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421E-21E2-4B7B-9A91-4819AC3BC00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5604-040A-4E70-BB56-5566A6CA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Ri078 &amp; Ri080 Dimensioning &amp;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Convention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425" y="1125910"/>
            <a:ext cx="6400800" cy="4800599"/>
            <a:chOff x="2895600" y="1125910"/>
            <a:chExt cx="6400800" cy="4800599"/>
          </a:xfrm>
        </p:grpSpPr>
        <p:sp>
          <p:nvSpPr>
            <p:cNvPr id="3" name="Rectangle 2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495425" y="5972175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96225" y="5972175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95425" y="6292215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821" y="6107549"/>
            <a:ext cx="824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Length</a:t>
            </a:r>
            <a:endParaRPr lang="en-US" u="sng" dirty="0"/>
          </a:p>
        </p:txBody>
      </p:sp>
      <p:cxnSp>
        <p:nvCxnSpPr>
          <p:cNvPr id="12" name="Straight Connector 11"/>
          <p:cNvCxnSpPr/>
          <p:nvPr/>
        </p:nvCxnSpPr>
        <p:spPr>
          <a:xfrm rot="16200000">
            <a:off x="1131570" y="149166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1141095" y="5587419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-882015" y="3851963"/>
            <a:ext cx="4023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759420" y="3553896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 smtClean="0"/>
              <a:t>Width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610600" y="2167944"/>
            <a:ext cx="323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Height</a:t>
            </a:r>
            <a:r>
              <a:rPr lang="en-US" dirty="0" smtClean="0"/>
              <a:t> is defined from floor (the normal floor of the classroom) to a standard ceiling tile.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8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Labels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6" name="Rectangle 5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01835" y="6115050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Exterior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01834" y="1355354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Interior Wall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107733" y="3571473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Wall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047853" y="3552845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Referencing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82" b="12187"/>
          <a:stretch/>
        </p:blipFill>
        <p:spPr>
          <a:xfrm>
            <a:off x="1977556" y="1825625"/>
            <a:ext cx="8236888" cy="43513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933950" y="2000250"/>
            <a:ext cx="0" cy="256032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2400000" flipH="1" flipV="1">
            <a:off x="5756820" y="2299751"/>
            <a:ext cx="0" cy="256032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05150" y="2693511"/>
            <a:ext cx="3657600" cy="3657600"/>
          </a:xfrm>
          <a:prstGeom prst="arc">
            <a:avLst>
              <a:gd name="adj1" fmla="val 16200000"/>
              <a:gd name="adj2" fmla="val 18562522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27420" y="3095744"/>
            <a:ext cx="734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600000">
            <a:off x="5157903" y="3677658"/>
            <a:ext cx="1388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Exterior Wall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4946" y="2314218"/>
                <a:ext cx="57894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46" y="2314218"/>
                <a:ext cx="5789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tick + Sun + Shadow = A Compass! | Bauer vs Wi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86" y="3781108"/>
            <a:ext cx="189512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4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Wall Labels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6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Frame Definition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125910"/>
            <a:ext cx="6400800" cy="4800599"/>
            <a:chOff x="2895600" y="1125910"/>
            <a:chExt cx="6400800" cy="4800599"/>
          </a:xfrm>
        </p:grpSpPr>
        <p:sp>
          <p:nvSpPr>
            <p:cNvPr id="4" name="Rectangle 3"/>
            <p:cNvSpPr/>
            <p:nvPr/>
          </p:nvSpPr>
          <p:spPr>
            <a:xfrm>
              <a:off x="2895600" y="1811709"/>
              <a:ext cx="6400800" cy="411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3694007" y="1128046"/>
              <a:ext cx="1371600" cy="1367327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 flipH="1">
              <a:off x="5063471" y="1436424"/>
              <a:ext cx="731520" cy="731520"/>
            </a:xfrm>
            <a:prstGeom prst="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12017" y="6013447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 (NW) Wall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6370" y="143166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Southeast (SE) Wall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651905" y="3571473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 (NE) Wall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80905" y="3552845"/>
            <a:ext cx="21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Southwest (SW) Wall</a:t>
            </a:r>
            <a:endParaRPr lang="en-US" dirty="0"/>
          </a:p>
        </p:txBody>
      </p:sp>
      <p:pic>
        <p:nvPicPr>
          <p:cNvPr id="1032" name="Picture 8" descr="Stick + Sun + Shadow = A Compass! | Bauer vs W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0">
            <a:off x="4583583" y="2497510"/>
            <a:ext cx="28426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7933346" y="5926509"/>
            <a:ext cx="1371600" cy="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>
            <a:off x="8610600" y="5250234"/>
            <a:ext cx="1371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8" y="5916985"/>
                <a:ext cx="4988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95" y="4750761"/>
                <a:ext cx="510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296400" y="5839573"/>
                <a:ext cx="456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5839573"/>
                <a:ext cx="4564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92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Ri078 &amp; Ri080 Dimensioning &amp; Labeling</vt:lpstr>
      <vt:lpstr>Measurement Convention</vt:lpstr>
      <vt:lpstr>Wall Labels</vt:lpstr>
      <vt:lpstr>Orientation Referencing</vt:lpstr>
      <vt:lpstr>Directional Wall Labels</vt:lpstr>
      <vt:lpstr>World Frame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Ri078 &amp; Ri080 Dimensions</dc:title>
  <dc:creator>kutzer</dc:creator>
  <cp:lastModifiedBy>kutzer</cp:lastModifiedBy>
  <cp:revision>12</cp:revision>
  <dcterms:created xsi:type="dcterms:W3CDTF">2020-03-18T13:25:48Z</dcterms:created>
  <dcterms:modified xsi:type="dcterms:W3CDTF">2020-03-18T14:39:58Z</dcterms:modified>
</cp:coreProperties>
</file>