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Ri078 &amp; Ri080 Dimensioning &amp;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Convention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425" y="1125910"/>
            <a:ext cx="6400800" cy="4800599"/>
            <a:chOff x="2895600" y="1125910"/>
            <a:chExt cx="6400800" cy="4800599"/>
          </a:xfrm>
        </p:grpSpPr>
        <p:sp>
          <p:nvSpPr>
            <p:cNvPr id="3" name="Rectangle 2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4954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962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95425" y="6292215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821" y="6107549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1131570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1141095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-882015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59420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610600" y="2167944"/>
            <a:ext cx="323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Height</a:t>
            </a:r>
            <a:r>
              <a:rPr lang="en-US" dirty="0" smtClean="0"/>
              <a:t> is defined from floor (the normal floor of the classroom) to a standard ceiling 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Labels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6" name="Rectangle 5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01835" y="6115050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1834" y="135535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Wall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07733" y="3571473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Wall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47853" y="3552845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Referencing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2" b="12187"/>
          <a:stretch/>
        </p:blipFill>
        <p:spPr>
          <a:xfrm>
            <a:off x="1977556" y="1825625"/>
            <a:ext cx="8236888" cy="4351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33950" y="2000250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2400000" flipH="1" flipV="1">
            <a:off x="5756820" y="2299751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05150" y="2693511"/>
            <a:ext cx="3657600" cy="3657600"/>
          </a:xfrm>
          <a:prstGeom prst="arc">
            <a:avLst>
              <a:gd name="adj1" fmla="val 16200000"/>
              <a:gd name="adj2" fmla="val 1856252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27420" y="3095744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600000">
            <a:off x="5157903" y="3677658"/>
            <a:ext cx="1388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ick + Sun + Shadow = A Compass! | Bauer vs W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86" y="3781108"/>
            <a:ext cx="18951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Wall Labels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Frame Definition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895600" y="5936034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Definitions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95688" y="5478834"/>
            <a:ext cx="757112" cy="753362"/>
            <a:chOff x="2595688" y="5478834"/>
            <a:chExt cx="757112" cy="75336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5400000">
            <a:off x="2884104" y="1815460"/>
            <a:ext cx="457201" cy="457200"/>
            <a:chOff x="2895599" y="5478834"/>
            <a:chExt cx="457201" cy="4572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8847745" y="1811708"/>
            <a:ext cx="457201" cy="457200"/>
            <a:chOff x="2895599" y="5478834"/>
            <a:chExt cx="457201" cy="457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8847745" y="5468817"/>
            <a:ext cx="457201" cy="457200"/>
            <a:chOff x="2895599" y="5478834"/>
            <a:chExt cx="457201" cy="457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blipFill>
                <a:blip r:embed="rId9"/>
                <a:stretch>
                  <a:fillRect r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8883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891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8392" y="6505861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76788" y="6321195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1840872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50397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-172713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468722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1814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Ri078 &amp; Ri080 Dimensioning &amp; Labeling</vt:lpstr>
      <vt:lpstr>Measurement Convention</vt:lpstr>
      <vt:lpstr>Wall Labels</vt:lpstr>
      <vt:lpstr>Orientation Referencing</vt:lpstr>
      <vt:lpstr>Directional Wall Labels</vt:lpstr>
      <vt:lpstr>World Frame Definition</vt:lpstr>
      <vt:lpstr>Frame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Ri078 &amp; Ri080 Dimensions</dc:title>
  <dc:creator>kutzer</dc:creator>
  <cp:lastModifiedBy>kutzer</cp:lastModifiedBy>
  <cp:revision>14</cp:revision>
  <dcterms:created xsi:type="dcterms:W3CDTF">2020-03-18T13:25:48Z</dcterms:created>
  <dcterms:modified xsi:type="dcterms:W3CDTF">2020-03-18T20:58:05Z</dcterms:modified>
</cp:coreProperties>
</file>