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1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7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7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5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6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5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3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2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5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Ri078 &amp; Ri080 Dimensioning &amp; Labeling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3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Convention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95425" y="1125910"/>
            <a:ext cx="6400800" cy="4800599"/>
            <a:chOff x="2895600" y="1125910"/>
            <a:chExt cx="6400800" cy="4800599"/>
          </a:xfrm>
        </p:grpSpPr>
        <p:sp>
          <p:nvSpPr>
            <p:cNvPr id="3" name="Rectangle 2"/>
            <p:cNvSpPr/>
            <p:nvPr/>
          </p:nvSpPr>
          <p:spPr>
            <a:xfrm>
              <a:off x="2895600" y="1811709"/>
              <a:ext cx="6400800" cy="411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5400000">
              <a:off x="3694007" y="1128046"/>
              <a:ext cx="1371600" cy="1367327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6200000" flipH="1">
              <a:off x="5063471" y="1436424"/>
              <a:ext cx="731520" cy="731520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1495425" y="5972175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896225" y="5972175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95425" y="6292215"/>
            <a:ext cx="64008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3821" y="6107549"/>
            <a:ext cx="8240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 smtClean="0"/>
              <a:t>Length</a:t>
            </a:r>
            <a:endParaRPr lang="en-US" u="sng" dirty="0"/>
          </a:p>
        </p:txBody>
      </p:sp>
      <p:cxnSp>
        <p:nvCxnSpPr>
          <p:cNvPr id="12" name="Straight Connector 11"/>
          <p:cNvCxnSpPr/>
          <p:nvPr/>
        </p:nvCxnSpPr>
        <p:spPr>
          <a:xfrm rot="16200000">
            <a:off x="1131570" y="1491669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1141095" y="5587419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>
            <a:off x="-882015" y="3851963"/>
            <a:ext cx="402336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759420" y="3553896"/>
            <a:ext cx="7633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 smtClean="0"/>
              <a:t>Width</a:t>
            </a:r>
            <a:endParaRPr lang="en-US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8610600" y="2167944"/>
            <a:ext cx="3238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Height</a:t>
            </a:r>
            <a:r>
              <a:rPr lang="en-US" dirty="0" smtClean="0"/>
              <a:t> is defined from floor (the normal floor of the classroom) to a standard ceiling tile.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8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 Labels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95600" y="1125910"/>
            <a:ext cx="6400800" cy="4800599"/>
            <a:chOff x="2895600" y="1125910"/>
            <a:chExt cx="6400800" cy="4800599"/>
          </a:xfrm>
        </p:grpSpPr>
        <p:sp>
          <p:nvSpPr>
            <p:cNvPr id="6" name="Rectangle 5"/>
            <p:cNvSpPr/>
            <p:nvPr/>
          </p:nvSpPr>
          <p:spPr>
            <a:xfrm>
              <a:off x="2895600" y="1811709"/>
              <a:ext cx="6400800" cy="411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5400000">
              <a:off x="3694007" y="1128046"/>
              <a:ext cx="1371600" cy="1367327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6200000" flipH="1">
              <a:off x="5063471" y="1436424"/>
              <a:ext cx="731520" cy="731520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401835" y="6115050"/>
            <a:ext cx="13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Exterior Wall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01834" y="1355354"/>
            <a:ext cx="13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Interior Wall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107733" y="3571473"/>
            <a:ext cx="11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Wall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9047853" y="3552845"/>
            <a:ext cx="100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3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Referencing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282" b="12187"/>
          <a:stretch/>
        </p:blipFill>
        <p:spPr>
          <a:xfrm>
            <a:off x="1977556" y="1825625"/>
            <a:ext cx="8236888" cy="435133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4933950" y="2000250"/>
            <a:ext cx="0" cy="256032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2400000" flipH="1" flipV="1">
            <a:off x="5756820" y="2299751"/>
            <a:ext cx="0" cy="256032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05150" y="2693511"/>
            <a:ext cx="3657600" cy="3657600"/>
          </a:xfrm>
          <a:prstGeom prst="arc">
            <a:avLst>
              <a:gd name="adj1" fmla="val 16200000"/>
              <a:gd name="adj2" fmla="val 18562522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327420" y="3095744"/>
            <a:ext cx="7344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North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8600000">
            <a:off x="5157903" y="3677658"/>
            <a:ext cx="1388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Exterior Wall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14946" y="2314218"/>
                <a:ext cx="57894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46" y="2314218"/>
                <a:ext cx="5789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Stick + Sun + Shadow = A Compass! | Bauer vs Wil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186" y="3781108"/>
            <a:ext cx="189512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84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Wall Labels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895600" y="1125910"/>
            <a:ext cx="6400800" cy="4800599"/>
            <a:chOff x="2895600" y="1125910"/>
            <a:chExt cx="6400800" cy="4800599"/>
          </a:xfrm>
        </p:grpSpPr>
        <p:sp>
          <p:nvSpPr>
            <p:cNvPr id="4" name="Rectangle 3"/>
            <p:cNvSpPr/>
            <p:nvPr/>
          </p:nvSpPr>
          <p:spPr>
            <a:xfrm>
              <a:off x="2895600" y="1811709"/>
              <a:ext cx="6400800" cy="411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5400000">
              <a:off x="3694007" y="1128046"/>
              <a:ext cx="1371600" cy="1367327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6200000" flipH="1">
              <a:off x="5063471" y="1436424"/>
              <a:ext cx="731520" cy="731520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12017" y="6013447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Northwest (NW) Wall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6370" y="1431662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Southeast (SE) Wall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651905" y="3571473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Northeast (NE) Wall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8480905" y="3552845"/>
            <a:ext cx="21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Southwest (SW) Wall</a:t>
            </a:r>
            <a:endParaRPr lang="en-US" dirty="0"/>
          </a:p>
        </p:txBody>
      </p:sp>
      <p:pic>
        <p:nvPicPr>
          <p:cNvPr id="1032" name="Picture 8" descr="Stick + Sun + Shadow = A Compass! | Bauer vs W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800000">
            <a:off x="4583583" y="2497510"/>
            <a:ext cx="284269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26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Frame Definition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895600" y="1125910"/>
            <a:ext cx="6400800" cy="4800599"/>
            <a:chOff x="2895600" y="1125910"/>
            <a:chExt cx="6400800" cy="4800599"/>
          </a:xfrm>
        </p:grpSpPr>
        <p:sp>
          <p:nvSpPr>
            <p:cNvPr id="4" name="Rectangle 3"/>
            <p:cNvSpPr/>
            <p:nvPr/>
          </p:nvSpPr>
          <p:spPr>
            <a:xfrm>
              <a:off x="2895600" y="1811709"/>
              <a:ext cx="6400800" cy="411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5400000">
              <a:off x="3694007" y="1128046"/>
              <a:ext cx="1371600" cy="1367327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6200000" flipH="1">
              <a:off x="5063471" y="1436424"/>
              <a:ext cx="731520" cy="731520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12017" y="6013447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Northwest (NW) Wall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6370" y="1431662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Southeast (SE) Wall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651905" y="3571473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Northeast (NE) Wall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8480905" y="3552845"/>
            <a:ext cx="21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Southwest (SW) Wall</a:t>
            </a:r>
            <a:endParaRPr lang="en-US" dirty="0"/>
          </a:p>
        </p:txBody>
      </p:sp>
      <p:pic>
        <p:nvPicPr>
          <p:cNvPr id="1032" name="Picture 8" descr="Stick + Sun + Shadow = A Compass! | Bauer vs W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800000">
            <a:off x="4583583" y="2497510"/>
            <a:ext cx="284269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7933346" y="5926509"/>
            <a:ext cx="1371600" cy="0"/>
          </a:xfrm>
          <a:prstGeom prst="straightConnector1">
            <a:avLst/>
          </a:prstGeom>
          <a:ln w="57150">
            <a:solidFill>
              <a:srgbClr val="00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>
            <a:off x="8610600" y="5250234"/>
            <a:ext cx="137160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16018" y="5916985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18" y="5916985"/>
                <a:ext cx="498855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260795" y="4750761"/>
                <a:ext cx="510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795" y="4750761"/>
                <a:ext cx="5104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296400" y="5839573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5839573"/>
                <a:ext cx="4564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2895600" y="5936034"/>
            <a:ext cx="457200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92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Definitions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895600" y="1125910"/>
            <a:ext cx="6400800" cy="4800599"/>
            <a:chOff x="2895600" y="1125910"/>
            <a:chExt cx="6400800" cy="4800599"/>
          </a:xfrm>
        </p:grpSpPr>
        <p:sp>
          <p:nvSpPr>
            <p:cNvPr id="4" name="Rectangle 3"/>
            <p:cNvSpPr/>
            <p:nvPr/>
          </p:nvSpPr>
          <p:spPr>
            <a:xfrm>
              <a:off x="2895600" y="1811709"/>
              <a:ext cx="6400800" cy="411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5400000">
              <a:off x="3694007" y="1128046"/>
              <a:ext cx="1371600" cy="1367327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6200000" flipH="1">
              <a:off x="5063471" y="1436424"/>
              <a:ext cx="731520" cy="731520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12017" y="6013447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Northwest (NW) Wall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6370" y="1431662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Southeast (SE) Wall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651905" y="3571473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Northeast (NE) Wall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8480905" y="3552845"/>
            <a:ext cx="21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Southwest (SW) Wall</a:t>
            </a:r>
            <a:endParaRPr lang="en-US" dirty="0"/>
          </a:p>
        </p:txBody>
      </p:sp>
      <p:pic>
        <p:nvPicPr>
          <p:cNvPr id="1032" name="Picture 8" descr="Stick + Sun + Shadow = A Compass! | Bauer vs W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800000">
            <a:off x="4583583" y="2497510"/>
            <a:ext cx="284269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7933346" y="5926509"/>
            <a:ext cx="1371600" cy="0"/>
          </a:xfrm>
          <a:prstGeom prst="straightConnector1">
            <a:avLst/>
          </a:prstGeom>
          <a:ln w="57150">
            <a:solidFill>
              <a:srgbClr val="00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>
            <a:off x="8610600" y="5250234"/>
            <a:ext cx="137160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16018" y="5916985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18" y="5916985"/>
                <a:ext cx="498855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260795" y="4750761"/>
                <a:ext cx="510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795" y="4750761"/>
                <a:ext cx="5104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905597" y="5935540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597" y="5935540"/>
                <a:ext cx="4564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2595688" y="5478834"/>
            <a:ext cx="757112" cy="753362"/>
            <a:chOff x="2595688" y="5478834"/>
            <a:chExt cx="757112" cy="753362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895600" y="5936034"/>
              <a:ext cx="457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2895599" y="5478834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595688" y="5862864"/>
                  <a:ext cx="4564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𝑁𝐸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688" y="5862864"/>
                  <a:ext cx="456482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 rot="5400000">
            <a:off x="2884104" y="1815460"/>
            <a:ext cx="457201" cy="457200"/>
            <a:chOff x="2895599" y="5478834"/>
            <a:chExt cx="457201" cy="45720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895600" y="5936034"/>
              <a:ext cx="457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2895599" y="5478834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10800000">
            <a:off x="8847745" y="1811708"/>
            <a:ext cx="457201" cy="457200"/>
            <a:chOff x="2895599" y="5478834"/>
            <a:chExt cx="457201" cy="457200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2895600" y="5936034"/>
              <a:ext cx="457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2895599" y="5478834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16200000">
            <a:off x="8847745" y="5468817"/>
            <a:ext cx="457201" cy="457200"/>
            <a:chOff x="2895599" y="5478834"/>
            <a:chExt cx="457201" cy="45720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895600" y="5936034"/>
              <a:ext cx="457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2895599" y="5478834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396762" y="1506022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62" y="1506022"/>
                <a:ext cx="456482" cy="369332"/>
              </a:xfrm>
              <a:prstGeom prst="rect">
                <a:avLst/>
              </a:prstGeom>
              <a:blipFill>
                <a:blip r:embed="rId7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301048" y="1476731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048" y="1476731"/>
                <a:ext cx="456482" cy="369332"/>
              </a:xfrm>
              <a:prstGeom prst="rect">
                <a:avLst/>
              </a:prstGeom>
              <a:blipFill>
                <a:blip r:embed="rId8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338756" y="5707434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756" y="5707434"/>
                <a:ext cx="456482" cy="369332"/>
              </a:xfrm>
              <a:prstGeom prst="rect">
                <a:avLst/>
              </a:prstGeom>
              <a:blipFill>
                <a:blip r:embed="rId9"/>
                <a:stretch>
                  <a:fillRect r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2888392" y="6185821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289192" y="6185821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88392" y="6505861"/>
            <a:ext cx="64008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76788" y="6321195"/>
            <a:ext cx="8240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 smtClean="0"/>
              <a:t>Length</a:t>
            </a:r>
            <a:endParaRPr lang="en-US" u="sng" dirty="0"/>
          </a:p>
        </p:txBody>
      </p:sp>
      <p:cxnSp>
        <p:nvCxnSpPr>
          <p:cNvPr id="39" name="Straight Connector 38"/>
          <p:cNvCxnSpPr/>
          <p:nvPr/>
        </p:nvCxnSpPr>
        <p:spPr>
          <a:xfrm rot="16200000">
            <a:off x="1840872" y="1491669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1850397" y="5587419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>
            <a:off x="-172713" y="3851963"/>
            <a:ext cx="402336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1468722" y="3553896"/>
            <a:ext cx="7633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 smtClean="0"/>
              <a:t>Width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146009" y="1246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25342" y="1366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92038" y="61981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823656" y="6084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4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118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Ri078 &amp; Ri080 Dimensioning &amp; Labeling</vt:lpstr>
      <vt:lpstr>Measurement Convention</vt:lpstr>
      <vt:lpstr>Wall Labels</vt:lpstr>
      <vt:lpstr>Orientation Referencing</vt:lpstr>
      <vt:lpstr>Directional Wall Labels</vt:lpstr>
      <vt:lpstr>World Frame Definition</vt:lpstr>
      <vt:lpstr>Frame Definitions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Ri078 &amp; Ri080 Dimensions</dc:title>
  <dc:creator>kutzer</dc:creator>
  <cp:lastModifiedBy>kutzer</cp:lastModifiedBy>
  <cp:revision>15</cp:revision>
  <dcterms:created xsi:type="dcterms:W3CDTF">2020-03-18T13:25:48Z</dcterms:created>
  <dcterms:modified xsi:type="dcterms:W3CDTF">2020-03-19T18:31:42Z</dcterms:modified>
</cp:coreProperties>
</file>