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22"/>
  </p:notesMasterIdLst>
  <p:sldIdLst>
    <p:sldId id="256" r:id="rId2"/>
    <p:sldId id="390" r:id="rId3"/>
    <p:sldId id="377" r:id="rId4"/>
    <p:sldId id="610" r:id="rId5"/>
    <p:sldId id="614" r:id="rId6"/>
    <p:sldId id="620" r:id="rId7"/>
    <p:sldId id="624" r:id="rId8"/>
    <p:sldId id="626" r:id="rId9"/>
    <p:sldId id="625" r:id="rId10"/>
    <p:sldId id="622" r:id="rId11"/>
    <p:sldId id="609" r:id="rId12"/>
    <p:sldId id="616" r:id="rId13"/>
    <p:sldId id="619" r:id="rId14"/>
    <p:sldId id="617" r:id="rId15"/>
    <p:sldId id="618" r:id="rId16"/>
    <p:sldId id="375" r:id="rId17"/>
    <p:sldId id="605" r:id="rId18"/>
    <p:sldId id="615" r:id="rId19"/>
    <p:sldId id="612" r:id="rId20"/>
    <p:sldId id="6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610"/>
            <p14:sldId id="614"/>
            <p14:sldId id="620"/>
            <p14:sldId id="624"/>
            <p14:sldId id="626"/>
            <p14:sldId id="625"/>
            <p14:sldId id="622"/>
            <p14:sldId id="609"/>
            <p14:sldId id="616"/>
            <p14:sldId id="619"/>
            <p14:sldId id="617"/>
            <p14:sldId id="618"/>
            <p14:sldId id="375"/>
            <p14:sldId id="605"/>
            <p14:sldId id="615"/>
            <p14:sldId id="612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866A-C8FF-41BE-9C12-512EFF0AA624}" v="14" dt="2020-08-07T13:26:35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09" d="100"/>
          <a:sy n="109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9/11/2020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9/11/2020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3</a:t>
            </a:r>
          </a:p>
          <a:p>
            <a:r>
              <a:rPr lang="en-US" dirty="0"/>
              <a:t>August 7,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072850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 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Leveraged Authorizations:</a:t>
            </a:r>
          </a:p>
          <a:p>
            <a:r>
              <a:rPr lang="en-US" dirty="0"/>
              <a:t>Primarily the SSP Model</a:t>
            </a:r>
          </a:p>
          <a:p>
            <a:r>
              <a:rPr lang="en-US" dirty="0"/>
              <a:t>Also the Component Model in some instances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1603" y="2842311"/>
            <a:ext cx="4514907" cy="11380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the OSCAL (Customer Responsibilities)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61546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by this system or its owning organization, describe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General customer responsibility description.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application, describe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the customer's responsibility within the application to satisfy this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passes responsibility for control satisfaction to 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(Customer Responsibility); 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and/or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 inherits security control satisfaction from a separately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system. (Inherited Control)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BD0F9-75B3-4B91-8A34-5EB526A9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894680"/>
            <a:ext cx="4356914" cy="33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Satisfaction: Responsibilities and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In fully satisfying a given control: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FedRAMP does not allow policies to be inherited. Each system owner must satisfy policy requirements  independently.</a:t>
            </a:r>
            <a:endParaRPr lang="en-US" sz="16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only fully satisfied if individual each system does their part.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2254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</vt:lpstr>
      <vt:lpstr>Overview</vt:lpstr>
      <vt:lpstr>What is a Leveraged Authorization (LA)?</vt:lpstr>
      <vt:lpstr>Control Satisfaction: Responsibilities and Inheritance</vt:lpstr>
      <vt:lpstr>Responding to Controls in the SSP: Define Components</vt:lpstr>
      <vt:lpstr>Responding to Controls in the SSP: Respond By Component</vt:lpstr>
      <vt:lpstr>Leveraged System</vt:lpstr>
      <vt:lpstr>Leveraged System -&gt; Leveraging System Use Cases</vt:lpstr>
      <vt:lpstr>Leveraging System</vt:lpstr>
      <vt:lpstr>Three Scenarios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  <vt:lpstr>Questions? Thank you!</vt:lpstr>
      <vt:lpstr>BACKUP SLIDE(S)</vt:lpstr>
      <vt:lpstr>Correct Placement of Customer Responsibility Statements</vt:lpstr>
      <vt:lpstr>Looking at the OSCAL (Components)</vt:lpstr>
      <vt:lpstr>Looking at the OSCAL (Customer Responsibilities)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Waltermire, David A. (Fed)</cp:lastModifiedBy>
  <cp:revision>1</cp:revision>
  <dcterms:created xsi:type="dcterms:W3CDTF">2020-07-22T13:57:14Z</dcterms:created>
  <dcterms:modified xsi:type="dcterms:W3CDTF">2020-09-11T16:56:01Z</dcterms:modified>
</cp:coreProperties>
</file>