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47"/>
  </p:notesMasterIdLst>
  <p:sldIdLst>
    <p:sldId id="256" r:id="rId2"/>
    <p:sldId id="622" r:id="rId3"/>
    <p:sldId id="671" r:id="rId4"/>
    <p:sldId id="672" r:id="rId5"/>
    <p:sldId id="637" r:id="rId6"/>
    <p:sldId id="651" r:id="rId7"/>
    <p:sldId id="643" r:id="rId8"/>
    <p:sldId id="640" r:id="rId9"/>
    <p:sldId id="645" r:id="rId10"/>
    <p:sldId id="647" r:id="rId11"/>
    <p:sldId id="656" r:id="rId12"/>
    <p:sldId id="657" r:id="rId13"/>
    <p:sldId id="653" r:id="rId14"/>
    <p:sldId id="623" r:id="rId15"/>
    <p:sldId id="666" r:id="rId16"/>
    <p:sldId id="660" r:id="rId17"/>
    <p:sldId id="646" r:id="rId18"/>
    <p:sldId id="667" r:id="rId19"/>
    <p:sldId id="668" r:id="rId20"/>
    <p:sldId id="669" r:id="rId21"/>
    <p:sldId id="670" r:id="rId22"/>
    <p:sldId id="673" r:id="rId23"/>
    <p:sldId id="659" r:id="rId24"/>
    <p:sldId id="648" r:id="rId25"/>
    <p:sldId id="674" r:id="rId26"/>
    <p:sldId id="375" r:id="rId27"/>
    <p:sldId id="605" r:id="rId28"/>
    <p:sldId id="632" r:id="rId29"/>
    <p:sldId id="634" r:id="rId30"/>
    <p:sldId id="629" r:id="rId31"/>
    <p:sldId id="635" r:id="rId32"/>
    <p:sldId id="614" r:id="rId33"/>
    <p:sldId id="620" r:id="rId34"/>
    <p:sldId id="615" r:id="rId35"/>
    <p:sldId id="612" r:id="rId36"/>
    <p:sldId id="631" r:id="rId37"/>
    <p:sldId id="626" r:id="rId38"/>
    <p:sldId id="625" r:id="rId39"/>
    <p:sldId id="630" r:id="rId40"/>
    <p:sldId id="624" r:id="rId41"/>
    <p:sldId id="609" r:id="rId42"/>
    <p:sldId id="616" r:id="rId43"/>
    <p:sldId id="619" r:id="rId44"/>
    <p:sldId id="617" r:id="rId45"/>
    <p:sldId id="61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622"/>
            <p14:sldId id="671"/>
            <p14:sldId id="672"/>
            <p14:sldId id="637"/>
            <p14:sldId id="651"/>
            <p14:sldId id="643"/>
            <p14:sldId id="640"/>
            <p14:sldId id="645"/>
            <p14:sldId id="647"/>
            <p14:sldId id="656"/>
            <p14:sldId id="657"/>
            <p14:sldId id="653"/>
            <p14:sldId id="623"/>
            <p14:sldId id="666"/>
            <p14:sldId id="660"/>
            <p14:sldId id="646"/>
            <p14:sldId id="667"/>
            <p14:sldId id="668"/>
            <p14:sldId id="669"/>
            <p14:sldId id="670"/>
            <p14:sldId id="673"/>
            <p14:sldId id="659"/>
            <p14:sldId id="648"/>
            <p14:sldId id="674"/>
            <p14:sldId id="375"/>
            <p14:sldId id="605"/>
            <p14:sldId id="632"/>
            <p14:sldId id="634"/>
            <p14:sldId id="629"/>
            <p14:sldId id="635"/>
            <p14:sldId id="614"/>
            <p14:sldId id="620"/>
            <p14:sldId id="615"/>
            <p14:sldId id="612"/>
            <p14:sldId id="631"/>
            <p14:sldId id="626"/>
            <p14:sldId id="625"/>
            <p14:sldId id="630"/>
            <p14:sldId id="624"/>
            <p14:sldId id="609"/>
            <p14:sldId id="616"/>
            <p14:sldId id="619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954D1-6F58-4F58-8B0C-E9455BAC7D8D}" v="69" dt="2020-10-02T15:41:05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4" autoAdjust="0"/>
    <p:restoredTop sz="96730" autoAdjust="0"/>
  </p:normalViewPr>
  <p:slideViewPr>
    <p:cSldViewPr snapToGrid="0">
      <p:cViewPr>
        <p:scale>
          <a:sx n="130" d="100"/>
          <a:sy n="130" d="100"/>
        </p:scale>
        <p:origin x="2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915954D1-6F58-4F58-8B0C-E9455BAC7D8D}"/>
    <pc:docChg chg="undo custSel addSld delSld modSld modSection">
      <pc:chgData name="Brian" userId="a446eaa4-2b2b-40d1-a374-c5d2218596f9" providerId="ADAL" clId="{915954D1-6F58-4F58-8B0C-E9455BAC7D8D}" dt="2020-10-02T15:59:23.848" v="3084" actId="20577"/>
      <pc:docMkLst>
        <pc:docMk/>
      </pc:docMkLst>
      <pc:sldChg chg="modSp mod">
        <pc:chgData name="Brian" userId="a446eaa4-2b2b-40d1-a374-c5d2218596f9" providerId="ADAL" clId="{915954D1-6F58-4F58-8B0C-E9455BAC7D8D}" dt="2020-10-02T15:59:23.848" v="3084" actId="20577"/>
        <pc:sldMkLst>
          <pc:docMk/>
          <pc:sldMk cId="1238351807" sldId="256"/>
        </pc:sldMkLst>
        <pc:spChg chg="mod">
          <ac:chgData name="Brian" userId="a446eaa4-2b2b-40d1-a374-c5d2218596f9" providerId="ADAL" clId="{915954D1-6F58-4F58-8B0C-E9455BAC7D8D}" dt="2020-10-02T15:59:23.848" v="3084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addSp modSp mod modAnim">
        <pc:chgData name="Brian" userId="a446eaa4-2b2b-40d1-a374-c5d2218596f9" providerId="ADAL" clId="{915954D1-6F58-4F58-8B0C-E9455BAC7D8D}" dt="2020-10-02T00:20:44.555" v="165" actId="20577"/>
        <pc:sldMkLst>
          <pc:docMk/>
          <pc:sldMk cId="3131913829" sldId="622"/>
        </pc:sldMkLst>
        <pc:spChg chg="mod">
          <ac:chgData name="Brian" userId="a446eaa4-2b2b-40d1-a374-c5d2218596f9" providerId="ADAL" clId="{915954D1-6F58-4F58-8B0C-E9455BAC7D8D}" dt="2020-10-02T00:18:32.763" v="145" actId="1036"/>
          <ac:spMkLst>
            <pc:docMk/>
            <pc:sldMk cId="3131913829" sldId="622"/>
            <ac:spMk id="3" creationId="{24834867-53B1-4638-88C4-1A9439070D5E}"/>
          </ac:spMkLst>
        </pc:spChg>
        <pc:spChg chg="add mod">
          <ac:chgData name="Brian" userId="a446eaa4-2b2b-40d1-a374-c5d2218596f9" providerId="ADAL" clId="{915954D1-6F58-4F58-8B0C-E9455BAC7D8D}" dt="2020-10-02T00:20:44.555" v="165" actId="20577"/>
          <ac:spMkLst>
            <pc:docMk/>
            <pc:sldMk cId="3131913829" sldId="622"/>
            <ac:spMk id="10" creationId="{C86BDB4D-0F9B-479C-B0C4-0ED3E66A89F7}"/>
          </ac:spMkLst>
        </pc:spChg>
        <pc:spChg chg="add mod">
          <ac:chgData name="Brian" userId="a446eaa4-2b2b-40d1-a374-c5d2218596f9" providerId="ADAL" clId="{915954D1-6F58-4F58-8B0C-E9455BAC7D8D}" dt="2020-10-02T00:20:31.051" v="158" actId="20577"/>
          <ac:spMkLst>
            <pc:docMk/>
            <pc:sldMk cId="3131913829" sldId="622"/>
            <ac:spMk id="12" creationId="{76711AE8-E526-4BAB-95FB-48F296D826CA}"/>
          </ac:spMkLst>
        </pc:spChg>
      </pc:sldChg>
      <pc:sldChg chg="modSp mod">
        <pc:chgData name="Brian" userId="a446eaa4-2b2b-40d1-a374-c5d2218596f9" providerId="ADAL" clId="{915954D1-6F58-4F58-8B0C-E9455BAC7D8D}" dt="2020-10-02T00:29:08.804" v="301" actId="20577"/>
        <pc:sldMkLst>
          <pc:docMk/>
          <pc:sldMk cId="2945373686" sldId="623"/>
        </pc:sldMkLst>
        <pc:spChg chg="mod">
          <ac:chgData name="Brian" userId="a446eaa4-2b2b-40d1-a374-c5d2218596f9" providerId="ADAL" clId="{915954D1-6F58-4F58-8B0C-E9455BAC7D8D}" dt="2020-10-02T00:29:08.804" v="301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00:23:36.195" v="256" actId="20577"/>
        <pc:sldMkLst>
          <pc:docMk/>
          <pc:sldMk cId="1784313231" sldId="637"/>
        </pc:sldMkLst>
        <pc:spChg chg="mod">
          <ac:chgData name="Brian" userId="a446eaa4-2b2b-40d1-a374-c5d2218596f9" providerId="ADAL" clId="{915954D1-6F58-4F58-8B0C-E9455BAC7D8D}" dt="2020-10-02T00:23:32.019" v="251" actId="20577"/>
          <ac:spMkLst>
            <pc:docMk/>
            <pc:sldMk cId="1784313231" sldId="637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0:23:36.195" v="256" actId="20577"/>
          <ac:spMkLst>
            <pc:docMk/>
            <pc:sldMk cId="1784313231" sldId="637"/>
            <ac:spMk id="6" creationId="{0C461184-E5D7-45D3-A5D9-9756EE6F702C}"/>
          </ac:spMkLst>
        </pc:spChg>
      </pc:sldChg>
      <pc:sldChg chg="modSp mod">
        <pc:chgData name="Brian" userId="a446eaa4-2b2b-40d1-a374-c5d2218596f9" providerId="ADAL" clId="{915954D1-6F58-4F58-8B0C-E9455BAC7D8D}" dt="2020-10-02T14:46:23.091" v="1502"/>
        <pc:sldMkLst>
          <pc:docMk/>
          <pc:sldMk cId="584754361" sldId="645"/>
        </pc:sldMkLst>
        <pc:spChg chg="mod">
          <ac:chgData name="Brian" userId="a446eaa4-2b2b-40d1-a374-c5d2218596f9" providerId="ADAL" clId="{915954D1-6F58-4F58-8B0C-E9455BAC7D8D}" dt="2020-10-02T14:46:23.091" v="1502"/>
          <ac:spMkLst>
            <pc:docMk/>
            <pc:sldMk cId="584754361" sldId="645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7:51.974" v="1672" actId="6549"/>
        <pc:sldMkLst>
          <pc:docMk/>
          <pc:sldMk cId="1481898755" sldId="647"/>
        </pc:sldMkLst>
        <pc:spChg chg="mod">
          <ac:chgData name="Brian" userId="a446eaa4-2b2b-40d1-a374-c5d2218596f9" providerId="ADAL" clId="{915954D1-6F58-4F58-8B0C-E9455BAC7D8D}" dt="2020-10-02T15:17:51.974" v="1672" actId="6549"/>
          <ac:spMkLst>
            <pc:docMk/>
            <pc:sldMk cId="1481898755" sldId="647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00:23:08.779" v="245" actId="14100"/>
        <pc:sldMkLst>
          <pc:docMk/>
          <pc:sldMk cId="515373456" sldId="651"/>
        </pc:sldMkLst>
        <pc:spChg chg="mod">
          <ac:chgData name="Brian" userId="a446eaa4-2b2b-40d1-a374-c5d2218596f9" providerId="ADAL" clId="{915954D1-6F58-4F58-8B0C-E9455BAC7D8D}" dt="2020-10-02T00:23:08.779" v="245" actId="14100"/>
          <ac:spMkLst>
            <pc:docMk/>
            <pc:sldMk cId="515373456" sldId="651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0:22:27.340" v="215" actId="207"/>
          <ac:spMkLst>
            <pc:docMk/>
            <pc:sldMk cId="515373456" sldId="651"/>
            <ac:spMk id="23" creationId="{4EE3FAB2-2CAB-4915-A5C8-A07E994337B7}"/>
          </ac:spMkLst>
        </pc:spChg>
      </pc:sldChg>
      <pc:sldChg chg="modSp mod">
        <pc:chgData name="Brian" userId="a446eaa4-2b2b-40d1-a374-c5d2218596f9" providerId="ADAL" clId="{915954D1-6F58-4F58-8B0C-E9455BAC7D8D}" dt="2020-10-02T15:18:09.763" v="1673"/>
        <pc:sldMkLst>
          <pc:docMk/>
          <pc:sldMk cId="3470634192" sldId="656"/>
        </pc:sldMkLst>
        <pc:spChg chg="mod">
          <ac:chgData name="Brian" userId="a446eaa4-2b2b-40d1-a374-c5d2218596f9" providerId="ADAL" clId="{915954D1-6F58-4F58-8B0C-E9455BAC7D8D}" dt="2020-10-02T15:18:09.763" v="1673"/>
          <ac:spMkLst>
            <pc:docMk/>
            <pc:sldMk cId="3470634192" sldId="656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8:16.691" v="1674"/>
        <pc:sldMkLst>
          <pc:docMk/>
          <pc:sldMk cId="1773550546" sldId="657"/>
        </pc:sldMkLst>
        <pc:spChg chg="mod">
          <ac:chgData name="Brian" userId="a446eaa4-2b2b-40d1-a374-c5d2218596f9" providerId="ADAL" clId="{915954D1-6F58-4F58-8B0C-E9455BAC7D8D}" dt="2020-10-02T15:18:16.691" v="1674"/>
          <ac:spMkLst>
            <pc:docMk/>
            <pc:sldMk cId="1773550546" sldId="657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8:27.083" v="1675"/>
        <pc:sldMkLst>
          <pc:docMk/>
          <pc:sldMk cId="3580117245" sldId="660"/>
        </pc:sldMkLst>
        <pc:spChg chg="mod">
          <ac:chgData name="Brian" userId="a446eaa4-2b2b-40d1-a374-c5d2218596f9" providerId="ADAL" clId="{915954D1-6F58-4F58-8B0C-E9455BAC7D8D}" dt="2020-10-02T15:18:27.083" v="1675"/>
          <ac:spMkLst>
            <pc:docMk/>
            <pc:sldMk cId="3580117245" sldId="660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915954D1-6F58-4F58-8B0C-E9455BAC7D8D}" dt="2020-10-02T15:40:31.702" v="2276" actId="2696"/>
        <pc:sldMkLst>
          <pc:docMk/>
          <pc:sldMk cId="4122925761" sldId="665"/>
        </pc:sldMkLst>
      </pc:sldChg>
      <pc:sldChg chg="modSp mod">
        <pc:chgData name="Brian" userId="a446eaa4-2b2b-40d1-a374-c5d2218596f9" providerId="ADAL" clId="{915954D1-6F58-4F58-8B0C-E9455BAC7D8D}" dt="2020-10-02T15:07:21.737" v="1624" actId="14100"/>
        <pc:sldMkLst>
          <pc:docMk/>
          <pc:sldMk cId="1580820758" sldId="666"/>
        </pc:sldMkLst>
        <pc:spChg chg="mod">
          <ac:chgData name="Brian" userId="a446eaa4-2b2b-40d1-a374-c5d2218596f9" providerId="ADAL" clId="{915954D1-6F58-4F58-8B0C-E9455BAC7D8D}" dt="2020-10-02T00:29:32.260" v="314" actId="20577"/>
          <ac:spMkLst>
            <pc:docMk/>
            <pc:sldMk cId="1580820758" sldId="666"/>
            <ac:spMk id="8" creationId="{04984240-606D-4298-B612-2249915719CE}"/>
          </ac:spMkLst>
        </pc:spChg>
        <pc:spChg chg="mod">
          <ac:chgData name="Brian" userId="a446eaa4-2b2b-40d1-a374-c5d2218596f9" providerId="ADAL" clId="{915954D1-6F58-4F58-8B0C-E9455BAC7D8D}" dt="2020-10-02T15:06:55.717" v="1585" actId="1037"/>
          <ac:spMkLst>
            <pc:docMk/>
            <pc:sldMk cId="1580820758" sldId="666"/>
            <ac:spMk id="10" creationId="{B96F34E6-A68A-45F0-B8CA-B118E68D8F5C}"/>
          </ac:spMkLst>
        </pc:spChg>
        <pc:cxnChg chg="mod">
          <ac:chgData name="Brian" userId="a446eaa4-2b2b-40d1-a374-c5d2218596f9" providerId="ADAL" clId="{915954D1-6F58-4F58-8B0C-E9455BAC7D8D}" dt="2020-10-02T15:07:21.737" v="1624" actId="14100"/>
          <ac:cxnSpMkLst>
            <pc:docMk/>
            <pc:sldMk cId="1580820758" sldId="666"/>
            <ac:cxnSpMk id="11" creationId="{F0202A92-E47B-4A94-BAA8-EA3FD3365BFF}"/>
          </ac:cxnSpMkLst>
        </pc:cxnChg>
      </pc:sldChg>
      <pc:sldChg chg="modSp mod">
        <pc:chgData name="Brian" userId="a446eaa4-2b2b-40d1-a374-c5d2218596f9" providerId="ADAL" clId="{915954D1-6F58-4F58-8B0C-E9455BAC7D8D}" dt="2020-10-02T15:34:49.894" v="1835" actId="20577"/>
        <pc:sldMkLst>
          <pc:docMk/>
          <pc:sldMk cId="623221136" sldId="668"/>
        </pc:sldMkLst>
        <pc:spChg chg="mod">
          <ac:chgData name="Brian" userId="a446eaa4-2b2b-40d1-a374-c5d2218596f9" providerId="ADAL" clId="{915954D1-6F58-4F58-8B0C-E9455BAC7D8D}" dt="2020-10-02T15:34:49.894" v="1835" actId="20577"/>
          <ac:spMkLst>
            <pc:docMk/>
            <pc:sldMk cId="623221136" sldId="668"/>
            <ac:spMk id="10" creationId="{BFC0C207-A67F-48B9-8797-C0F2661D4985}"/>
          </ac:spMkLst>
        </pc:spChg>
      </pc:sldChg>
      <pc:sldChg chg="modSp mod">
        <pc:chgData name="Brian" userId="a446eaa4-2b2b-40d1-a374-c5d2218596f9" providerId="ADAL" clId="{915954D1-6F58-4F58-8B0C-E9455BAC7D8D}" dt="2020-10-02T15:38:19.948" v="2059" actId="166"/>
        <pc:sldMkLst>
          <pc:docMk/>
          <pc:sldMk cId="3632970128" sldId="670"/>
        </pc:sldMkLst>
        <pc:spChg chg="mod">
          <ac:chgData name="Brian" userId="a446eaa4-2b2b-40d1-a374-c5d2218596f9" providerId="ADAL" clId="{915954D1-6F58-4F58-8B0C-E9455BAC7D8D}" dt="2020-10-02T15:35:44.621" v="1853"/>
          <ac:spMkLst>
            <pc:docMk/>
            <pc:sldMk cId="3632970128" sldId="670"/>
            <ac:spMk id="8" creationId="{04984240-606D-4298-B612-2249915719CE}"/>
          </ac:spMkLst>
        </pc:spChg>
        <pc:spChg chg="mod ord">
          <ac:chgData name="Brian" userId="a446eaa4-2b2b-40d1-a374-c5d2218596f9" providerId="ADAL" clId="{915954D1-6F58-4F58-8B0C-E9455BAC7D8D}" dt="2020-10-02T15:38:19.948" v="2059" actId="166"/>
          <ac:spMkLst>
            <pc:docMk/>
            <pc:sldMk cId="3632970128" sldId="670"/>
            <ac:spMk id="10" creationId="{FF461970-B91E-40FB-B7AB-DA6FA6FED38D}"/>
          </ac:spMkLst>
        </pc:spChg>
      </pc:sldChg>
      <pc:sldChg chg="delSp modSp add mod delAnim">
        <pc:chgData name="Brian" userId="a446eaa4-2b2b-40d1-a374-c5d2218596f9" providerId="ADAL" clId="{915954D1-6F58-4F58-8B0C-E9455BAC7D8D}" dt="2020-10-02T01:17:12.700" v="824" actId="6549"/>
        <pc:sldMkLst>
          <pc:docMk/>
          <pc:sldMk cId="4011720535" sldId="671"/>
        </pc:sldMkLst>
        <pc:spChg chg="mod">
          <ac:chgData name="Brian" userId="a446eaa4-2b2b-40d1-a374-c5d2218596f9" providerId="ADAL" clId="{915954D1-6F58-4F58-8B0C-E9455BAC7D8D}" dt="2020-10-02T00:51:57.997" v="348" actId="14100"/>
          <ac:spMkLst>
            <pc:docMk/>
            <pc:sldMk cId="4011720535" sldId="671"/>
            <ac:spMk id="2" creationId="{347BC2CA-3CCA-4704-BAB4-82F3517B63FD}"/>
          </ac:spMkLst>
        </pc:spChg>
        <pc:spChg chg="del">
          <ac:chgData name="Brian" userId="a446eaa4-2b2b-40d1-a374-c5d2218596f9" providerId="ADAL" clId="{915954D1-6F58-4F58-8B0C-E9455BAC7D8D}" dt="2020-10-02T00:52:08.892" v="351" actId="478"/>
          <ac:spMkLst>
            <pc:docMk/>
            <pc:sldMk cId="4011720535" sldId="671"/>
            <ac:spMk id="3" creationId="{24834867-53B1-4638-88C4-1A9439070D5E}"/>
          </ac:spMkLst>
        </pc:spChg>
        <pc:spChg chg="mod">
          <ac:chgData name="Brian" userId="a446eaa4-2b2b-40d1-a374-c5d2218596f9" providerId="ADAL" clId="{915954D1-6F58-4F58-8B0C-E9455BAC7D8D}" dt="2020-10-02T01:17:12.700" v="824" actId="6549"/>
          <ac:spMkLst>
            <pc:docMk/>
            <pc:sldMk cId="4011720535" sldId="671"/>
            <ac:spMk id="8" creationId="{04984240-606D-4298-B612-2249915719CE}"/>
          </ac:spMkLst>
        </pc:spChg>
        <pc:spChg chg="del">
          <ac:chgData name="Brian" userId="a446eaa4-2b2b-40d1-a374-c5d2218596f9" providerId="ADAL" clId="{915954D1-6F58-4F58-8B0C-E9455BAC7D8D}" dt="2020-10-02T00:52:06.052" v="350" actId="478"/>
          <ac:spMkLst>
            <pc:docMk/>
            <pc:sldMk cId="4011720535" sldId="671"/>
            <ac:spMk id="10" creationId="{C86BDB4D-0F9B-479C-B0C4-0ED3E66A89F7}"/>
          </ac:spMkLst>
        </pc:spChg>
        <pc:spChg chg="del">
          <ac:chgData name="Brian" userId="a446eaa4-2b2b-40d1-a374-c5d2218596f9" providerId="ADAL" clId="{915954D1-6F58-4F58-8B0C-E9455BAC7D8D}" dt="2020-10-02T00:52:04.420" v="349" actId="478"/>
          <ac:spMkLst>
            <pc:docMk/>
            <pc:sldMk cId="4011720535" sldId="671"/>
            <ac:spMk id="12" creationId="{76711AE8-E526-4BAB-95FB-48F296D826CA}"/>
          </ac:spMkLst>
        </pc:spChg>
        <pc:picChg chg="del">
          <ac:chgData name="Brian" userId="a446eaa4-2b2b-40d1-a374-c5d2218596f9" providerId="ADAL" clId="{915954D1-6F58-4F58-8B0C-E9455BAC7D8D}" dt="2020-10-02T00:51:38.964" v="316" actId="478"/>
          <ac:picMkLst>
            <pc:docMk/>
            <pc:sldMk cId="4011720535" sldId="671"/>
            <ac:picMk id="9" creationId="{7FCDFD41-68C3-4758-8D74-E9E55D6FF4E9}"/>
          </ac:picMkLst>
        </pc:picChg>
        <pc:picChg chg="del">
          <ac:chgData name="Brian" userId="a446eaa4-2b2b-40d1-a374-c5d2218596f9" providerId="ADAL" clId="{915954D1-6F58-4F58-8B0C-E9455BAC7D8D}" dt="2020-10-02T00:51:39.811" v="317" actId="478"/>
          <ac:picMkLst>
            <pc:docMk/>
            <pc:sldMk cId="4011720535" sldId="671"/>
            <ac:picMk id="11" creationId="{6A669D29-4D0D-412E-9D38-3352204BFD28}"/>
          </ac:picMkLst>
        </pc:picChg>
        <pc:picChg chg="del">
          <ac:chgData name="Brian" userId="a446eaa4-2b2b-40d1-a374-c5d2218596f9" providerId="ADAL" clId="{915954D1-6F58-4F58-8B0C-E9455BAC7D8D}" dt="2020-10-02T00:51:40.459" v="318" actId="478"/>
          <ac:picMkLst>
            <pc:docMk/>
            <pc:sldMk cId="4011720535" sldId="671"/>
            <ac:picMk id="13" creationId="{9A6E8B6B-6256-4F92-AA93-D4CA4962F36E}"/>
          </ac:picMkLst>
        </pc:picChg>
      </pc:sldChg>
      <pc:sldChg chg="modSp add mod">
        <pc:chgData name="Brian" userId="a446eaa4-2b2b-40d1-a374-c5d2218596f9" providerId="ADAL" clId="{915954D1-6F58-4F58-8B0C-E9455BAC7D8D}" dt="2020-10-02T01:29:09.733" v="1501" actId="20577"/>
        <pc:sldMkLst>
          <pc:docMk/>
          <pc:sldMk cId="1950309961" sldId="672"/>
        </pc:sldMkLst>
        <pc:spChg chg="mod">
          <ac:chgData name="Brian" userId="a446eaa4-2b2b-40d1-a374-c5d2218596f9" providerId="ADAL" clId="{915954D1-6F58-4F58-8B0C-E9455BAC7D8D}" dt="2020-10-02T01:17:26.347" v="843" actId="20577"/>
          <ac:spMkLst>
            <pc:docMk/>
            <pc:sldMk cId="1950309961" sldId="672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1:29:09.733" v="1501" actId="20577"/>
          <ac:spMkLst>
            <pc:docMk/>
            <pc:sldMk cId="1950309961" sldId="672"/>
            <ac:spMk id="8" creationId="{04984240-606D-4298-B612-2249915719CE}"/>
          </ac:spMkLst>
        </pc:spChg>
      </pc:sldChg>
      <pc:sldChg chg="addSp delSp modSp add mod">
        <pc:chgData name="Brian" userId="a446eaa4-2b2b-40d1-a374-c5d2218596f9" providerId="ADAL" clId="{915954D1-6F58-4F58-8B0C-E9455BAC7D8D}" dt="2020-10-02T15:40:07.023" v="2273" actId="6549"/>
        <pc:sldMkLst>
          <pc:docMk/>
          <pc:sldMk cId="168038561" sldId="673"/>
        </pc:sldMkLst>
        <pc:spChg chg="add mod">
          <ac:chgData name="Brian" userId="a446eaa4-2b2b-40d1-a374-c5d2218596f9" providerId="ADAL" clId="{915954D1-6F58-4F58-8B0C-E9455BAC7D8D}" dt="2020-10-02T15:40:07.023" v="2273" actId="6549"/>
          <ac:spMkLst>
            <pc:docMk/>
            <pc:sldMk cId="168038561" sldId="673"/>
            <ac:spMk id="4" creationId="{2FC8DBAA-4ED3-4544-802D-255523FF0346}"/>
          </ac:spMkLst>
        </pc:spChg>
        <pc:spChg chg="mod">
          <ac:chgData name="Brian" userId="a446eaa4-2b2b-40d1-a374-c5d2218596f9" providerId="ADAL" clId="{915954D1-6F58-4F58-8B0C-E9455BAC7D8D}" dt="2020-10-02T15:31:48.598" v="1737" actId="1036"/>
          <ac:spMkLst>
            <pc:docMk/>
            <pc:sldMk cId="168038561" sldId="673"/>
            <ac:spMk id="6" creationId="{59FD9220-5D80-4483-947E-E4A2A590DF5D}"/>
          </ac:spMkLst>
        </pc:spChg>
        <pc:spChg chg="add del">
          <ac:chgData name="Brian" userId="a446eaa4-2b2b-40d1-a374-c5d2218596f9" providerId="ADAL" clId="{915954D1-6F58-4F58-8B0C-E9455BAC7D8D}" dt="2020-10-02T15:31:39.654" v="1681" actId="478"/>
          <ac:spMkLst>
            <pc:docMk/>
            <pc:sldMk cId="168038561" sldId="673"/>
            <ac:spMk id="7" creationId="{A2EB84AC-5895-40BD-9852-9DBF2ABFE7BD}"/>
          </ac:spMkLst>
        </pc:spChg>
        <pc:spChg chg="del">
          <ac:chgData name="Brian" userId="a446eaa4-2b2b-40d1-a374-c5d2218596f9" providerId="ADAL" clId="{915954D1-6F58-4F58-8B0C-E9455BAC7D8D}" dt="2020-10-02T15:31:17.750" v="1677" actId="478"/>
          <ac:spMkLst>
            <pc:docMk/>
            <pc:sldMk cId="168038561" sldId="673"/>
            <ac:spMk id="10" creationId="{FF461970-B91E-40FB-B7AB-DA6FA6FED38D}"/>
          </ac:spMkLst>
        </pc:spChg>
      </pc:sldChg>
      <pc:sldChg chg="addSp delSp modSp add mod">
        <pc:chgData name="Brian" userId="a446eaa4-2b2b-40d1-a374-c5d2218596f9" providerId="ADAL" clId="{915954D1-6F58-4F58-8B0C-E9455BAC7D8D}" dt="2020-10-02T15:58:20.177" v="3083" actId="113"/>
        <pc:sldMkLst>
          <pc:docMk/>
          <pc:sldMk cId="3797222891" sldId="674"/>
        </pc:sldMkLst>
        <pc:spChg chg="mod">
          <ac:chgData name="Brian" userId="a446eaa4-2b2b-40d1-a374-c5d2218596f9" providerId="ADAL" clId="{915954D1-6F58-4F58-8B0C-E9455BAC7D8D}" dt="2020-10-02T15:41:18.638" v="2296" actId="20577"/>
          <ac:spMkLst>
            <pc:docMk/>
            <pc:sldMk cId="3797222891" sldId="674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15:58:20.177" v="3083" actId="113"/>
          <ac:spMkLst>
            <pc:docMk/>
            <pc:sldMk cId="3797222891" sldId="674"/>
            <ac:spMk id="6" creationId="{0C461184-E5D7-45D3-A5D9-9756EE6F702C}"/>
          </ac:spMkLst>
        </pc:spChg>
        <pc:picChg chg="add del">
          <ac:chgData name="Brian" userId="a446eaa4-2b2b-40d1-a374-c5d2218596f9" providerId="ADAL" clId="{915954D1-6F58-4F58-8B0C-E9455BAC7D8D}" dt="2020-10-02T15:57:18.030" v="2936" actId="478"/>
          <ac:picMkLst>
            <pc:docMk/>
            <pc:sldMk cId="3797222891" sldId="674"/>
            <ac:picMk id="4" creationId="{071BA32F-7DE1-4DE2-9293-73A3CC9D2A3C}"/>
          </ac:picMkLst>
        </pc:picChg>
        <pc:picChg chg="add del">
          <ac:chgData name="Brian" userId="a446eaa4-2b2b-40d1-a374-c5d2218596f9" providerId="ADAL" clId="{915954D1-6F58-4F58-8B0C-E9455BAC7D8D}" dt="2020-10-02T15:56:46.471" v="2914" actId="22"/>
          <ac:picMkLst>
            <pc:docMk/>
            <pc:sldMk cId="3797222891" sldId="674"/>
            <ac:picMk id="7" creationId="{FB2A44BC-C8C4-4746-B471-254DBB33CE24}"/>
          </ac:picMkLst>
        </pc:picChg>
        <pc:picChg chg="add mod ord">
          <ac:chgData name="Brian" userId="a446eaa4-2b2b-40d1-a374-c5d2218596f9" providerId="ADAL" clId="{915954D1-6F58-4F58-8B0C-E9455BAC7D8D}" dt="2020-10-02T15:57:15.585" v="2935" actId="167"/>
          <ac:picMkLst>
            <pc:docMk/>
            <pc:sldMk cId="3797222891" sldId="674"/>
            <ac:picMk id="9" creationId="{0AF948F3-E019-447F-9B25-E952D0052A77}"/>
          </ac:picMkLst>
        </pc:picChg>
      </pc:sldChg>
    </pc:docChg>
  </pc:docChgLst>
  <pc:docChgLst>
    <pc:chgData name="Brian" userId="a446eaa4-2b2b-40d1-a374-c5d2218596f9" providerId="ADAL" clId="{ABCD562D-4798-4A67-B3BE-E896E1B9131E}"/>
    <pc:docChg chg="undo redo custSel mod addSld delSld modSld sldOrd modSection">
      <pc:chgData name="Brian" userId="a446eaa4-2b2b-40d1-a374-c5d2218596f9" providerId="ADAL" clId="{ABCD562D-4798-4A67-B3BE-E896E1B9131E}" dt="2020-07-24T04:18:25.102" v="13586" actId="27636"/>
      <pc:docMkLst>
        <pc:docMk/>
      </pc:docMkLst>
      <pc:sldChg chg="modSp mod">
        <pc:chgData name="Brian" userId="a446eaa4-2b2b-40d1-a374-c5d2218596f9" providerId="ADAL" clId="{ABCD562D-4798-4A67-B3BE-E896E1B9131E}" dt="2020-07-22T00:58:41.657" v="23" actId="20577"/>
        <pc:sldMkLst>
          <pc:docMk/>
          <pc:sldMk cId="1238351807" sldId="256"/>
        </pc:sldMkLst>
        <pc:spChg chg="mod">
          <ac:chgData name="Brian" userId="a446eaa4-2b2b-40d1-a374-c5d2218596f9" providerId="ADAL" clId="{ABCD562D-4798-4A67-B3BE-E896E1B9131E}" dt="2020-07-22T00:58:41.657" v="23" actId="20577"/>
          <ac:spMkLst>
            <pc:docMk/>
            <pc:sldMk cId="1238351807" sldId="256"/>
            <ac:spMk id="2" creationId="{77AAB818-0FA2-4D85-8F6C-25012FAE4659}"/>
          </ac:spMkLst>
        </pc:spChg>
      </pc:sldChg>
      <pc:sldChg chg="del">
        <pc:chgData name="Brian" userId="a446eaa4-2b2b-40d1-a374-c5d2218596f9" providerId="ADAL" clId="{ABCD562D-4798-4A67-B3BE-E896E1B9131E}" dt="2020-07-22T01:09:11.004" v="1241" actId="2696"/>
        <pc:sldMkLst>
          <pc:docMk/>
          <pc:sldMk cId="3741355342" sldId="350"/>
        </pc:sldMkLst>
      </pc:sldChg>
      <pc:sldChg chg="del">
        <pc:chgData name="Brian" userId="a446eaa4-2b2b-40d1-a374-c5d2218596f9" providerId="ADAL" clId="{ABCD562D-4798-4A67-B3BE-E896E1B9131E}" dt="2020-07-22T00:58:51.059" v="24" actId="2696"/>
        <pc:sldMkLst>
          <pc:docMk/>
          <pc:sldMk cId="430594827" sldId="351"/>
        </pc:sldMkLst>
      </pc:sldChg>
      <pc:sldChg chg="delSp del mod">
        <pc:chgData name="Brian" userId="a446eaa4-2b2b-40d1-a374-c5d2218596f9" providerId="ADAL" clId="{ABCD562D-4798-4A67-B3BE-E896E1B9131E}" dt="2020-07-22T03:48:55.430" v="1245" actId="47"/>
        <pc:sldMkLst>
          <pc:docMk/>
          <pc:sldMk cId="2424860289" sldId="356"/>
        </pc:sldMkLst>
        <pc:picChg chg="del">
          <ac:chgData name="Brian" userId="a446eaa4-2b2b-40d1-a374-c5d2218596f9" providerId="ADAL" clId="{ABCD562D-4798-4A67-B3BE-E896E1B9131E}" dt="2020-07-22T03:47:27.369" v="1242" actId="478"/>
          <ac:picMkLst>
            <pc:docMk/>
            <pc:sldMk cId="2424860289" sldId="356"/>
            <ac:picMk id="6" creationId="{1BE0FEB3-974C-48D1-9D1F-04046AC3E06E}"/>
          </ac:picMkLst>
        </pc:picChg>
      </pc:sldChg>
      <pc:sldChg chg="del">
        <pc:chgData name="Brian" userId="a446eaa4-2b2b-40d1-a374-c5d2218596f9" providerId="ADAL" clId="{ABCD562D-4798-4A67-B3BE-E896E1B9131E}" dt="2020-07-22T03:48:05.577" v="1244" actId="47"/>
        <pc:sldMkLst>
          <pc:docMk/>
          <pc:sldMk cId="802189599" sldId="376"/>
        </pc:sldMkLst>
      </pc:sldChg>
      <pc:sldChg chg="addSp delSp modSp mod setBg">
        <pc:chgData name="Brian" userId="a446eaa4-2b2b-40d1-a374-c5d2218596f9" providerId="ADAL" clId="{ABCD562D-4798-4A67-B3BE-E896E1B9131E}" dt="2020-07-22T14:02:11.962" v="2657" actId="14100"/>
        <pc:sldMkLst>
          <pc:docMk/>
          <pc:sldMk cId="2491124764" sldId="377"/>
        </pc:sldMkLst>
        <pc:spChg chg="mo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2" creationId="{347BC2CA-3CCA-4704-BAB4-82F3517B63FD}"/>
          </ac:spMkLst>
        </pc:spChg>
        <pc:spChg chg="mod or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5" creationId="{ED0B7381-64FF-4013-8C95-D94F0165DF83}"/>
          </ac:spMkLst>
        </pc:spChg>
        <pc:spChg chg="mod">
          <ac:chgData name="Brian" userId="a446eaa4-2b2b-40d1-a374-c5d2218596f9" providerId="ADAL" clId="{ABCD562D-4798-4A67-B3BE-E896E1B9131E}" dt="2020-07-22T13:59:22.001" v="2653" actId="113"/>
          <ac:spMkLst>
            <pc:docMk/>
            <pc:sldMk cId="2491124764" sldId="377"/>
            <ac:spMk id="6" creationId="{0C461184-E5D7-45D3-A5D9-9756EE6F702C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39" creationId="{B8FE8EF1-7AF2-4864-A8DE-7EE3481DA1D4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41" creationId="{5B3CCFC9-E82D-444E-9621-FE5F95E679EC}"/>
          </ac:spMkLst>
        </pc:s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11" creationId="{7B7EFD05-5F12-420E-8AEF-74D5EF9D58BC}"/>
          </ac:grpSpMkLst>
        </pc:gr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25" creationId="{B64F33C7-E158-4057-87E7-6F42AA6D034A}"/>
          </ac:grpSpMkLst>
        </pc:grpChg>
        <pc:picChg chg="add del mod">
          <ac:chgData name="Brian" userId="a446eaa4-2b2b-40d1-a374-c5d2218596f9" providerId="ADAL" clId="{ABCD562D-4798-4A67-B3BE-E896E1B9131E}" dt="2020-07-22T14:02:05.424" v="2654" actId="478"/>
          <ac:picMkLst>
            <pc:docMk/>
            <pc:sldMk cId="2491124764" sldId="377"/>
            <ac:picMk id="4" creationId="{1747FC7A-177E-4AA9-9999-58036A501015}"/>
          </ac:picMkLst>
        </pc:picChg>
        <pc:picChg chg="add mod">
          <ac:chgData name="Brian" userId="a446eaa4-2b2b-40d1-a374-c5d2218596f9" providerId="ADAL" clId="{ABCD562D-4798-4A67-B3BE-E896E1B9131E}" dt="2020-07-22T14:02:11.962" v="2657" actId="14100"/>
          <ac:picMkLst>
            <pc:docMk/>
            <pc:sldMk cId="2491124764" sldId="377"/>
            <ac:picMk id="8" creationId="{09AA11B5-85C4-4DB0-8FDD-D02EB404BCD9}"/>
          </ac:picMkLst>
        </pc:picChg>
      </pc:sldChg>
      <pc:sldChg chg="delSp modSp mod">
        <pc:chgData name="Brian" userId="a446eaa4-2b2b-40d1-a374-c5d2218596f9" providerId="ADAL" clId="{ABCD562D-4798-4A67-B3BE-E896E1B9131E}" dt="2020-07-22T01:00:00.161" v="121" actId="20577"/>
        <pc:sldMkLst>
          <pc:docMk/>
          <pc:sldMk cId="2264832815" sldId="390"/>
        </pc:sldMkLst>
        <pc:spChg chg="mod">
          <ac:chgData name="Brian" userId="a446eaa4-2b2b-40d1-a374-c5d2218596f9" providerId="ADAL" clId="{ABCD562D-4798-4A67-B3BE-E896E1B9131E}" dt="2020-07-22T00:59:07.642" v="26" actId="14100"/>
          <ac:spMkLst>
            <pc:docMk/>
            <pc:sldMk cId="2264832815" sldId="390"/>
            <ac:spMk id="7" creationId="{00000000-0000-0000-0000-000000000000}"/>
          </ac:spMkLst>
        </pc:spChg>
        <pc:spChg chg="mod">
          <ac:chgData name="Brian" userId="a446eaa4-2b2b-40d1-a374-c5d2218596f9" providerId="ADAL" clId="{ABCD562D-4798-4A67-B3BE-E896E1B9131E}" dt="2020-07-22T01:00:00.161" v="121" actId="20577"/>
          <ac:spMkLst>
            <pc:docMk/>
            <pc:sldMk cId="2264832815" sldId="390"/>
            <ac:spMk id="8" creationId="{31C3177A-8320-4082-A213-0C29EE56AB88}"/>
          </ac:spMkLst>
        </pc:spChg>
        <pc:spChg chg="del">
          <ac:chgData name="Brian" userId="a446eaa4-2b2b-40d1-a374-c5d2218596f9" providerId="ADAL" clId="{ABCD562D-4798-4A67-B3BE-E896E1B9131E}" dt="2020-07-22T00:59:11.714" v="27" actId="478"/>
          <ac:spMkLst>
            <pc:docMk/>
            <pc:sldMk cId="2264832815" sldId="390"/>
            <ac:spMk id="9" creationId="{00000000-0000-0000-0000-000000000000}"/>
          </ac:spMkLst>
        </pc:spChg>
      </pc:sldChg>
      <pc:sldChg chg="del">
        <pc:chgData name="Brian" userId="a446eaa4-2b2b-40d1-a374-c5d2218596f9" providerId="ADAL" clId="{ABCD562D-4798-4A67-B3BE-E896E1B9131E}" dt="2020-07-22T03:47:32.370" v="1243" actId="47"/>
        <pc:sldMkLst>
          <pc:docMk/>
          <pc:sldMk cId="1857018149" sldId="596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1016450660" sldId="597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2869412446" sldId="598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799062" sldId="599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3318435924" sldId="600"/>
        </pc:sldMkLst>
      </pc:sldChg>
      <pc:sldChg chg="addSp delSp modSp del mod">
        <pc:chgData name="Brian" userId="a446eaa4-2b2b-40d1-a374-c5d2218596f9" providerId="ADAL" clId="{ABCD562D-4798-4A67-B3BE-E896E1B9131E}" dt="2020-07-24T03:36:04.706" v="9227" actId="47"/>
        <pc:sldMkLst>
          <pc:docMk/>
          <pc:sldMk cId="1792065074" sldId="601"/>
        </pc:sldMkLst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06:25.596" v="3068" actId="207"/>
          <ac:spMkLst>
            <pc:docMk/>
            <pc:sldMk cId="1792065074" sldId="601"/>
            <ac:spMk id="11" creationId="{AD59C099-AB7A-45EE-8138-CDAB97505D56}"/>
          </ac:spMkLst>
        </pc:spChg>
        <pc:graphicFrameChg chg="add del mod modGraphic">
          <ac:chgData name="Brian" userId="a446eaa4-2b2b-40d1-a374-c5d2218596f9" providerId="ADAL" clId="{ABCD562D-4798-4A67-B3BE-E896E1B9131E}" dt="2020-07-22T13:22:35.981" v="1938" actId="478"/>
          <ac:graphicFrameMkLst>
            <pc:docMk/>
            <pc:sldMk cId="1792065074" sldId="601"/>
            <ac:graphicFrameMk id="3" creationId="{67A13479-12D3-48DB-974E-BA0C7EBD2D46}"/>
          </ac:graphicFrameMkLst>
        </pc:graphicFrameChg>
        <pc:picChg chg="add mod">
          <ac:chgData name="Brian" userId="a446eaa4-2b2b-40d1-a374-c5d2218596f9" providerId="ADAL" clId="{ABCD562D-4798-4A67-B3BE-E896E1B9131E}" dt="2020-07-22T14:06:17.169" v="3067" actId="1035"/>
          <ac:picMkLst>
            <pc:docMk/>
            <pc:sldMk cId="1792065074" sldId="601"/>
            <ac:picMk id="6" creationId="{35A80293-6B21-4B67-8959-0CF27DEA1B59}"/>
          </ac:picMkLst>
        </pc:picChg>
        <pc:picChg chg="add del">
          <ac:chgData name="Brian" userId="a446eaa4-2b2b-40d1-a374-c5d2218596f9" providerId="ADAL" clId="{ABCD562D-4798-4A67-B3BE-E896E1B9131E}" dt="2020-07-22T14:03:33.745" v="2683" actId="22"/>
          <ac:picMkLst>
            <pc:docMk/>
            <pc:sldMk cId="1792065074" sldId="601"/>
            <ac:picMk id="9" creationId="{5B24359E-05C2-4088-AEB8-BA6D26175F29}"/>
          </ac:picMkLst>
        </pc:picChg>
        <pc:picChg chg="del">
          <ac:chgData name="Brian" userId="a446eaa4-2b2b-40d1-a374-c5d2218596f9" providerId="ADAL" clId="{ABCD562D-4798-4A67-B3BE-E896E1B9131E}" dt="2020-07-22T04:08:42.618" v="1246" actId="478"/>
          <ac:picMkLst>
            <pc:docMk/>
            <pc:sldMk cId="1792065074" sldId="601"/>
            <ac:picMk id="10" creationId="{B22991D6-F0AF-4AEF-9153-958A18DAE302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4T03:39:41.951" v="9324"/>
        <pc:sldMkLst>
          <pc:docMk/>
          <pc:sldMk cId="3617648204" sldId="602"/>
        </pc:sldMkLst>
        <pc:spChg chg="mod">
          <ac:chgData name="Brian" userId="a446eaa4-2b2b-40d1-a374-c5d2218596f9" providerId="ADAL" clId="{ABCD562D-4798-4A67-B3BE-E896E1B9131E}" dt="2020-07-22T04:09:41.498" v="1330" actId="20577"/>
          <ac:spMkLst>
            <pc:docMk/>
            <pc:sldMk cId="3617648204" sldId="60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9:53:44.534" v="4453" actId="20577"/>
          <ac:spMkLst>
            <pc:docMk/>
            <pc:sldMk cId="3617648204" sldId="602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19:50:12.895" v="4282" actId="478"/>
          <ac:picMkLst>
            <pc:docMk/>
            <pc:sldMk cId="3617648204" sldId="602"/>
            <ac:picMk id="4" creationId="{7A337395-CBDE-4D56-A4EF-CEEAC91EF489}"/>
          </ac:picMkLst>
        </pc:picChg>
        <pc:picChg chg="add del mod">
          <ac:chgData name="Brian" userId="a446eaa4-2b2b-40d1-a374-c5d2218596f9" providerId="ADAL" clId="{ABCD562D-4798-4A67-B3BE-E896E1B9131E}" dt="2020-07-23T19:50:25.118" v="4286" actId="478"/>
          <ac:picMkLst>
            <pc:docMk/>
            <pc:sldMk cId="3617648204" sldId="602"/>
            <ac:picMk id="6" creationId="{06AE449B-CC3D-4278-BEA5-C813B742AD92}"/>
          </ac:picMkLst>
        </pc:picChg>
        <pc:picChg chg="add mod">
          <ac:chgData name="Brian" userId="a446eaa4-2b2b-40d1-a374-c5d2218596f9" providerId="ADAL" clId="{ABCD562D-4798-4A67-B3BE-E896E1B9131E}" dt="2020-07-23T19:52:20.743" v="4437" actId="1038"/>
          <ac:picMkLst>
            <pc:docMk/>
            <pc:sldMk cId="3617648204" sldId="602"/>
            <ac:picMk id="9" creationId="{7FCDFD41-68C3-4758-8D74-E9E55D6FF4E9}"/>
          </ac:picMkLst>
        </pc:picChg>
        <pc:picChg chg="add mod">
          <ac:chgData name="Brian" userId="a446eaa4-2b2b-40d1-a374-c5d2218596f9" providerId="ADAL" clId="{ABCD562D-4798-4A67-B3BE-E896E1B9131E}" dt="2020-07-23T19:52:17.192" v="4407" actId="1036"/>
          <ac:picMkLst>
            <pc:docMk/>
            <pc:sldMk cId="3617648204" sldId="602"/>
            <ac:picMk id="11" creationId="{6A669D29-4D0D-412E-9D38-3352204BFD28}"/>
          </ac:picMkLst>
        </pc:picChg>
        <pc:picChg chg="add mod">
          <ac:chgData name="Brian" userId="a446eaa4-2b2b-40d1-a374-c5d2218596f9" providerId="ADAL" clId="{ABCD562D-4798-4A67-B3BE-E896E1B9131E}" dt="2020-07-23T19:52:10.693" v="4367" actId="1037"/>
          <ac:picMkLst>
            <pc:docMk/>
            <pc:sldMk cId="3617648204" sldId="602"/>
            <ac:picMk id="13" creationId="{9A6E8B6B-6256-4F92-AA93-D4CA4962F36E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3T21:20:23.492" v="6784" actId="20577"/>
        <pc:sldMkLst>
          <pc:docMk/>
          <pc:sldMk cId="1507660293" sldId="603"/>
        </pc:sldMkLst>
        <pc:spChg chg="mod">
          <ac:chgData name="Brian" userId="a446eaa4-2b2b-40d1-a374-c5d2218596f9" providerId="ADAL" clId="{ABCD562D-4798-4A67-B3BE-E896E1B9131E}" dt="2020-07-23T21:07:30.612" v="5510" actId="20577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0:23.492" v="6784" actId="20577"/>
          <ac:spMkLst>
            <pc:docMk/>
            <pc:sldMk cId="1507660293" sldId="603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21:04:21.420" v="5395" actId="478"/>
          <ac:picMkLst>
            <pc:docMk/>
            <pc:sldMk cId="1507660293" sldId="603"/>
            <ac:picMk id="4" creationId="{ADBAC3D4-6CBD-40FD-889E-AFBFAC1C5FBC}"/>
          </ac:picMkLst>
        </pc:picChg>
        <pc:picChg chg="add del mod">
          <ac:chgData name="Brian" userId="a446eaa4-2b2b-40d1-a374-c5d2218596f9" providerId="ADAL" clId="{ABCD562D-4798-4A67-B3BE-E896E1B9131E}" dt="2020-07-23T21:06:23.084" v="5400" actId="478"/>
          <ac:picMkLst>
            <pc:docMk/>
            <pc:sldMk cId="1507660293" sldId="603"/>
            <ac:picMk id="7" creationId="{744C7F58-515D-4723-8CD4-F2DE27061F86}"/>
          </ac:picMkLst>
        </pc:picChg>
      </pc:sldChg>
      <pc:sldChg chg="add del">
        <pc:chgData name="Brian" userId="a446eaa4-2b2b-40d1-a374-c5d2218596f9" providerId="ADAL" clId="{ABCD562D-4798-4A67-B3BE-E896E1B9131E}" dt="2020-07-22T14:40:43.587" v="4132" actId="47"/>
        <pc:sldMkLst>
          <pc:docMk/>
          <pc:sldMk cId="2132691113" sldId="604"/>
        </pc:sldMkLst>
      </pc:sldChg>
      <pc:sldChg chg="addSp delSp modSp add mod">
        <pc:chgData name="Brian" userId="a446eaa4-2b2b-40d1-a374-c5d2218596f9" providerId="ADAL" clId="{ABCD562D-4798-4A67-B3BE-E896E1B9131E}" dt="2020-07-22T14:07:45.195" v="3095" actId="1076"/>
        <pc:sldMkLst>
          <pc:docMk/>
          <pc:sldMk cId="3438907925" sldId="605"/>
        </pc:sldMkLst>
        <pc:spChg chg="del">
          <ac:chgData name="Brian" userId="a446eaa4-2b2b-40d1-a374-c5d2218596f9" providerId="ADAL" clId="{ABCD562D-4798-4A67-B3BE-E896E1B9131E}" dt="2020-07-22T14:07:21.987" v="3087" actId="478"/>
          <ac:spMkLst>
            <pc:docMk/>
            <pc:sldMk cId="3438907925" sldId="605"/>
            <ac:spMk id="2" creationId="{90A50795-4F77-4858-B1B6-D6E64DE66167}"/>
          </ac:spMkLst>
        </pc:spChg>
        <pc:spChg chg="add del mod">
          <ac:chgData name="Brian" userId="a446eaa4-2b2b-40d1-a374-c5d2218596f9" providerId="ADAL" clId="{ABCD562D-4798-4A67-B3BE-E896E1B9131E}" dt="2020-07-22T14:07:26.649" v="3088" actId="478"/>
          <ac:spMkLst>
            <pc:docMk/>
            <pc:sldMk cId="3438907925" sldId="605"/>
            <ac:spMk id="5" creationId="{FF179869-E8E4-44B7-873D-3293F58B2EC9}"/>
          </ac:spMkLst>
        </pc:spChg>
        <pc:spChg chg="mod">
          <ac:chgData name="Brian" userId="a446eaa4-2b2b-40d1-a374-c5d2218596f9" providerId="ADAL" clId="{ABCD562D-4798-4A67-B3BE-E896E1B9131E}" dt="2020-07-22T14:07:45.195" v="3095" actId="1076"/>
          <ac:spMkLst>
            <pc:docMk/>
            <pc:sldMk cId="3438907925" sldId="605"/>
            <ac:spMk id="7" creationId="{6152EC9D-6CA0-41EF-8D38-F078AC452365}"/>
          </ac:spMkLst>
        </pc:spChg>
        <pc:spChg chg="add del mod">
          <ac:chgData name="Brian" userId="a446eaa4-2b2b-40d1-a374-c5d2218596f9" providerId="ADAL" clId="{ABCD562D-4798-4A67-B3BE-E896E1B9131E}" dt="2020-07-22T14:07:33.305" v="3091" actId="478"/>
          <ac:spMkLst>
            <pc:docMk/>
            <pc:sldMk cId="3438907925" sldId="605"/>
            <ac:spMk id="8" creationId="{EF331D52-E4BA-4D04-8A37-AFA577F0934E}"/>
          </ac:spMkLst>
        </pc:spChg>
        <pc:spChg chg="del mod">
          <ac:chgData name="Brian" userId="a446eaa4-2b2b-40d1-a374-c5d2218596f9" providerId="ADAL" clId="{ABCD562D-4798-4A67-B3BE-E896E1B9131E}" dt="2020-07-22T14:07:30.971" v="3090" actId="478"/>
          <ac:spMkLst>
            <pc:docMk/>
            <pc:sldMk cId="3438907925" sldId="605"/>
            <ac:spMk id="19" creationId="{2F89D75D-A85E-42ED-A43F-D127B111AEB1}"/>
          </ac:spMkLst>
        </pc:spChg>
      </pc:sldChg>
      <pc:sldChg chg="addSp delSp modSp add mod ord">
        <pc:chgData name="Brian" userId="a446eaa4-2b2b-40d1-a374-c5d2218596f9" providerId="ADAL" clId="{ABCD562D-4798-4A67-B3BE-E896E1B9131E}" dt="2020-07-22T14:17:45.117" v="4100" actId="255"/>
        <pc:sldMkLst>
          <pc:docMk/>
          <pc:sldMk cId="1036356753" sldId="606"/>
        </pc:sldMkLst>
        <pc:spChg chg="mod">
          <ac:chgData name="Brian" userId="a446eaa4-2b2b-40d1-a374-c5d2218596f9" providerId="ADAL" clId="{ABCD562D-4798-4A67-B3BE-E896E1B9131E}" dt="2020-07-22T14:08:17.864" v="3141" actId="404"/>
          <ac:spMkLst>
            <pc:docMk/>
            <pc:sldMk cId="1036356753" sldId="60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17:37.363" v="4099" actId="27636"/>
          <ac:spMkLst>
            <pc:docMk/>
            <pc:sldMk cId="1036356753" sldId="606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17:37.343" v="4098" actId="14100"/>
          <ac:spMkLst>
            <pc:docMk/>
            <pc:sldMk cId="1036356753" sldId="606"/>
            <ac:spMk id="10" creationId="{A5D9055D-3D63-4759-A529-A334B82D8821}"/>
          </ac:spMkLst>
        </pc:spChg>
        <pc:spChg chg="del">
          <ac:chgData name="Brian" userId="a446eaa4-2b2b-40d1-a374-c5d2218596f9" providerId="ADAL" clId="{ABCD562D-4798-4A67-B3BE-E896E1B9131E}" dt="2020-07-22T14:08:26.681" v="3142" actId="478"/>
          <ac:spMkLst>
            <pc:docMk/>
            <pc:sldMk cId="1036356753" sldId="606"/>
            <ac:spMk id="11" creationId="{AD59C099-AB7A-45EE-8138-CDAB97505D56}"/>
          </ac:spMkLst>
        </pc:spChg>
        <pc:spChg chg="add mod">
          <ac:chgData name="Brian" userId="a446eaa4-2b2b-40d1-a374-c5d2218596f9" providerId="ADAL" clId="{ABCD562D-4798-4A67-B3BE-E896E1B9131E}" dt="2020-07-22T14:17:45.117" v="4100" actId="255"/>
          <ac:spMkLst>
            <pc:docMk/>
            <pc:sldMk cId="1036356753" sldId="606"/>
            <ac:spMk id="14" creationId="{EF5B4CFB-A86C-4924-8AB2-7D7C31BC32A6}"/>
          </ac:spMkLst>
        </pc:spChg>
        <pc:picChg chg="add mod">
          <ac:chgData name="Brian" userId="a446eaa4-2b2b-40d1-a374-c5d2218596f9" providerId="ADAL" clId="{ABCD562D-4798-4A67-B3BE-E896E1B9131E}" dt="2020-07-22T14:10:37.744" v="3394" actId="1036"/>
          <ac:picMkLst>
            <pc:docMk/>
            <pc:sldMk cId="1036356753" sldId="606"/>
            <ac:picMk id="4" creationId="{5240195C-AEEC-4788-9ED7-15393AD6F4E1}"/>
          </ac:picMkLst>
        </pc:picChg>
        <pc:picChg chg="del mod">
          <ac:chgData name="Brian" userId="a446eaa4-2b2b-40d1-a374-c5d2218596f9" providerId="ADAL" clId="{ABCD562D-4798-4A67-B3BE-E896E1B9131E}" dt="2020-07-22T14:10:20.289" v="3365" actId="478"/>
          <ac:picMkLst>
            <pc:docMk/>
            <pc:sldMk cId="1036356753" sldId="606"/>
            <ac:picMk id="6" creationId="{35A80293-6B21-4B67-8959-0CF27DEA1B59}"/>
          </ac:picMkLst>
        </pc:picChg>
        <pc:picChg chg="add mod">
          <ac:chgData name="Brian" userId="a446eaa4-2b2b-40d1-a374-c5d2218596f9" providerId="ADAL" clId="{ABCD562D-4798-4A67-B3BE-E896E1B9131E}" dt="2020-07-22T14:11:20.752" v="3409" actId="1036"/>
          <ac:picMkLst>
            <pc:docMk/>
            <pc:sldMk cId="1036356753" sldId="606"/>
            <ac:picMk id="9" creationId="{0FC28D50-E3F0-4E60-AB58-76FFCFE17EA9}"/>
          </ac:picMkLst>
        </pc:picChg>
      </pc:sldChg>
      <pc:sldChg chg="add del ord">
        <pc:chgData name="Brian" userId="a446eaa4-2b2b-40d1-a374-c5d2218596f9" providerId="ADAL" clId="{ABCD562D-4798-4A67-B3BE-E896E1B9131E}" dt="2020-07-23T19:54:29.730" v="4455" actId="47"/>
        <pc:sldMkLst>
          <pc:docMk/>
          <pc:sldMk cId="2514657014" sldId="607"/>
        </pc:sldMkLst>
      </pc:sldChg>
      <pc:sldChg chg="modSp add del mod">
        <pc:chgData name="Brian" userId="a446eaa4-2b2b-40d1-a374-c5d2218596f9" providerId="ADAL" clId="{ABCD562D-4798-4A67-B3BE-E896E1B9131E}" dt="2020-07-24T04:12:50.188" v="12632" actId="47"/>
        <pc:sldMkLst>
          <pc:docMk/>
          <pc:sldMk cId="19568453" sldId="608"/>
        </pc:sldMkLst>
        <pc:spChg chg="mod">
          <ac:chgData name="Brian" userId="a446eaa4-2b2b-40d1-a374-c5d2218596f9" providerId="ADAL" clId="{ABCD562D-4798-4A67-B3BE-E896E1B9131E}" dt="2020-07-23T14:30:25.691" v="4215" actId="20577"/>
          <ac:spMkLst>
            <pc:docMk/>
            <pc:sldMk cId="19568453" sldId="60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5:34:19.988" v="4271" actId="6549"/>
          <ac:spMkLst>
            <pc:docMk/>
            <pc:sldMk cId="19568453" sldId="608"/>
            <ac:spMk id="8" creationId="{04984240-606D-4298-B612-2249915719CE}"/>
          </ac:spMkLst>
        </pc:spChg>
      </pc:sldChg>
      <pc:sldChg chg="addSp modSp add mod">
        <pc:chgData name="Brian" userId="a446eaa4-2b2b-40d1-a374-c5d2218596f9" providerId="ADAL" clId="{ABCD562D-4798-4A67-B3BE-E896E1B9131E}" dt="2020-07-24T03:50:37.077" v="10397" actId="6549"/>
        <pc:sldMkLst>
          <pc:docMk/>
          <pc:sldMk cId="114985560" sldId="609"/>
        </pc:sldMkLst>
        <pc:spChg chg="mod">
          <ac:chgData name="Brian" userId="a446eaa4-2b2b-40d1-a374-c5d2218596f9" providerId="ADAL" clId="{ABCD562D-4798-4A67-B3BE-E896E1B9131E}" dt="2020-07-24T03:40:11.543" v="9363" actId="14100"/>
          <ac:spMkLst>
            <pc:docMk/>
            <pc:sldMk cId="114985560" sldId="609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50:37.077" v="10397" actId="6549"/>
          <ac:spMkLst>
            <pc:docMk/>
            <pc:sldMk cId="114985560" sldId="609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3:40:26.886" v="9366" actId="1076"/>
          <ac:picMkLst>
            <pc:docMk/>
            <pc:sldMk cId="114985560" sldId="609"/>
            <ac:picMk id="3" creationId="{609C011C-6365-42FB-AFA2-ADAC8F1935BF}"/>
          </ac:picMkLst>
        </pc:picChg>
      </pc:sldChg>
      <pc:sldChg chg="modSp add mod">
        <pc:chgData name="Brian" userId="a446eaa4-2b2b-40d1-a374-c5d2218596f9" providerId="ADAL" clId="{ABCD562D-4798-4A67-B3BE-E896E1B9131E}" dt="2020-07-23T21:01:42.408" v="5357" actId="14100"/>
        <pc:sldMkLst>
          <pc:docMk/>
          <pc:sldMk cId="1731920811" sldId="610"/>
        </pc:sldMkLst>
        <pc:spChg chg="mod">
          <ac:chgData name="Brian" userId="a446eaa4-2b2b-40d1-a374-c5d2218596f9" providerId="ADAL" clId="{ABCD562D-4798-4A67-B3BE-E896E1B9131E}" dt="2020-07-23T19:56:08.958" v="4607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01:42.408" v="5357" actId="14100"/>
          <ac:spMkLst>
            <pc:docMk/>
            <pc:sldMk cId="1731920811" sldId="610"/>
            <ac:spMk id="6" creationId="{0C461184-E5D7-45D3-A5D9-9756EE6F702C}"/>
          </ac:spMkLst>
        </pc:spChg>
      </pc:sldChg>
      <pc:sldChg chg="add del">
        <pc:chgData name="Brian" userId="a446eaa4-2b2b-40d1-a374-c5d2218596f9" providerId="ADAL" clId="{ABCD562D-4798-4A67-B3BE-E896E1B9131E}" dt="2020-07-24T03:34:39.815" v="9195" actId="47"/>
        <pc:sldMkLst>
          <pc:docMk/>
          <pc:sldMk cId="214157785" sldId="611"/>
        </pc:sldMkLst>
      </pc:sldChg>
      <pc:sldChg chg="modSp add mod">
        <pc:chgData name="Brian" userId="a446eaa4-2b2b-40d1-a374-c5d2218596f9" providerId="ADAL" clId="{ABCD562D-4798-4A67-B3BE-E896E1B9131E}" dt="2020-07-24T03:39:06.381" v="9301" actId="403"/>
        <pc:sldMkLst>
          <pc:docMk/>
          <pc:sldMk cId="613388980" sldId="612"/>
        </pc:sldMkLst>
        <pc:spChg chg="mod">
          <ac:chgData name="Brian" userId="a446eaa4-2b2b-40d1-a374-c5d2218596f9" providerId="ADAL" clId="{ABCD562D-4798-4A67-B3BE-E896E1B9131E}" dt="2020-07-24T03:35:36.900" v="9226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39:06.381" v="9301" actId="403"/>
          <ac:spMkLst>
            <pc:docMk/>
            <pc:sldMk cId="613388980" sldId="612"/>
            <ac:spMk id="8" creationId="{04984240-606D-4298-B612-2249915719CE}"/>
          </ac:spMkLst>
        </pc:spChg>
      </pc:sldChg>
      <pc:sldChg chg="addSp delSp modSp add mod ord">
        <pc:chgData name="Brian" userId="a446eaa4-2b2b-40d1-a374-c5d2218596f9" providerId="ADAL" clId="{ABCD562D-4798-4A67-B3BE-E896E1B9131E}" dt="2020-07-23T21:31:38.957" v="7910" actId="1076"/>
        <pc:sldMkLst>
          <pc:docMk/>
          <pc:sldMk cId="2224488660" sldId="613"/>
        </pc:sldMkLst>
        <pc:spChg chg="mod">
          <ac:chgData name="Brian" userId="a446eaa4-2b2b-40d1-a374-c5d2218596f9" providerId="ADAL" clId="{ABCD562D-4798-4A67-B3BE-E896E1B9131E}" dt="2020-07-23T21:18:52.092" v="6650" actId="1036"/>
          <ac:spMkLst>
            <pc:docMk/>
            <pc:sldMk cId="2224488660" sldId="61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8:26.965" v="7641" actId="20577"/>
          <ac:spMkLst>
            <pc:docMk/>
            <pc:sldMk cId="2224488660" sldId="613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3T21:18:58.113" v="6670" actId="1038"/>
          <ac:picMkLst>
            <pc:docMk/>
            <pc:sldMk cId="2224488660" sldId="613"/>
            <ac:picMk id="4" creationId="{8A5869E6-6049-44EA-9AAB-C95867AF4B6A}"/>
          </ac:picMkLst>
        </pc:picChg>
        <pc:picChg chg="add del mod">
          <ac:chgData name="Brian" userId="a446eaa4-2b2b-40d1-a374-c5d2218596f9" providerId="ADAL" clId="{ABCD562D-4798-4A67-B3BE-E896E1B9131E}" dt="2020-07-23T21:18:34.652" v="6624" actId="478"/>
          <ac:picMkLst>
            <pc:docMk/>
            <pc:sldMk cId="2224488660" sldId="613"/>
            <ac:picMk id="7" creationId="{8107A6E8-5D51-4556-9400-778D471BF7A0}"/>
          </ac:picMkLst>
        </pc:picChg>
        <pc:picChg chg="add del mod">
          <ac:chgData name="Brian" userId="a446eaa4-2b2b-40d1-a374-c5d2218596f9" providerId="ADAL" clId="{ABCD562D-4798-4A67-B3BE-E896E1B9131E}" dt="2020-07-23T21:27:36.453" v="7544" actId="478"/>
          <ac:picMkLst>
            <pc:docMk/>
            <pc:sldMk cId="2224488660" sldId="613"/>
            <ac:picMk id="10" creationId="{16B49FE2-75EA-4A09-80B5-DBF8706A9CA2}"/>
          </ac:picMkLst>
        </pc:picChg>
        <pc:picChg chg="add del mod">
          <ac:chgData name="Brian" userId="a446eaa4-2b2b-40d1-a374-c5d2218596f9" providerId="ADAL" clId="{ABCD562D-4798-4A67-B3BE-E896E1B9131E}" dt="2020-07-23T21:31:35.012" v="7908" actId="478"/>
          <ac:picMkLst>
            <pc:docMk/>
            <pc:sldMk cId="2224488660" sldId="613"/>
            <ac:picMk id="12" creationId="{3A2FDE7A-0C88-41B1-869B-29471CE1D26E}"/>
          </ac:picMkLst>
        </pc:picChg>
        <pc:picChg chg="add mod">
          <ac:chgData name="Brian" userId="a446eaa4-2b2b-40d1-a374-c5d2218596f9" providerId="ADAL" clId="{ABCD562D-4798-4A67-B3BE-E896E1B9131E}" dt="2020-07-23T21:31:38.957" v="7910" actId="1076"/>
          <ac:picMkLst>
            <pc:docMk/>
            <pc:sldMk cId="2224488660" sldId="613"/>
            <ac:picMk id="14" creationId="{0F3EC5B3-ED97-49B2-91A6-9CD1F51CD3BF}"/>
          </ac:picMkLst>
        </pc:picChg>
      </pc:sldChg>
      <pc:sldChg chg="add del">
        <pc:chgData name="Brian" userId="a446eaa4-2b2b-40d1-a374-c5d2218596f9" providerId="ADAL" clId="{ABCD562D-4798-4A67-B3BE-E896E1B9131E}" dt="2020-07-23T21:15:00.873" v="6610" actId="47"/>
        <pc:sldMkLst>
          <pc:docMk/>
          <pc:sldMk cId="2563832161" sldId="613"/>
        </pc:sldMkLst>
      </pc:sldChg>
      <pc:sldChg chg="addSp delSp modSp add mod">
        <pc:chgData name="Brian" userId="a446eaa4-2b2b-40d1-a374-c5d2218596f9" providerId="ADAL" clId="{ABCD562D-4798-4A67-B3BE-E896E1B9131E}" dt="2020-07-23T21:31:59.980" v="7922" actId="1037"/>
        <pc:sldMkLst>
          <pc:docMk/>
          <pc:sldMk cId="3257844464" sldId="614"/>
        </pc:sldMkLst>
        <pc:spChg chg="mod">
          <ac:chgData name="Brian" userId="a446eaa4-2b2b-40d1-a374-c5d2218596f9" providerId="ADAL" clId="{ABCD562D-4798-4A67-B3BE-E896E1B9131E}" dt="2020-07-23T21:24:20.773" v="7292" actId="20577"/>
          <ac:spMkLst>
            <pc:docMk/>
            <pc:sldMk cId="3257844464" sldId="614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9:52.356" v="7847" actId="20577"/>
          <ac:spMkLst>
            <pc:docMk/>
            <pc:sldMk cId="3257844464" sldId="614"/>
            <ac:spMk id="8" creationId="{04984240-606D-4298-B612-2249915719CE}"/>
          </ac:spMkLst>
        </pc:spChg>
        <pc:picChg chg="del">
          <ac:chgData name="Brian" userId="a446eaa4-2b2b-40d1-a374-c5d2218596f9" providerId="ADAL" clId="{ABCD562D-4798-4A67-B3BE-E896E1B9131E}" dt="2020-07-23T21:30:04.181" v="7848" actId="478"/>
          <ac:picMkLst>
            <pc:docMk/>
            <pc:sldMk cId="3257844464" sldId="614"/>
            <ac:picMk id="4" creationId="{8A5869E6-6049-44EA-9AAB-C95867AF4B6A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6" creationId="{CB49778C-19C2-4A08-B5C1-43CE6E682564}"/>
          </ac:picMkLst>
        </pc:picChg>
        <pc:picChg chg="add del mod">
          <ac:chgData name="Brian" userId="a446eaa4-2b2b-40d1-a374-c5d2218596f9" providerId="ADAL" clId="{ABCD562D-4798-4A67-B3BE-E896E1B9131E}" dt="2020-07-23T21:31:07.612" v="7887" actId="478"/>
          <ac:picMkLst>
            <pc:docMk/>
            <pc:sldMk cId="3257844464" sldId="614"/>
            <ac:picMk id="9" creationId="{BC523C99-9AA8-4A75-9F79-BEE35DC6B379}"/>
          </ac:picMkLst>
        </pc:picChg>
        <pc:picChg chg="del">
          <ac:chgData name="Brian" userId="a446eaa4-2b2b-40d1-a374-c5d2218596f9" providerId="ADAL" clId="{ABCD562D-4798-4A67-B3BE-E896E1B9131E}" dt="2020-07-23T21:30:05.821" v="7849" actId="478"/>
          <ac:picMkLst>
            <pc:docMk/>
            <pc:sldMk cId="3257844464" sldId="614"/>
            <ac:picMk id="10" creationId="{16B49FE2-75EA-4A09-80B5-DBF8706A9CA2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modSp add mod modAnim">
        <pc:chgData name="Brian" userId="a446eaa4-2b2b-40d1-a374-c5d2218596f9" providerId="ADAL" clId="{ABCD562D-4798-4A67-B3BE-E896E1B9131E}" dt="2020-07-24T02:01:09.296" v="8472" actId="14100"/>
        <pc:sldMkLst>
          <pc:docMk/>
          <pc:sldMk cId="2844177406" sldId="615"/>
        </pc:sldMkLst>
        <pc:spChg chg="mod">
          <ac:chgData name="Brian" userId="a446eaa4-2b2b-40d1-a374-c5d2218596f9" providerId="ADAL" clId="{ABCD562D-4798-4A67-B3BE-E896E1B9131E}" dt="2020-07-24T01:54:37.346" v="7985" actId="20577"/>
          <ac:spMkLst>
            <pc:docMk/>
            <pc:sldMk cId="2844177406" sldId="615"/>
            <ac:spMk id="2" creationId="{347BC2CA-3CCA-4704-BAB4-82F3517B63FD}"/>
          </ac:spMkLst>
        </pc:spChg>
        <pc:spChg chg="add mod">
          <ac:chgData name="Brian" userId="a446eaa4-2b2b-40d1-a374-c5d2218596f9" providerId="ADAL" clId="{ABCD562D-4798-4A67-B3BE-E896E1B9131E}" dt="2020-07-24T02:01:09.296" v="8472" actId="14100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ABCD562D-4798-4A67-B3BE-E896E1B9131E}" dt="2020-07-24T02:00:54.443" v="8470" actId="114"/>
          <ac:spMkLst>
            <pc:docMk/>
            <pc:sldMk cId="2844177406" sldId="615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1:57:21.507" v="8002" actId="1038"/>
          <ac:picMkLst>
            <pc:docMk/>
            <pc:sldMk cId="2844177406" sldId="615"/>
            <ac:picMk id="4" creationId="{EC4BF7D3-1A15-412C-94B0-8A8394DDE723}"/>
          </ac:picMkLst>
        </pc:picChg>
      </pc:sldChg>
      <pc:sldChg chg="addSp delSp modSp add mod">
        <pc:chgData name="Brian" userId="a446eaa4-2b2b-40d1-a374-c5d2218596f9" providerId="ADAL" clId="{ABCD562D-4798-4A67-B3BE-E896E1B9131E}" dt="2020-07-24T04:07:04.571" v="11958" actId="207"/>
        <pc:sldMkLst>
          <pc:docMk/>
          <pc:sldMk cId="2945989702" sldId="616"/>
        </pc:sldMkLst>
        <pc:spChg chg="mod">
          <ac:chgData name="Brian" userId="a446eaa4-2b2b-40d1-a374-c5d2218596f9" providerId="ADAL" clId="{ABCD562D-4798-4A67-B3BE-E896E1B9131E}" dt="2020-07-24T03:53:14.900" v="10403" actId="20577"/>
          <ac:spMkLst>
            <pc:docMk/>
            <pc:sldMk cId="2945989702" sldId="61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07:04.571" v="11958" actId="207"/>
          <ac:spMkLst>
            <pc:docMk/>
            <pc:sldMk cId="2945989702" sldId="616"/>
            <ac:spMk id="8" creationId="{04984240-606D-4298-B612-2249915719CE}"/>
          </ac:spMkLst>
        </pc:spChg>
        <pc:picChg chg="add del">
          <ac:chgData name="Brian" userId="a446eaa4-2b2b-40d1-a374-c5d2218596f9" providerId="ADAL" clId="{ABCD562D-4798-4A67-B3BE-E896E1B9131E}" dt="2020-07-24T03:54:42.300" v="10507" actId="478"/>
          <ac:picMkLst>
            <pc:docMk/>
            <pc:sldMk cId="2945989702" sldId="616"/>
            <ac:picMk id="3" creationId="{609C011C-6365-42FB-AFA2-ADAC8F1935BF}"/>
          </ac:picMkLst>
        </pc:picChg>
        <pc:picChg chg="add mod">
          <ac:chgData name="Brian" userId="a446eaa4-2b2b-40d1-a374-c5d2218596f9" providerId="ADAL" clId="{ABCD562D-4798-4A67-B3BE-E896E1B9131E}" dt="2020-07-24T03:55:04.763" v="10520" actId="1038"/>
          <ac:picMkLst>
            <pc:docMk/>
            <pc:sldMk cId="2945989702" sldId="616"/>
            <ac:picMk id="4" creationId="{153A16E6-4902-406C-94D0-B8327D38B156}"/>
          </ac:picMkLst>
        </pc:picChg>
        <pc:picChg chg="add del">
          <ac:chgData name="Brian" userId="a446eaa4-2b2b-40d1-a374-c5d2218596f9" providerId="ADAL" clId="{ABCD562D-4798-4A67-B3BE-E896E1B9131E}" dt="2020-07-24T03:55:58.533" v="10651" actId="22"/>
          <ac:picMkLst>
            <pc:docMk/>
            <pc:sldMk cId="2945989702" sldId="616"/>
            <ac:picMk id="7" creationId="{3CF54A58-B9A3-4222-B9F4-E5AD48463130}"/>
          </ac:picMkLst>
        </pc:picChg>
      </pc:sldChg>
      <pc:sldChg chg="modSp add mod">
        <pc:chgData name="Brian" userId="a446eaa4-2b2b-40d1-a374-c5d2218596f9" providerId="ADAL" clId="{ABCD562D-4798-4A67-B3BE-E896E1B9131E}" dt="2020-07-24T04:12:45.459" v="12631" actId="207"/>
        <pc:sldMkLst>
          <pc:docMk/>
          <pc:sldMk cId="320647891" sldId="617"/>
        </pc:sldMkLst>
        <pc:spChg chg="mod">
          <ac:chgData name="Brian" userId="a446eaa4-2b2b-40d1-a374-c5d2218596f9" providerId="ADAL" clId="{ABCD562D-4798-4A67-B3BE-E896E1B9131E}" dt="2020-07-24T04:08:15.557" v="12048" actId="20577"/>
          <ac:spMkLst>
            <pc:docMk/>
            <pc:sldMk cId="320647891" sldId="617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2:45.459" v="12631" actId="207"/>
          <ac:spMkLst>
            <pc:docMk/>
            <pc:sldMk cId="320647891" sldId="617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ABCD562D-4798-4A67-B3BE-E896E1B9131E}" dt="2020-07-24T04:18:25.102" v="13586" actId="27636"/>
        <pc:sldMkLst>
          <pc:docMk/>
          <pc:sldMk cId="557312789" sldId="618"/>
        </pc:sldMkLst>
        <pc:spChg chg="mod">
          <ac:chgData name="Brian" userId="a446eaa4-2b2b-40d1-a374-c5d2218596f9" providerId="ADAL" clId="{ABCD562D-4798-4A67-B3BE-E896E1B9131E}" dt="2020-07-24T04:13:19.413" v="12668" actId="20577"/>
          <ac:spMkLst>
            <pc:docMk/>
            <pc:sldMk cId="557312789" sldId="61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8:25.102" v="13586" actId="27636"/>
          <ac:spMkLst>
            <pc:docMk/>
            <pc:sldMk cId="557312789" sldId="618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ABCD562D-4798-4A67-B3BE-E896E1B9131E}" dt="2020-07-24T04:07:50.250" v="12001" actId="22"/>
        <pc:sldMkLst>
          <pc:docMk/>
          <pc:sldMk cId="3261258493" sldId="618"/>
        </pc:sldMkLst>
      </pc:sldChg>
      <pc:sldChg chg="add del">
        <pc:chgData name="Brian" userId="a446eaa4-2b2b-40d1-a374-c5d2218596f9" providerId="ADAL" clId="{ABCD562D-4798-4A67-B3BE-E896E1B9131E}" dt="2020-07-24T04:14:00.876" v="12780" actId="22"/>
        <pc:sldMkLst>
          <pc:docMk/>
          <pc:sldMk cId="2072331742" sldId="619"/>
        </pc:sldMkLst>
      </pc:sldChg>
    </pc:docChg>
  </pc:docChgLst>
  <pc:docChgLst>
    <pc:chgData name="Brian" userId="a446eaa4-2b2b-40d1-a374-c5d2218596f9" providerId="ADAL" clId="{834F166D-138A-4F4A-991E-5A1CCBD4EFE3}"/>
    <pc:docChg chg="undo custSel addSld modSld modSection">
      <pc:chgData name="Brian" userId="a446eaa4-2b2b-40d1-a374-c5d2218596f9" providerId="ADAL" clId="{834F166D-138A-4F4A-991E-5A1CCBD4EFE3}" dt="2020-07-24T14:01:56.600" v="151" actId="1036"/>
      <pc:docMkLst>
        <pc:docMk/>
      </pc:docMkLst>
      <pc:sldChg chg="modSp mod">
        <pc:chgData name="Brian" userId="a446eaa4-2b2b-40d1-a374-c5d2218596f9" providerId="ADAL" clId="{834F166D-138A-4F4A-991E-5A1CCBD4EFE3}" dt="2020-07-24T14:01:56.600" v="151" actId="1036"/>
        <pc:sldMkLst>
          <pc:docMk/>
          <pc:sldMk cId="2945989702" sldId="616"/>
        </pc:sldMkLst>
        <pc:picChg chg="mod">
          <ac:chgData name="Brian" userId="a446eaa4-2b2b-40d1-a374-c5d2218596f9" providerId="ADAL" clId="{834F166D-138A-4F4A-991E-5A1CCBD4EFE3}" dt="2020-07-24T14:01:56.600" v="151" actId="1036"/>
          <ac:picMkLst>
            <pc:docMk/>
            <pc:sldMk cId="2945989702" sldId="616"/>
            <ac:picMk id="4" creationId="{153A16E6-4902-406C-94D0-B8327D38B156}"/>
          </ac:picMkLst>
        </pc:picChg>
      </pc:sldChg>
      <pc:sldChg chg="addSp delSp modSp add mod delAnim modAnim">
        <pc:chgData name="Brian" userId="a446eaa4-2b2b-40d1-a374-c5d2218596f9" providerId="ADAL" clId="{834F166D-138A-4F4A-991E-5A1CCBD4EFE3}" dt="2020-07-24T14:01:28.753" v="130" actId="478"/>
        <pc:sldMkLst>
          <pc:docMk/>
          <pc:sldMk cId="1016200983" sldId="619"/>
        </pc:sldMkLst>
        <pc:spChg chg="del">
          <ac:chgData name="Brian" userId="a446eaa4-2b2b-40d1-a374-c5d2218596f9" providerId="ADAL" clId="{834F166D-138A-4F4A-991E-5A1CCBD4EFE3}" dt="2020-07-24T13:57:52.785" v="1" actId="478"/>
          <ac:spMkLst>
            <pc:docMk/>
            <pc:sldMk cId="1016200983" sldId="619"/>
            <ac:spMk id="8" creationId="{04984240-606D-4298-B612-2249915719CE}"/>
          </ac:spMkLst>
        </pc:spChg>
        <pc:picChg chg="mod">
          <ac:chgData name="Brian" userId="a446eaa4-2b2b-40d1-a374-c5d2218596f9" providerId="ADAL" clId="{834F166D-138A-4F4A-991E-5A1CCBD4EFE3}" dt="2020-07-24T13:58:26.095" v="83" actId="1038"/>
          <ac:picMkLst>
            <pc:docMk/>
            <pc:sldMk cId="1016200983" sldId="619"/>
            <ac:picMk id="4" creationId="{153A16E6-4902-406C-94D0-B8327D38B156}"/>
          </ac:picMkLst>
        </pc:picChg>
        <pc:picChg chg="add del mod">
          <ac:chgData name="Brian" userId="a446eaa4-2b2b-40d1-a374-c5d2218596f9" providerId="ADAL" clId="{834F166D-138A-4F4A-991E-5A1CCBD4EFE3}" dt="2020-07-24T14:00:33.256" v="107" actId="478"/>
          <ac:picMkLst>
            <pc:docMk/>
            <pc:sldMk cId="1016200983" sldId="619"/>
            <ac:picMk id="6" creationId="{B066C52D-BB92-46FA-8A91-726193DF4391}"/>
          </ac:picMkLst>
        </pc:picChg>
        <pc:picChg chg="add mod">
          <ac:chgData name="Brian" userId="a446eaa4-2b2b-40d1-a374-c5d2218596f9" providerId="ADAL" clId="{834F166D-138A-4F4A-991E-5A1CCBD4EFE3}" dt="2020-07-24T14:01:08.862" v="126" actId="1037"/>
          <ac:picMkLst>
            <pc:docMk/>
            <pc:sldMk cId="1016200983" sldId="619"/>
            <ac:picMk id="14" creationId="{B86D5392-A625-4EDA-BF8C-0BF88E9BFF9B}"/>
          </ac:picMkLst>
        </pc:pic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9" creationId="{98E606F9-6542-47C6-A093-296972B61D12}"/>
          </ac:cxnSpMkLst>
        </pc:cxn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10" creationId="{927E9055-3073-491A-B1B0-77F506B42BED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5" creationId="{79767A7B-FA9C-4ED2-BEE8-0A7AD517BC05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6" creationId="{32278593-3739-4EAE-A73E-01C7C49CC575}"/>
          </ac:cxnSpMkLst>
        </pc:cxnChg>
      </pc:sldChg>
    </pc:docChg>
  </pc:docChgLst>
  <pc:docChgLst>
    <pc:chgData name="Brian" userId="a446eaa4-2b2b-40d1-a374-c5d2218596f9" providerId="ADAL" clId="{FCF6658F-400F-4891-AAAC-FF0FDC474A25}"/>
    <pc:docChg chg="undo redo custSel addSld delSld modSld sldOrd modSection">
      <pc:chgData name="Brian" userId="a446eaa4-2b2b-40d1-a374-c5d2218596f9" providerId="ADAL" clId="{FCF6658F-400F-4891-AAAC-FF0FDC474A25}" dt="2020-10-01T19:04:59.469" v="10100" actId="20577"/>
      <pc:docMkLst>
        <pc:docMk/>
      </pc:docMkLst>
      <pc:sldChg chg="modSp mod">
        <pc:chgData name="Brian" userId="a446eaa4-2b2b-40d1-a374-c5d2218596f9" providerId="ADAL" clId="{FCF6658F-400F-4891-AAAC-FF0FDC474A25}" dt="2020-09-17T17:32:52.129" v="944" actId="20577"/>
        <pc:sldMkLst>
          <pc:docMk/>
          <pc:sldMk cId="1238351807" sldId="256"/>
        </pc:sldMkLst>
        <pc:spChg chg="mod">
          <ac:chgData name="Brian" userId="a446eaa4-2b2b-40d1-a374-c5d2218596f9" providerId="ADAL" clId="{FCF6658F-400F-4891-AAAC-FF0FDC474A25}" dt="2020-09-17T17:32:52.129" v="944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modSp mod">
        <pc:chgData name="Brian" userId="a446eaa4-2b2b-40d1-a374-c5d2218596f9" providerId="ADAL" clId="{FCF6658F-400F-4891-AAAC-FF0FDC474A25}" dt="2020-09-18T13:30:20.567" v="8015" actId="14100"/>
        <pc:sldMkLst>
          <pc:docMk/>
          <pc:sldMk cId="3131913829" sldId="622"/>
        </pc:sldMkLst>
        <pc:spChg chg="mod">
          <ac:chgData name="Brian" userId="a446eaa4-2b2b-40d1-a374-c5d2218596f9" providerId="ADAL" clId="{FCF6658F-400F-4891-AAAC-FF0FDC474A25}" dt="2020-09-18T13:30:20.567" v="8015" actId="14100"/>
          <ac:spMkLst>
            <pc:docMk/>
            <pc:sldMk cId="3131913829" sldId="622"/>
            <ac:spMk id="8" creationId="{04984240-606D-4298-B612-2249915719CE}"/>
          </ac:spMkLst>
        </pc:spChg>
      </pc:sldChg>
      <pc:sldChg chg="addSp delSp modSp mod">
        <pc:chgData name="Brian" userId="a446eaa4-2b2b-40d1-a374-c5d2218596f9" providerId="ADAL" clId="{FCF6658F-400F-4891-AAAC-FF0FDC474A25}" dt="2020-09-18T16:17:52.301" v="9724" actId="14100"/>
        <pc:sldMkLst>
          <pc:docMk/>
          <pc:sldMk cId="2945373686" sldId="623"/>
        </pc:sldMkLst>
        <pc:spChg chg="mod">
          <ac:chgData name="Brian" userId="a446eaa4-2b2b-40d1-a374-c5d2218596f9" providerId="ADAL" clId="{FCF6658F-400F-4891-AAAC-FF0FDC474A25}" dt="2020-09-18T03:37:03.759" v="6239" actId="20577"/>
          <ac:spMkLst>
            <pc:docMk/>
            <pc:sldMk cId="2945373686" sldId="623"/>
            <ac:spMk id="2" creationId="{347BC2CA-3CCA-4704-BAB4-82F3517B63FD}"/>
          </ac:spMkLst>
        </pc:spChg>
        <pc:spChg chg="add del mod">
          <ac:chgData name="Brian" userId="a446eaa4-2b2b-40d1-a374-c5d2218596f9" providerId="ADAL" clId="{FCF6658F-400F-4891-AAAC-FF0FDC474A25}" dt="2020-09-18T01:49:21.613" v="2702" actId="478"/>
          <ac:spMkLst>
            <pc:docMk/>
            <pc:sldMk cId="2945373686" sldId="623"/>
            <ac:spMk id="3" creationId="{0D229E0C-E987-4A93-9FDE-649E06148F67}"/>
          </ac:spMkLst>
        </pc:spChg>
        <pc:spChg chg="add">
          <ac:chgData name="Brian" userId="a446eaa4-2b2b-40d1-a374-c5d2218596f9" providerId="ADAL" clId="{FCF6658F-400F-4891-AAAC-FF0FDC474A25}" dt="2020-09-18T15:58:03.130" v="9568" actId="22"/>
          <ac:spMkLst>
            <pc:docMk/>
            <pc:sldMk cId="2945373686" sldId="623"/>
            <ac:spMk id="3" creationId="{89FC82D9-883A-4AA2-9BBC-AE723C49D5BD}"/>
          </ac:spMkLst>
        </pc:spChg>
        <pc:spChg chg="add del">
          <ac:chgData name="Brian" userId="a446eaa4-2b2b-40d1-a374-c5d2218596f9" providerId="ADAL" clId="{FCF6658F-400F-4891-AAAC-FF0FDC474A25}" dt="2020-09-18T01:49:11.816" v="2699" actId="22"/>
          <ac:spMkLst>
            <pc:docMk/>
            <pc:sldMk cId="2945373686" sldId="623"/>
            <ac:spMk id="4" creationId="{FA9B3862-37C3-4FF9-B64C-415B7C3F3D99}"/>
          </ac:spMkLst>
        </pc:spChg>
        <pc:spChg chg="mod">
          <ac:chgData name="Brian" userId="a446eaa4-2b2b-40d1-a374-c5d2218596f9" providerId="ADAL" clId="{FCF6658F-400F-4891-AAAC-FF0FDC474A25}" dt="2020-09-18T16:17:52.301" v="9724" actId="14100"/>
          <ac:spMkLst>
            <pc:docMk/>
            <pc:sldMk cId="2945373686" sldId="623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47:46.052" v="3804" actId="14100"/>
          <ac:spMkLst>
            <pc:docMk/>
            <pc:sldMk cId="2945373686" sldId="623"/>
            <ac:spMk id="9" creationId="{8922A2DA-47DF-41BB-9E34-D677338B9B38}"/>
          </ac:spMkLst>
        </pc:spChg>
        <pc:spChg chg="add mod">
          <ac:chgData name="Brian" userId="a446eaa4-2b2b-40d1-a374-c5d2218596f9" providerId="ADAL" clId="{FCF6658F-400F-4891-AAAC-FF0FDC474A25}" dt="2020-09-18T02:48:53.087" v="3927" actId="20577"/>
          <ac:spMkLst>
            <pc:docMk/>
            <pc:sldMk cId="2945373686" sldId="623"/>
            <ac:spMk id="14" creationId="{0FC632E3-FA23-451A-8F45-E6C25AB3A257}"/>
          </ac:spMkLst>
        </pc:spChg>
        <pc:cxnChg chg="add del mod">
          <ac:chgData name="Brian" userId="a446eaa4-2b2b-40d1-a374-c5d2218596f9" providerId="ADAL" clId="{FCF6658F-400F-4891-AAAC-FF0FDC474A25}" dt="2020-09-18T02:47:30.391" v="3800" actId="478"/>
          <ac:cxnSpMkLst>
            <pc:docMk/>
            <pc:sldMk cId="2945373686" sldId="623"/>
            <ac:cxnSpMk id="10" creationId="{72B4D6F0-496A-4DC2-80F0-AB7AC6F275F0}"/>
          </ac:cxnSpMkLst>
        </pc:cxnChg>
      </pc:sldChg>
      <pc:sldChg chg="modSp del mod">
        <pc:chgData name="Brian" userId="a446eaa4-2b2b-40d1-a374-c5d2218596f9" providerId="ADAL" clId="{FCF6658F-400F-4891-AAAC-FF0FDC474A25}" dt="2020-09-18T01:38:54.550" v="2469" actId="2696"/>
        <pc:sldMkLst>
          <pc:docMk/>
          <pc:sldMk cId="161106298" sldId="629"/>
        </pc:sldMkLst>
        <pc:spChg chg="mod">
          <ac:chgData name="Brian" userId="a446eaa4-2b2b-40d1-a374-c5d2218596f9" providerId="ADAL" clId="{FCF6658F-400F-4891-AAAC-FF0FDC474A25}" dt="2020-09-14T17:36:19.407" v="63" actId="20577"/>
          <ac:spMkLst>
            <pc:docMk/>
            <pc:sldMk cId="161106298" sldId="629"/>
            <ac:spMk id="6" creationId="{0C461184-E5D7-45D3-A5D9-9756EE6F702C}"/>
          </ac:spMkLst>
        </pc:spChg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3759650581" sldId="629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1305694471" sldId="632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1538743884" sldId="632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929817760" sldId="634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2846658055" sldId="634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1269365173" sldId="635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3818622655" sldId="635"/>
        </pc:sldMkLst>
      </pc:sldChg>
      <pc:sldChg chg="addSp delSp modSp mod">
        <pc:chgData name="Brian" userId="a446eaa4-2b2b-40d1-a374-c5d2218596f9" providerId="ADAL" clId="{FCF6658F-400F-4891-AAAC-FF0FDC474A25}" dt="2020-09-18T13:37:31.155" v="8647" actId="114"/>
        <pc:sldMkLst>
          <pc:docMk/>
          <pc:sldMk cId="1784313231" sldId="637"/>
        </pc:sldMkLst>
        <pc:spChg chg="mod">
          <ac:chgData name="Brian" userId="a446eaa4-2b2b-40d1-a374-c5d2218596f9" providerId="ADAL" clId="{FCF6658F-400F-4891-AAAC-FF0FDC474A25}" dt="2020-09-18T13:37:31.155" v="8647" actId="114"/>
          <ac:spMkLst>
            <pc:docMk/>
            <pc:sldMk cId="1784313231" sldId="637"/>
            <ac:spMk id="6" creationId="{0C461184-E5D7-45D3-A5D9-9756EE6F702C}"/>
          </ac:spMkLst>
        </pc:spChg>
        <pc:picChg chg="add del mod">
          <ac:chgData name="Brian" userId="a446eaa4-2b2b-40d1-a374-c5d2218596f9" providerId="ADAL" clId="{FCF6658F-400F-4891-AAAC-FF0FDC474A25}" dt="2020-09-18T01:21:48.613" v="1191" actId="478"/>
          <ac:picMkLst>
            <pc:docMk/>
            <pc:sldMk cId="1784313231" sldId="637"/>
            <ac:picMk id="4" creationId="{366C3BA7-9680-48C1-9875-6C01FD886253}"/>
          </ac:picMkLst>
        </pc:picChg>
        <pc:picChg chg="add mod">
          <ac:chgData name="Brian" userId="a446eaa4-2b2b-40d1-a374-c5d2218596f9" providerId="ADAL" clId="{FCF6658F-400F-4891-AAAC-FF0FDC474A25}" dt="2020-09-18T01:21:55.689" v="1194" actId="14100"/>
          <ac:picMkLst>
            <pc:docMk/>
            <pc:sldMk cId="1784313231" sldId="637"/>
            <ac:picMk id="8" creationId="{0BFE3329-93F8-440A-906B-CB3A64C3DE4A}"/>
          </ac:picMkLst>
        </pc:picChg>
        <pc:picChg chg="del mod">
          <ac:chgData name="Brian" userId="a446eaa4-2b2b-40d1-a374-c5d2218596f9" providerId="ADAL" clId="{FCF6658F-400F-4891-AAAC-FF0FDC474A25}" dt="2020-09-18T01:21:48.613" v="1191" actId="478"/>
          <ac:picMkLst>
            <pc:docMk/>
            <pc:sldMk cId="1784313231" sldId="637"/>
            <ac:picMk id="9" creationId="{5919D345-739B-4FAB-BBC5-BD0C3BC64290}"/>
          </ac:picMkLst>
        </pc:picChg>
      </pc:sldChg>
      <pc:sldChg chg="addSp delSp modSp mod ord">
        <pc:chgData name="Brian" userId="a446eaa4-2b2b-40d1-a374-c5d2218596f9" providerId="ADAL" clId="{FCF6658F-400F-4891-AAAC-FF0FDC474A25}" dt="2020-09-18T13:58:15.989" v="9239"/>
        <pc:sldMkLst>
          <pc:docMk/>
          <pc:sldMk cId="3292730711" sldId="640"/>
        </pc:sldMkLst>
        <pc:spChg chg="mod">
          <ac:chgData name="Brian" userId="a446eaa4-2b2b-40d1-a374-c5d2218596f9" providerId="ADAL" clId="{FCF6658F-400F-4891-AAAC-FF0FDC474A25}" dt="2020-09-18T13:56:46.210" v="9235" actId="20577"/>
          <ac:spMkLst>
            <pc:docMk/>
            <pc:sldMk cId="3292730711" sldId="640"/>
            <ac:spMk id="6" creationId="{0C461184-E5D7-45D3-A5D9-9756EE6F702C}"/>
          </ac:spMkLst>
        </pc:spChg>
        <pc:picChg chg="add mod ord">
          <ac:chgData name="Brian" userId="a446eaa4-2b2b-40d1-a374-c5d2218596f9" providerId="ADAL" clId="{FCF6658F-400F-4891-AAAC-FF0FDC474A25}" dt="2020-09-18T03:02:18.394" v="4447" actId="167"/>
          <ac:picMkLst>
            <pc:docMk/>
            <pc:sldMk cId="3292730711" sldId="640"/>
            <ac:picMk id="4" creationId="{D049CA2E-3A7C-4F1F-9625-2A51AFC950B8}"/>
          </ac:picMkLst>
        </pc:picChg>
        <pc:picChg chg="del">
          <ac:chgData name="Brian" userId="a446eaa4-2b2b-40d1-a374-c5d2218596f9" providerId="ADAL" clId="{FCF6658F-400F-4891-AAAC-FF0FDC474A25}" dt="2020-09-18T03:02:20.103" v="4448" actId="478"/>
          <ac:picMkLst>
            <pc:docMk/>
            <pc:sldMk cId="3292730711" sldId="640"/>
            <ac:picMk id="13" creationId="{38D97550-DF53-464F-B3E8-A3D7AC6EE844}"/>
          </ac:picMkLst>
        </pc:picChg>
      </pc:sldChg>
      <pc:sldChg chg="addSp delSp modSp mod">
        <pc:chgData name="Brian" userId="a446eaa4-2b2b-40d1-a374-c5d2218596f9" providerId="ADAL" clId="{FCF6658F-400F-4891-AAAC-FF0FDC474A25}" dt="2020-09-18T13:47:29.602" v="8769" actId="20577"/>
        <pc:sldMkLst>
          <pc:docMk/>
          <pc:sldMk cId="3596118344" sldId="643"/>
        </pc:sldMkLst>
        <pc:spChg chg="mod">
          <ac:chgData name="Brian" userId="a446eaa4-2b2b-40d1-a374-c5d2218596f9" providerId="ADAL" clId="{FCF6658F-400F-4891-AAAC-FF0FDC474A25}" dt="2020-09-18T13:47:29.602" v="8769" actId="20577"/>
          <ac:spMkLst>
            <pc:docMk/>
            <pc:sldMk cId="3596118344" sldId="643"/>
            <ac:spMk id="6" creationId="{0C461184-E5D7-45D3-A5D9-9756EE6F702C}"/>
          </ac:spMkLst>
        </pc:spChg>
        <pc:picChg chg="del">
          <ac:chgData name="Brian" userId="a446eaa4-2b2b-40d1-a374-c5d2218596f9" providerId="ADAL" clId="{FCF6658F-400F-4891-AAAC-FF0FDC474A25}" dt="2020-09-18T03:01:31.606" v="4432" actId="478"/>
          <ac:picMkLst>
            <pc:docMk/>
            <pc:sldMk cId="3596118344" sldId="643"/>
            <ac:picMk id="4" creationId="{C72BA80E-1E2E-47FE-B451-7D5B7D13E865}"/>
          </ac:picMkLst>
        </pc:picChg>
        <pc:picChg chg="add mod ord">
          <ac:chgData name="Brian" userId="a446eaa4-2b2b-40d1-a374-c5d2218596f9" providerId="ADAL" clId="{FCF6658F-400F-4891-AAAC-FF0FDC474A25}" dt="2020-09-18T03:01:29.263" v="4431" actId="167"/>
          <ac:picMkLst>
            <pc:docMk/>
            <pc:sldMk cId="3596118344" sldId="643"/>
            <ac:picMk id="8" creationId="{C3EEC906-BFB9-4810-B60A-FD3B704935AB}"/>
          </ac:picMkLst>
        </pc:picChg>
      </pc:sldChg>
      <pc:sldChg chg="addSp modSp mod ord">
        <pc:chgData name="Brian" userId="a446eaa4-2b2b-40d1-a374-c5d2218596f9" providerId="ADAL" clId="{FCF6658F-400F-4891-AAAC-FF0FDC474A25}" dt="2020-09-18T16:02:25.412" v="9595" actId="20577"/>
        <pc:sldMkLst>
          <pc:docMk/>
          <pc:sldMk cId="584754361" sldId="645"/>
        </pc:sldMkLst>
        <pc:spChg chg="mod">
          <ac:chgData name="Brian" userId="a446eaa4-2b2b-40d1-a374-c5d2218596f9" providerId="ADAL" clId="{FCF6658F-400F-4891-AAAC-FF0FDC474A25}" dt="2020-09-18T03:35:25.536" v="6174" actId="20577"/>
          <ac:spMkLst>
            <pc:docMk/>
            <pc:sldMk cId="584754361" sldId="645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2:51:11.839" v="4098" actId="20577"/>
          <ac:spMkLst>
            <pc:docMk/>
            <pc:sldMk cId="584754361" sldId="645"/>
            <ac:spMk id="3" creationId="{39E841AC-B60C-4336-BC81-E03CFBF93665}"/>
          </ac:spMkLst>
        </pc:spChg>
        <pc:spChg chg="add mod">
          <ac:chgData name="Brian" userId="a446eaa4-2b2b-40d1-a374-c5d2218596f9" providerId="ADAL" clId="{FCF6658F-400F-4891-AAAC-FF0FDC474A25}" dt="2020-09-18T02:50:35.122" v="4058" actId="1037"/>
          <ac:spMkLst>
            <pc:docMk/>
            <pc:sldMk cId="584754361" sldId="645"/>
            <ac:spMk id="4" creationId="{1E1B4882-E16C-489F-A6D5-5B619C7FBB40}"/>
          </ac:spMkLst>
        </pc:spChg>
        <pc:spChg chg="mod">
          <ac:chgData name="Brian" userId="a446eaa4-2b2b-40d1-a374-c5d2218596f9" providerId="ADAL" clId="{FCF6658F-400F-4891-AAAC-FF0FDC474A25}" dt="2020-09-18T16:02:25.412" v="9595" actId="20577"/>
          <ac:spMkLst>
            <pc:docMk/>
            <pc:sldMk cId="584754361" sldId="645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15:57:53.843" v="9563" actId="1037"/>
          <ac:spMkLst>
            <pc:docMk/>
            <pc:sldMk cId="584754361" sldId="645"/>
            <ac:spMk id="9" creationId="{53B659D4-7B1D-402D-8760-C6F4B8B53669}"/>
          </ac:spMkLst>
        </pc:spChg>
      </pc:sldChg>
      <pc:sldChg chg="addSp delSp modSp mod ord">
        <pc:chgData name="Brian" userId="a446eaa4-2b2b-40d1-a374-c5d2218596f9" providerId="ADAL" clId="{FCF6658F-400F-4891-AAAC-FF0FDC474A25}" dt="2020-10-01T19:04:59.469" v="10100" actId="20577"/>
        <pc:sldMkLst>
          <pc:docMk/>
          <pc:sldMk cId="4107887151" sldId="646"/>
        </pc:sldMkLst>
        <pc:spChg chg="mod">
          <ac:chgData name="Brian" userId="a446eaa4-2b2b-40d1-a374-c5d2218596f9" providerId="ADAL" clId="{FCF6658F-400F-4891-AAAC-FF0FDC474A25}" dt="2020-09-18T03:37:42.824" v="6253" actId="20577"/>
          <ac:spMkLst>
            <pc:docMk/>
            <pc:sldMk cId="4107887151" sldId="646"/>
            <ac:spMk id="2" creationId="{347BC2CA-3CCA-4704-BAB4-82F3517B63FD}"/>
          </ac:spMkLst>
        </pc:spChg>
        <pc:spChg chg="add">
          <ac:chgData name="Brian" userId="a446eaa4-2b2b-40d1-a374-c5d2218596f9" providerId="ADAL" clId="{FCF6658F-400F-4891-AAAC-FF0FDC474A25}" dt="2020-09-18T15:58:05.697" v="9571" actId="22"/>
          <ac:spMkLst>
            <pc:docMk/>
            <pc:sldMk cId="4107887151" sldId="646"/>
            <ac:spMk id="3" creationId="{8C381088-F58F-450B-875D-C5296E18A735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3" creationId="{DCC0447E-1DA2-4DF5-91C8-CF8587DF454E}"/>
          </ac:spMkLst>
        </pc:spChg>
        <pc:spChg chg="add mod">
          <ac:chgData name="Brian" userId="a446eaa4-2b2b-40d1-a374-c5d2218596f9" providerId="ADAL" clId="{FCF6658F-400F-4891-AAAC-FF0FDC474A25}" dt="2020-09-18T03:50:04.401" v="7054" actId="20577"/>
          <ac:spMkLst>
            <pc:docMk/>
            <pc:sldMk cId="4107887151" sldId="646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10-01T19:04:59.469" v="10100" actId="20577"/>
          <ac:spMkLst>
            <pc:docMk/>
            <pc:sldMk cId="4107887151" sldId="646"/>
            <ac:spMk id="8" creationId="{04984240-606D-4298-B612-2249915719CE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10" creationId="{DD8DDFF8-5496-45D9-B4E1-BED40EB15D3E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12" creationId="{ECA745BE-A3A7-4EA8-AC5D-B5FB1ADDC4F6}"/>
          </ac:spMkLst>
        </pc:spChg>
      </pc:sldChg>
      <pc:sldChg chg="addSp delSp modSp mod ord">
        <pc:chgData name="Brian" userId="a446eaa4-2b2b-40d1-a374-c5d2218596f9" providerId="ADAL" clId="{FCF6658F-400F-4891-AAAC-FF0FDC474A25}" dt="2020-09-18T15:57:58.689" v="9564" actId="22"/>
        <pc:sldMkLst>
          <pc:docMk/>
          <pc:sldMk cId="1481898755" sldId="647"/>
        </pc:sldMkLst>
        <pc:spChg chg="mod">
          <ac:chgData name="Brian" userId="a446eaa4-2b2b-40d1-a374-c5d2218596f9" providerId="ADAL" clId="{FCF6658F-400F-4891-AAAC-FF0FDC474A25}" dt="2020-09-18T03:35:48.519" v="6191" actId="20577"/>
          <ac:spMkLst>
            <pc:docMk/>
            <pc:sldMk cId="1481898755" sldId="647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3:43:58.023" v="6615" actId="1036"/>
          <ac:spMkLst>
            <pc:docMk/>
            <pc:sldMk cId="1481898755" sldId="647"/>
            <ac:spMk id="3" creationId="{C5D98B22-C87F-451F-B962-890B3C49FE2D}"/>
          </ac:spMkLst>
        </pc:spChg>
        <pc:spChg chg="add del">
          <ac:chgData name="Brian" userId="a446eaa4-2b2b-40d1-a374-c5d2218596f9" providerId="ADAL" clId="{FCF6658F-400F-4891-AAAC-FF0FDC474A25}" dt="2020-09-18T02:51:36.312" v="4100" actId="22"/>
          <ac:spMkLst>
            <pc:docMk/>
            <pc:sldMk cId="1481898755" sldId="647"/>
            <ac:spMk id="4" creationId="{4AA3065D-7DEE-46E9-B991-9847D6A86A4D}"/>
          </ac:spMkLst>
        </pc:spChg>
        <pc:spChg chg="add">
          <ac:chgData name="Brian" userId="a446eaa4-2b2b-40d1-a374-c5d2218596f9" providerId="ADAL" clId="{FCF6658F-400F-4891-AAAC-FF0FDC474A25}" dt="2020-09-18T15:57:58.689" v="9564" actId="22"/>
          <ac:spMkLst>
            <pc:docMk/>
            <pc:sldMk cId="1481898755" sldId="647"/>
            <ac:spMk id="4" creationId="{8CAB890A-AE69-41C1-B43E-6AACEABEB426}"/>
          </ac:spMkLst>
        </pc:spChg>
        <pc:spChg chg="mod">
          <ac:chgData name="Brian" userId="a446eaa4-2b2b-40d1-a374-c5d2218596f9" providerId="ADAL" clId="{FCF6658F-400F-4891-AAAC-FF0FDC474A25}" dt="2020-09-18T03:43:52.422" v="6608"/>
          <ac:spMkLst>
            <pc:docMk/>
            <pc:sldMk cId="1481898755" sldId="647"/>
            <ac:spMk id="8" creationId="{04984240-606D-4298-B612-2249915719CE}"/>
          </ac:spMkLst>
        </pc:spChg>
        <pc:spChg chg="add del mod">
          <ac:chgData name="Brian" userId="a446eaa4-2b2b-40d1-a374-c5d2218596f9" providerId="ADAL" clId="{FCF6658F-400F-4891-AAAC-FF0FDC474A25}" dt="2020-09-18T02:52:12.273" v="4143" actId="22"/>
          <ac:spMkLst>
            <pc:docMk/>
            <pc:sldMk cId="1481898755" sldId="647"/>
            <ac:spMk id="10" creationId="{76DAD0D2-3B63-4CF2-9DA7-604AA3DF86CB}"/>
          </ac:spMkLst>
        </pc:spChg>
      </pc:sldChg>
      <pc:sldChg chg="addSp delSp modSp mod">
        <pc:chgData name="Brian" userId="a446eaa4-2b2b-40d1-a374-c5d2218596f9" providerId="ADAL" clId="{FCF6658F-400F-4891-AAAC-FF0FDC474A25}" dt="2020-09-18T03:29:21.423" v="6082" actId="478"/>
        <pc:sldMkLst>
          <pc:docMk/>
          <pc:sldMk cId="2106119354" sldId="648"/>
        </pc:sldMkLst>
        <pc:spChg chg="mod">
          <ac:chgData name="Brian" userId="a446eaa4-2b2b-40d1-a374-c5d2218596f9" providerId="ADAL" clId="{FCF6658F-400F-4891-AAAC-FF0FDC474A25}" dt="2020-09-18T03:28:58.479" v="6077" actId="20577"/>
          <ac:spMkLst>
            <pc:docMk/>
            <pc:sldMk cId="2106119354" sldId="648"/>
            <ac:spMk id="2" creationId="{347BC2CA-3CCA-4704-BAB4-82F3517B63FD}"/>
          </ac:spMkLst>
        </pc:spChg>
        <pc:picChg chg="add mod ord">
          <ac:chgData name="Brian" userId="a446eaa4-2b2b-40d1-a374-c5d2218596f9" providerId="ADAL" clId="{FCF6658F-400F-4891-AAAC-FF0FDC474A25}" dt="2020-09-18T03:29:19.493" v="6081" actId="167"/>
          <ac:picMkLst>
            <pc:docMk/>
            <pc:sldMk cId="2106119354" sldId="648"/>
            <ac:picMk id="4" creationId="{071BA32F-7DE1-4DE2-9293-73A3CC9D2A3C}"/>
          </ac:picMkLst>
        </pc:picChg>
        <pc:picChg chg="del">
          <ac:chgData name="Brian" userId="a446eaa4-2b2b-40d1-a374-c5d2218596f9" providerId="ADAL" clId="{FCF6658F-400F-4891-AAAC-FF0FDC474A25}" dt="2020-09-18T03:29:21.423" v="6082" actId="478"/>
          <ac:picMkLst>
            <pc:docMk/>
            <pc:sldMk cId="2106119354" sldId="648"/>
            <ac:picMk id="8" creationId="{F4543EED-C13A-4F8D-BA1E-4D85928DD4F4}"/>
          </ac:picMkLst>
        </pc:picChg>
      </pc:sldChg>
      <pc:sldChg chg="del">
        <pc:chgData name="Brian" userId="a446eaa4-2b2b-40d1-a374-c5d2218596f9" providerId="ADAL" clId="{FCF6658F-400F-4891-AAAC-FF0FDC474A25}" dt="2020-09-18T02:57:19.493" v="4413" actId="47"/>
        <pc:sldMkLst>
          <pc:docMk/>
          <pc:sldMk cId="3926636326" sldId="649"/>
        </pc:sldMkLst>
      </pc:sldChg>
      <pc:sldChg chg="del">
        <pc:chgData name="Brian" userId="a446eaa4-2b2b-40d1-a374-c5d2218596f9" providerId="ADAL" clId="{FCF6658F-400F-4891-AAAC-FF0FDC474A25}" dt="2020-09-18T02:57:19.493" v="4413" actId="47"/>
        <pc:sldMkLst>
          <pc:docMk/>
          <pc:sldMk cId="3841560306" sldId="650"/>
        </pc:sldMkLst>
      </pc:sldChg>
      <pc:sldChg chg="addSp delSp modSp add mod">
        <pc:chgData name="Brian" userId="a446eaa4-2b2b-40d1-a374-c5d2218596f9" providerId="ADAL" clId="{FCF6658F-400F-4891-AAAC-FF0FDC474A25}" dt="2020-09-18T13:39:50.178" v="8661" actId="20577"/>
        <pc:sldMkLst>
          <pc:docMk/>
          <pc:sldMk cId="515373456" sldId="651"/>
        </pc:sldMkLst>
        <pc:spChg chg="mod">
          <ac:chgData name="Brian" userId="a446eaa4-2b2b-40d1-a374-c5d2218596f9" providerId="ADAL" clId="{FCF6658F-400F-4891-AAAC-FF0FDC474A25}" dt="2020-09-18T01:32:16.412" v="1751" actId="404"/>
          <ac:spMkLst>
            <pc:docMk/>
            <pc:sldMk cId="515373456" sldId="651"/>
            <ac:spMk id="2" creationId="{347BC2CA-3CCA-4704-BAB4-82F3517B63FD}"/>
          </ac:spMkLst>
        </pc:spChg>
        <pc:spChg chg="mod">
          <ac:chgData name="Brian" userId="a446eaa4-2b2b-40d1-a374-c5d2218596f9" providerId="ADAL" clId="{FCF6658F-400F-4891-AAAC-FF0FDC474A25}" dt="2020-09-18T01:35:20.915" v="2137" actId="14100"/>
          <ac:spMkLst>
            <pc:docMk/>
            <pc:sldMk cId="515373456" sldId="651"/>
            <ac:spMk id="6" creationId="{0C461184-E5D7-45D3-A5D9-9756EE6F702C}"/>
          </ac:spMkLst>
        </pc:spChg>
        <pc:spChg chg="add mod">
          <ac:chgData name="Brian" userId="a446eaa4-2b2b-40d1-a374-c5d2218596f9" providerId="ADAL" clId="{FCF6658F-400F-4891-AAAC-FF0FDC474A25}" dt="2020-09-18T13:39:50.178" v="8661" actId="20577"/>
          <ac:spMkLst>
            <pc:docMk/>
            <pc:sldMk cId="515373456" sldId="651"/>
            <ac:spMk id="8" creationId="{DB3EDE7E-9D8E-47F0-B692-D687EA201C57}"/>
          </ac:spMkLst>
        </pc:spChg>
        <pc:spChg chg="add mod">
          <ac:chgData name="Brian" userId="a446eaa4-2b2b-40d1-a374-c5d2218596f9" providerId="ADAL" clId="{FCF6658F-400F-4891-AAAC-FF0FDC474A25}" dt="2020-09-18T01:34:46.487" v="1886" actId="1076"/>
          <ac:spMkLst>
            <pc:docMk/>
            <pc:sldMk cId="515373456" sldId="651"/>
            <ac:spMk id="10" creationId="{E1750173-600F-4230-9A29-271A02A5CF1C}"/>
          </ac:spMkLst>
        </pc:spChg>
        <pc:spChg chg="add mod">
          <ac:chgData name="Brian" userId="a446eaa4-2b2b-40d1-a374-c5d2218596f9" providerId="ADAL" clId="{FCF6658F-400F-4891-AAAC-FF0FDC474A25}" dt="2020-09-18T01:33:42.167" v="1833" actId="14100"/>
          <ac:spMkLst>
            <pc:docMk/>
            <pc:sldMk cId="515373456" sldId="651"/>
            <ac:spMk id="11" creationId="{0EA18F85-8AEA-496D-9C68-54EB4EA536FE}"/>
          </ac:spMkLst>
        </pc:spChg>
        <pc:spChg chg="add mod">
          <ac:chgData name="Brian" userId="a446eaa4-2b2b-40d1-a374-c5d2218596f9" providerId="ADAL" clId="{FCF6658F-400F-4891-AAAC-FF0FDC474A25}" dt="2020-09-18T01:33:57.574" v="1842" actId="14100"/>
          <ac:spMkLst>
            <pc:docMk/>
            <pc:sldMk cId="515373456" sldId="651"/>
            <ac:spMk id="16" creationId="{DB69B70E-0CCE-43DD-8DCF-FDBB12653827}"/>
          </ac:spMkLst>
        </pc:spChg>
        <pc:spChg chg="add del mod">
          <ac:chgData name="Brian" userId="a446eaa4-2b2b-40d1-a374-c5d2218596f9" providerId="ADAL" clId="{FCF6658F-400F-4891-AAAC-FF0FDC474A25}" dt="2020-09-18T01:34:08.741" v="1845" actId="478"/>
          <ac:spMkLst>
            <pc:docMk/>
            <pc:sldMk cId="515373456" sldId="651"/>
            <ac:spMk id="18" creationId="{A3FC40E9-C0D4-44E0-BB80-DC4DEB603065}"/>
          </ac:spMkLst>
        </pc:spChg>
        <pc:spChg chg="add mod">
          <ac:chgData name="Brian" userId="a446eaa4-2b2b-40d1-a374-c5d2218596f9" providerId="ADAL" clId="{FCF6658F-400F-4891-AAAC-FF0FDC474A25}" dt="2020-09-18T01:34:57.812" v="1978" actId="1038"/>
          <ac:spMkLst>
            <pc:docMk/>
            <pc:sldMk cId="515373456" sldId="651"/>
            <ac:spMk id="20" creationId="{2FBB63B4-07F1-4E1E-8F62-A12E1E615462}"/>
          </ac:spMkLst>
        </pc:spChg>
        <pc:spChg chg="add mod">
          <ac:chgData name="Brian" userId="a446eaa4-2b2b-40d1-a374-c5d2218596f9" providerId="ADAL" clId="{FCF6658F-400F-4891-AAAC-FF0FDC474A25}" dt="2020-09-18T01:35:14.567" v="2136" actId="27636"/>
          <ac:spMkLst>
            <pc:docMk/>
            <pc:sldMk cId="515373456" sldId="651"/>
            <ac:spMk id="22" creationId="{BC3F129F-D456-422C-ABA7-5A37D0FF92D2}"/>
          </ac:spMkLst>
        </pc:spChg>
        <pc:spChg chg="add mod">
          <ac:chgData name="Brian" userId="a446eaa4-2b2b-40d1-a374-c5d2218596f9" providerId="ADAL" clId="{FCF6658F-400F-4891-AAAC-FF0FDC474A25}" dt="2020-09-18T13:36:37.443" v="8602" actId="27636"/>
          <ac:spMkLst>
            <pc:docMk/>
            <pc:sldMk cId="515373456" sldId="651"/>
            <ac:spMk id="23" creationId="{4EE3FAB2-2CAB-4915-A5C8-A07E994337B7}"/>
          </ac:spMkLst>
        </pc:spChg>
        <pc:picChg chg="del mod">
          <ac:chgData name="Brian" userId="a446eaa4-2b2b-40d1-a374-c5d2218596f9" providerId="ADAL" clId="{FCF6658F-400F-4891-AAAC-FF0FDC474A25}" dt="2020-09-18T01:29:26.197" v="1535" actId="478"/>
          <ac:picMkLst>
            <pc:docMk/>
            <pc:sldMk cId="515373456" sldId="651"/>
            <ac:picMk id="4" creationId="{366C3BA7-9680-48C1-9875-6C01FD886253}"/>
          </ac:picMkLst>
        </pc:picChg>
        <pc:picChg chg="add mod ord">
          <ac:chgData name="Brian" userId="a446eaa4-2b2b-40d1-a374-c5d2218596f9" providerId="ADAL" clId="{FCF6658F-400F-4891-AAAC-FF0FDC474A25}" dt="2020-09-18T13:39:24" v="8650" actId="167"/>
          <ac:picMkLst>
            <pc:docMk/>
            <pc:sldMk cId="515373456" sldId="651"/>
            <ac:picMk id="4" creationId="{D0F9B73F-DC17-4AC6-8D92-31CBA6B767CA}"/>
          </ac:picMkLst>
        </pc:picChg>
        <pc:picChg chg="add del mod">
          <ac:chgData name="Brian" userId="a446eaa4-2b2b-40d1-a374-c5d2218596f9" providerId="ADAL" clId="{FCF6658F-400F-4891-AAAC-FF0FDC474A25}" dt="2020-09-18T13:39:27.266" v="8651" actId="478"/>
          <ac:picMkLst>
            <pc:docMk/>
            <pc:sldMk cId="515373456" sldId="651"/>
            <ac:picMk id="7" creationId="{9E37AF9A-C3FB-452B-8585-EF55E1BFDE4D}"/>
          </ac:picMkLst>
        </pc:picChg>
        <pc:picChg chg="mo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9" creationId="{5919D345-739B-4FAB-BBC5-BD0C3BC64290}"/>
          </ac:picMkLst>
        </pc:picChg>
        <pc:picChg chg="add mod or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14" creationId="{75F63D16-3D8A-49E6-BFDC-353446E5FE23}"/>
          </ac:picMkLst>
        </pc:picChg>
      </pc:sldChg>
      <pc:sldChg chg="addSp modSp add del mod">
        <pc:chgData name="Brian" userId="a446eaa4-2b2b-40d1-a374-c5d2218596f9" providerId="ADAL" clId="{FCF6658F-400F-4891-AAAC-FF0FDC474A25}" dt="2020-09-18T02:55:12.640" v="4412" actId="47"/>
        <pc:sldMkLst>
          <pc:docMk/>
          <pc:sldMk cId="3987016459" sldId="652"/>
        </pc:sldMkLst>
        <pc:spChg chg="mod">
          <ac:chgData name="Brian" userId="a446eaa4-2b2b-40d1-a374-c5d2218596f9" providerId="ADAL" clId="{FCF6658F-400F-4891-AAAC-FF0FDC474A25}" dt="2020-09-18T01:49:45.861" v="2710" actId="1036"/>
          <ac:spMkLst>
            <pc:docMk/>
            <pc:sldMk cId="3987016459" sldId="652"/>
            <ac:spMk id="3" creationId="{0D229E0C-E987-4A93-9FDE-649E06148F67}"/>
          </ac:spMkLst>
        </pc:spChg>
        <pc:cxnChg chg="add mod">
          <ac:chgData name="Brian" userId="a446eaa4-2b2b-40d1-a374-c5d2218596f9" providerId="ADAL" clId="{FCF6658F-400F-4891-AAAC-FF0FDC474A25}" dt="2020-09-18T01:51:27.189" v="2718" actId="14100"/>
          <ac:cxnSpMkLst>
            <pc:docMk/>
            <pc:sldMk cId="3987016459" sldId="652"/>
            <ac:cxnSpMk id="6" creationId="{CACF5BDF-ADA1-4D9B-9B0B-D446E36DC9CE}"/>
          </ac:cxnSpMkLst>
        </pc:cxnChg>
      </pc:sldChg>
      <pc:sldChg chg="addSp modSp add mod">
        <pc:chgData name="Brian" userId="a446eaa4-2b2b-40d1-a374-c5d2218596f9" providerId="ADAL" clId="{FCF6658F-400F-4891-AAAC-FF0FDC474A25}" dt="2020-09-18T16:05:08.767" v="9638" actId="113"/>
        <pc:sldMkLst>
          <pc:docMk/>
          <pc:sldMk cId="1260226099" sldId="653"/>
        </pc:sldMkLst>
        <pc:spChg chg="mod">
          <ac:chgData name="Brian" userId="a446eaa4-2b2b-40d1-a374-c5d2218596f9" providerId="ADAL" clId="{FCF6658F-400F-4891-AAAC-FF0FDC474A25}" dt="2020-09-18T03:36:22.271" v="6212" actId="20577"/>
          <ac:spMkLst>
            <pc:docMk/>
            <pc:sldMk cId="1260226099" sldId="653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3:47:28.832" v="6774" actId="14100"/>
          <ac:spMkLst>
            <pc:docMk/>
            <pc:sldMk cId="1260226099" sldId="653"/>
            <ac:spMk id="3" creationId="{ADA28C06-E89C-4CB6-8B51-C5892F3C264D}"/>
          </ac:spMkLst>
        </pc:spChg>
        <pc:spChg chg="add mod">
          <ac:chgData name="Brian" userId="a446eaa4-2b2b-40d1-a374-c5d2218596f9" providerId="ADAL" clId="{FCF6658F-400F-4891-AAAC-FF0FDC474A25}" dt="2020-09-18T16:04:02.124" v="9632" actId="1038"/>
          <ac:spMkLst>
            <pc:docMk/>
            <pc:sldMk cId="1260226099" sldId="653"/>
            <ac:spMk id="4" creationId="{56309F14-7923-4FFB-9A85-8F2B82855BE3}"/>
          </ac:spMkLst>
        </pc:spChg>
        <pc:spChg chg="add">
          <ac:chgData name="Brian" userId="a446eaa4-2b2b-40d1-a374-c5d2218596f9" providerId="ADAL" clId="{FCF6658F-400F-4891-AAAC-FF0FDC474A25}" dt="2020-09-18T15:58:01.593" v="9567" actId="22"/>
          <ac:spMkLst>
            <pc:docMk/>
            <pc:sldMk cId="1260226099" sldId="653"/>
            <ac:spMk id="6" creationId="{B68D8AEE-D056-4C5F-AC98-72954CA7E4A7}"/>
          </ac:spMkLst>
        </pc:spChg>
        <pc:spChg chg="mod">
          <ac:chgData name="Brian" userId="a446eaa4-2b2b-40d1-a374-c5d2218596f9" providerId="ADAL" clId="{FCF6658F-400F-4891-AAAC-FF0FDC474A25}" dt="2020-09-18T16:05:08.767" v="9638" actId="113"/>
          <ac:spMkLst>
            <pc:docMk/>
            <pc:sldMk cId="1260226099" sldId="653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16:03:54.986" v="9598" actId="1076"/>
          <ac:spMkLst>
            <pc:docMk/>
            <pc:sldMk cId="1260226099" sldId="653"/>
            <ac:spMk id="10" creationId="{B51F402B-81C5-4805-AADC-5C45C3BABE61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02:33:49.261" v="3516" actId="47"/>
        <pc:sldMkLst>
          <pc:docMk/>
          <pc:sldMk cId="1426563515" sldId="654"/>
        </pc:sldMkLst>
        <pc:spChg chg="add mod">
          <ac:chgData name="Brian" userId="a446eaa4-2b2b-40d1-a374-c5d2218596f9" providerId="ADAL" clId="{FCF6658F-400F-4891-AAAC-FF0FDC474A25}" dt="2020-09-18T02:04:22.352" v="3002" actId="14100"/>
          <ac:spMkLst>
            <pc:docMk/>
            <pc:sldMk cId="1426563515" sldId="654"/>
            <ac:spMk id="6" creationId="{6C3A27A6-2778-4ACD-9C65-B4EEFA04C782}"/>
          </ac:spMkLst>
        </pc:spChg>
        <pc:spChg chg="mod">
          <ac:chgData name="Brian" userId="a446eaa4-2b2b-40d1-a374-c5d2218596f9" providerId="ADAL" clId="{FCF6658F-400F-4891-AAAC-FF0FDC474A25}" dt="2020-09-18T02:07:24.825" v="3136" actId="113"/>
          <ac:spMkLst>
            <pc:docMk/>
            <pc:sldMk cId="1426563515" sldId="654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07:20.157" v="3134" actId="1038"/>
          <ac:spMkLst>
            <pc:docMk/>
            <pc:sldMk cId="1426563515" sldId="654"/>
            <ac:spMk id="12" creationId="{7F5E084F-0BCB-4AE4-A9DD-E884A4127FEE}"/>
          </ac:spMkLst>
        </pc:spChg>
        <pc:spChg chg="add del">
          <ac:chgData name="Brian" userId="a446eaa4-2b2b-40d1-a374-c5d2218596f9" providerId="ADAL" clId="{FCF6658F-400F-4891-AAAC-FF0FDC474A25}" dt="2020-09-18T02:06:43.317" v="3072" actId="478"/>
          <ac:spMkLst>
            <pc:docMk/>
            <pc:sldMk cId="1426563515" sldId="654"/>
            <ac:spMk id="14" creationId="{C21CABDE-3702-406A-AA80-4B1E7025B4B9}"/>
          </ac:spMkLst>
        </pc:spChg>
        <pc:cxnChg chg="add mod">
          <ac:chgData name="Brian" userId="a446eaa4-2b2b-40d1-a374-c5d2218596f9" providerId="ADAL" clId="{FCF6658F-400F-4891-AAAC-FF0FDC474A25}" dt="2020-09-18T02:04:22.352" v="3002" actId="14100"/>
          <ac:cxnSpMkLst>
            <pc:docMk/>
            <pc:sldMk cId="1426563515" sldId="654"/>
            <ac:cxnSpMk id="7" creationId="{CD24BC81-E401-40D9-8329-EC52ED5D32D4}"/>
          </ac:cxnSpMkLst>
        </pc:cxnChg>
      </pc:sldChg>
      <pc:sldChg chg="delSp modSp add del mod">
        <pc:chgData name="Brian" userId="a446eaa4-2b2b-40d1-a374-c5d2218596f9" providerId="ADAL" clId="{FCF6658F-400F-4891-AAAC-FF0FDC474A25}" dt="2020-09-18T02:33:49.261" v="3516" actId="47"/>
        <pc:sldMkLst>
          <pc:docMk/>
          <pc:sldMk cId="415995163" sldId="655"/>
        </pc:sldMkLst>
        <pc:spChg chg="mod">
          <ac:chgData name="Brian" userId="a446eaa4-2b2b-40d1-a374-c5d2218596f9" providerId="ADAL" clId="{FCF6658F-400F-4891-AAAC-FF0FDC474A25}" dt="2020-09-18T02:07:48.501" v="3162" actId="1035"/>
          <ac:spMkLst>
            <pc:docMk/>
            <pc:sldMk cId="415995163" sldId="655"/>
            <ac:spMk id="6" creationId="{6C3A27A6-2778-4ACD-9C65-B4EEFA04C782}"/>
          </ac:spMkLst>
        </pc:spChg>
        <pc:spChg chg="mod">
          <ac:chgData name="Brian" userId="a446eaa4-2b2b-40d1-a374-c5d2218596f9" providerId="ADAL" clId="{FCF6658F-400F-4891-AAAC-FF0FDC474A25}" dt="2020-09-18T02:07:41.633" v="3138" actId="113"/>
          <ac:spMkLst>
            <pc:docMk/>
            <pc:sldMk cId="415995163" sldId="655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2:09:32.917" v="3343" actId="1035"/>
          <ac:spMkLst>
            <pc:docMk/>
            <pc:sldMk cId="415995163" sldId="655"/>
            <ac:spMk id="12" creationId="{7F5E084F-0BCB-4AE4-A9DD-E884A4127FEE}"/>
          </ac:spMkLst>
        </pc:spChg>
        <pc:cxnChg chg="del">
          <ac:chgData name="Brian" userId="a446eaa4-2b2b-40d1-a374-c5d2218596f9" providerId="ADAL" clId="{FCF6658F-400F-4891-AAAC-FF0FDC474A25}" dt="2020-09-18T02:07:53.917" v="3163" actId="478"/>
          <ac:cxnSpMkLst>
            <pc:docMk/>
            <pc:sldMk cId="415995163" sldId="655"/>
            <ac:cxnSpMk id="7" creationId="{CD24BC81-E401-40D9-8329-EC52ED5D32D4}"/>
          </ac:cxnSpMkLst>
        </pc:cxnChg>
      </pc:sldChg>
      <pc:sldChg chg="addSp delSp modSp add mod">
        <pc:chgData name="Brian" userId="a446eaa4-2b2b-40d1-a374-c5d2218596f9" providerId="ADAL" clId="{FCF6658F-400F-4891-AAAC-FF0FDC474A25}" dt="2020-09-18T15:57:59.665" v="9565" actId="22"/>
        <pc:sldMkLst>
          <pc:docMk/>
          <pc:sldMk cId="3470634192" sldId="656"/>
        </pc:sldMkLst>
        <pc:spChg chg="mod">
          <ac:chgData name="Brian" userId="a446eaa4-2b2b-40d1-a374-c5d2218596f9" providerId="ADAL" clId="{FCF6658F-400F-4891-AAAC-FF0FDC474A25}" dt="2020-09-18T03:35:58.141" v="6192"/>
          <ac:spMkLst>
            <pc:docMk/>
            <pc:sldMk cId="3470634192" sldId="656"/>
            <ac:spMk id="2" creationId="{347BC2CA-3CCA-4704-BAB4-82F3517B63FD}"/>
          </ac:spMkLst>
        </pc:spChg>
        <pc:spChg chg="add">
          <ac:chgData name="Brian" userId="a446eaa4-2b2b-40d1-a374-c5d2218596f9" providerId="ADAL" clId="{FCF6658F-400F-4891-AAAC-FF0FDC474A25}" dt="2020-09-18T15:57:59.665" v="9565" actId="22"/>
          <ac:spMkLst>
            <pc:docMk/>
            <pc:sldMk cId="3470634192" sldId="656"/>
            <ac:spMk id="3" creationId="{AE5316AE-01A1-4011-849F-429FEE1F363C}"/>
          </ac:spMkLst>
        </pc:spChg>
        <pc:spChg chg="del">
          <ac:chgData name="Brian" userId="a446eaa4-2b2b-40d1-a374-c5d2218596f9" providerId="ADAL" clId="{FCF6658F-400F-4891-AAAC-FF0FDC474A25}" dt="2020-09-18T02:33:00.102" v="3508" actId="478"/>
          <ac:spMkLst>
            <pc:docMk/>
            <pc:sldMk cId="3470634192" sldId="656"/>
            <ac:spMk id="3" creationId="{C5D98B22-C87F-451F-B962-890B3C49FE2D}"/>
          </ac:spMkLst>
        </pc:spChg>
        <pc:spChg chg="add mod">
          <ac:chgData name="Brian" userId="a446eaa4-2b2b-40d1-a374-c5d2218596f9" providerId="ADAL" clId="{FCF6658F-400F-4891-AAAC-FF0FDC474A25}" dt="2020-09-18T03:44:16.463" v="6646" actId="1036"/>
          <ac:spMkLst>
            <pc:docMk/>
            <pc:sldMk cId="3470634192" sldId="656"/>
            <ac:spMk id="6" creationId="{8176ACD1-7430-403F-B72B-9D6367435E0F}"/>
          </ac:spMkLst>
        </pc:spChg>
        <pc:spChg chg="mod">
          <ac:chgData name="Brian" userId="a446eaa4-2b2b-40d1-a374-c5d2218596f9" providerId="ADAL" clId="{FCF6658F-400F-4891-AAAC-FF0FDC474A25}" dt="2020-09-18T03:43:45.358" v="6607"/>
          <ac:spMkLst>
            <pc:docMk/>
            <pc:sldMk cId="3470634192" sldId="656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33:00.458" v="3509"/>
          <ac:spMkLst>
            <pc:docMk/>
            <pc:sldMk cId="3470634192" sldId="656"/>
            <ac:spMk id="9" creationId="{A8ACDB19-84BE-47D6-821F-86A30237E30C}"/>
          </ac:spMkLst>
        </pc:spChg>
        <pc:cxnChg chg="add mod">
          <ac:chgData name="Brian" userId="a446eaa4-2b2b-40d1-a374-c5d2218596f9" providerId="ADAL" clId="{FCF6658F-400F-4891-AAAC-FF0FDC474A25}" dt="2020-09-18T03:44:24.261" v="6647" actId="14100"/>
          <ac:cxnSpMkLst>
            <pc:docMk/>
            <pc:sldMk cId="3470634192" sldId="656"/>
            <ac:cxnSpMk id="7" creationId="{AA5C2A5D-3821-4A1E-B693-F0F800FDC876}"/>
          </ac:cxnSpMkLst>
        </pc:cxnChg>
      </pc:sldChg>
      <pc:sldChg chg="addSp delSp modSp add mod">
        <pc:chgData name="Brian" userId="a446eaa4-2b2b-40d1-a374-c5d2218596f9" providerId="ADAL" clId="{FCF6658F-400F-4891-AAAC-FF0FDC474A25}" dt="2020-09-18T15:58:00.530" v="9566" actId="22"/>
        <pc:sldMkLst>
          <pc:docMk/>
          <pc:sldMk cId="1773550546" sldId="657"/>
        </pc:sldMkLst>
        <pc:spChg chg="mod">
          <ac:chgData name="Brian" userId="a446eaa4-2b2b-40d1-a374-c5d2218596f9" providerId="ADAL" clId="{FCF6658F-400F-4891-AAAC-FF0FDC474A25}" dt="2020-09-18T03:36:02.989" v="6193"/>
          <ac:spMkLst>
            <pc:docMk/>
            <pc:sldMk cId="1773550546" sldId="657"/>
            <ac:spMk id="2" creationId="{347BC2CA-3CCA-4704-BAB4-82F3517B63FD}"/>
          </ac:spMkLst>
        </pc:spChg>
        <pc:spChg chg="del">
          <ac:chgData name="Brian" userId="a446eaa4-2b2b-40d1-a374-c5d2218596f9" providerId="ADAL" clId="{FCF6658F-400F-4891-AAAC-FF0FDC474A25}" dt="2020-09-18T02:33:19.846" v="3511" actId="478"/>
          <ac:spMkLst>
            <pc:docMk/>
            <pc:sldMk cId="1773550546" sldId="657"/>
            <ac:spMk id="3" creationId="{C5D98B22-C87F-451F-B962-890B3C49FE2D}"/>
          </ac:spMkLst>
        </pc:spChg>
        <pc:spChg chg="add">
          <ac:chgData name="Brian" userId="a446eaa4-2b2b-40d1-a374-c5d2218596f9" providerId="ADAL" clId="{FCF6658F-400F-4891-AAAC-FF0FDC474A25}" dt="2020-09-18T15:58:00.530" v="9566" actId="22"/>
          <ac:spMkLst>
            <pc:docMk/>
            <pc:sldMk cId="1773550546" sldId="657"/>
            <ac:spMk id="3" creationId="{DBFC78F5-C0D6-4A72-8518-3924A2ED011E}"/>
          </ac:spMkLst>
        </pc:spChg>
        <pc:spChg chg="add mod">
          <ac:chgData name="Brian" userId="a446eaa4-2b2b-40d1-a374-c5d2218596f9" providerId="ADAL" clId="{FCF6658F-400F-4891-AAAC-FF0FDC474A25}" dt="2020-09-18T03:44:35.503" v="6661" actId="1035"/>
          <ac:spMkLst>
            <pc:docMk/>
            <pc:sldMk cId="1773550546" sldId="657"/>
            <ac:spMk id="4" creationId="{FB7D602C-6B32-45AA-840A-EBF4100E78A8}"/>
          </ac:spMkLst>
        </pc:spChg>
        <pc:spChg chg="add mod">
          <ac:chgData name="Brian" userId="a446eaa4-2b2b-40d1-a374-c5d2218596f9" providerId="ADAL" clId="{FCF6658F-400F-4891-AAAC-FF0FDC474A25}" dt="2020-09-18T03:43:23.527" v="6606" actId="1035"/>
          <ac:spMkLst>
            <pc:docMk/>
            <pc:sldMk cId="1773550546" sldId="657"/>
            <ac:spMk id="7" creationId="{2006D39F-445D-4363-8D19-1D9FEEB78C45}"/>
          </ac:spMkLst>
        </pc:spChg>
        <pc:spChg chg="mod">
          <ac:chgData name="Brian" userId="a446eaa4-2b2b-40d1-a374-c5d2218596f9" providerId="ADAL" clId="{FCF6658F-400F-4891-AAAC-FF0FDC474A25}" dt="2020-09-18T03:43:18.401" v="6591" actId="1035"/>
          <ac:spMkLst>
            <pc:docMk/>
            <pc:sldMk cId="1773550546" sldId="657"/>
            <ac:spMk id="8" creationId="{04984240-606D-4298-B612-2249915719CE}"/>
          </ac:spMkLst>
        </pc:spChg>
      </pc:sldChg>
      <pc:sldChg chg="addSp modSp add del mod">
        <pc:chgData name="Brian" userId="a446eaa4-2b2b-40d1-a374-c5d2218596f9" providerId="ADAL" clId="{FCF6658F-400F-4891-AAAC-FF0FDC474A25}" dt="2020-09-18T16:18:48.101" v="9729" actId="2696"/>
        <pc:sldMkLst>
          <pc:docMk/>
          <pc:sldMk cId="4225857423" sldId="658"/>
        </pc:sldMkLst>
        <pc:spChg chg="mod">
          <ac:chgData name="Brian" userId="a446eaa4-2b2b-40d1-a374-c5d2218596f9" providerId="ADAL" clId="{FCF6658F-400F-4891-AAAC-FF0FDC474A25}" dt="2020-09-18T03:37:14.460" v="6240"/>
          <ac:spMkLst>
            <pc:docMk/>
            <pc:sldMk cId="4225857423" sldId="658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2:54:45.318" v="4411" actId="1036"/>
          <ac:spMkLst>
            <pc:docMk/>
            <pc:sldMk cId="4225857423" sldId="658"/>
            <ac:spMk id="3" creationId="{22385EC4-B665-4CEF-BF0F-0DDCB0C849B6}"/>
          </ac:spMkLst>
        </pc:spChg>
        <pc:spChg chg="add">
          <ac:chgData name="Brian" userId="a446eaa4-2b2b-40d1-a374-c5d2218596f9" providerId="ADAL" clId="{FCF6658F-400F-4891-AAAC-FF0FDC474A25}" dt="2020-09-18T15:58:04.025" v="9569" actId="22"/>
          <ac:spMkLst>
            <pc:docMk/>
            <pc:sldMk cId="4225857423" sldId="658"/>
            <ac:spMk id="4" creationId="{440522DF-76EC-4DDD-AFA9-BD041E5AAD4E}"/>
          </ac:spMkLst>
        </pc:spChg>
      </pc:sldChg>
      <pc:sldChg chg="modSp add mod ord">
        <pc:chgData name="Brian" userId="a446eaa4-2b2b-40d1-a374-c5d2218596f9" providerId="ADAL" clId="{FCF6658F-400F-4891-AAAC-FF0FDC474A25}" dt="2020-09-18T03:28:07.360" v="6018" actId="5793"/>
        <pc:sldMkLst>
          <pc:docMk/>
          <pc:sldMk cId="2122627700" sldId="659"/>
        </pc:sldMkLst>
        <pc:spChg chg="mod">
          <ac:chgData name="Brian" userId="a446eaa4-2b2b-40d1-a374-c5d2218596f9" providerId="ADAL" clId="{FCF6658F-400F-4891-AAAC-FF0FDC474A25}" dt="2020-09-18T03:28:07.360" v="6018" actId="5793"/>
          <ac:spMkLst>
            <pc:docMk/>
            <pc:sldMk cId="2122627700" sldId="659"/>
            <ac:spMk id="2" creationId="{347BC2CA-3CCA-4704-BAB4-82F3517B63FD}"/>
          </ac:spMkLst>
        </pc:spChg>
        <pc:spChg chg="mod">
          <ac:chgData name="Brian" userId="a446eaa4-2b2b-40d1-a374-c5d2218596f9" providerId="ADAL" clId="{FCF6658F-400F-4891-AAAC-FF0FDC474A25}" dt="2020-09-18T03:18:49.096" v="5948" actId="20577"/>
          <ac:spMkLst>
            <pc:docMk/>
            <pc:sldMk cId="2122627700" sldId="659"/>
            <ac:spMk id="6" creationId="{0C461184-E5D7-45D3-A5D9-9756EE6F702C}"/>
          </ac:spMkLst>
        </pc:spChg>
      </pc:sldChg>
      <pc:sldChg chg="addSp modSp add mod">
        <pc:chgData name="Brian" userId="a446eaa4-2b2b-40d1-a374-c5d2218596f9" providerId="ADAL" clId="{FCF6658F-400F-4891-AAAC-FF0FDC474A25}" dt="2020-09-18T15:58:04.849" v="9570" actId="22"/>
        <pc:sldMkLst>
          <pc:docMk/>
          <pc:sldMk cId="3580117245" sldId="660"/>
        </pc:sldMkLst>
        <pc:spChg chg="mod">
          <ac:chgData name="Brian" userId="a446eaa4-2b2b-40d1-a374-c5d2218596f9" providerId="ADAL" clId="{FCF6658F-400F-4891-AAAC-FF0FDC474A25}" dt="2020-09-18T03:42:33.887" v="6546" actId="1035"/>
          <ac:spMkLst>
            <pc:docMk/>
            <pc:sldMk cId="3580117245" sldId="660"/>
            <ac:spMk id="3" creationId="{C5D98B22-C87F-451F-B962-890B3C49FE2D}"/>
          </ac:spMkLst>
        </pc:spChg>
        <pc:spChg chg="add">
          <ac:chgData name="Brian" userId="a446eaa4-2b2b-40d1-a374-c5d2218596f9" providerId="ADAL" clId="{FCF6658F-400F-4891-AAAC-FF0FDC474A25}" dt="2020-09-18T15:58:04.849" v="9570" actId="22"/>
          <ac:spMkLst>
            <pc:docMk/>
            <pc:sldMk cId="3580117245" sldId="660"/>
            <ac:spMk id="4" creationId="{B4496E18-94C3-4DF6-8084-96D6380A09C0}"/>
          </ac:spMkLst>
        </pc:spChg>
        <pc:spChg chg="mod">
          <ac:chgData name="Brian" userId="a446eaa4-2b2b-40d1-a374-c5d2218596f9" providerId="ADAL" clId="{FCF6658F-400F-4891-AAAC-FF0FDC474A25}" dt="2020-09-18T03:42:27.089" v="6522" actId="20577"/>
          <ac:spMkLst>
            <pc:docMk/>
            <pc:sldMk cId="3580117245" sldId="660"/>
            <ac:spMk id="8" creationId="{04984240-606D-4298-B612-2249915719CE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16:25:26.124" v="9913" actId="2696"/>
        <pc:sldMkLst>
          <pc:docMk/>
          <pc:sldMk cId="876164553" sldId="661"/>
        </pc:sldMkLst>
        <pc:spChg chg="add">
          <ac:chgData name="Brian" userId="a446eaa4-2b2b-40d1-a374-c5d2218596f9" providerId="ADAL" clId="{FCF6658F-400F-4891-AAAC-FF0FDC474A25}" dt="2020-09-18T15:58:06.609" v="9572" actId="22"/>
          <ac:spMkLst>
            <pc:docMk/>
            <pc:sldMk cId="876164553" sldId="661"/>
            <ac:spMk id="3" creationId="{253CCA08-06CA-4910-B18B-B73522B0A333}"/>
          </ac:spMkLst>
        </pc:spChg>
        <pc:spChg chg="del">
          <ac:chgData name="Brian" userId="a446eaa4-2b2b-40d1-a374-c5d2218596f9" providerId="ADAL" clId="{FCF6658F-400F-4891-AAAC-FF0FDC474A25}" dt="2020-09-18T03:51:12.672" v="7068" actId="478"/>
          <ac:spMkLst>
            <pc:docMk/>
            <pc:sldMk cId="876164553" sldId="661"/>
            <ac:spMk id="3" creationId="{DCC0447E-1DA2-4DF5-91C8-CF8587DF454E}"/>
          </ac:spMkLst>
        </pc:spChg>
        <pc:spChg chg="mod">
          <ac:chgData name="Brian" userId="a446eaa4-2b2b-40d1-a374-c5d2218596f9" providerId="ADAL" clId="{FCF6658F-400F-4891-AAAC-FF0FDC474A25}" dt="2020-09-18T03:52:06.902" v="7240" actId="14100"/>
          <ac:spMkLst>
            <pc:docMk/>
            <pc:sldMk cId="876164553" sldId="661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1:05.579" v="7067" actId="113"/>
          <ac:spMkLst>
            <pc:docMk/>
            <pc:sldMk cId="876164553" sldId="661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1:01.400" v="7065" actId="1076"/>
          <ac:spMkLst>
            <pc:docMk/>
            <pc:sldMk cId="876164553" sldId="661"/>
            <ac:spMk id="10" creationId="{DD8DDFF8-5496-45D9-B4E1-BED40EB15D3E}"/>
          </ac:spMkLst>
        </pc:spChg>
        <pc:spChg chg="del">
          <ac:chgData name="Brian" userId="a446eaa4-2b2b-40d1-a374-c5d2218596f9" providerId="ADAL" clId="{FCF6658F-400F-4891-AAAC-FF0FDC474A25}" dt="2020-09-18T03:51:14.024" v="7069" actId="478"/>
          <ac:spMkLst>
            <pc:docMk/>
            <pc:sldMk cId="876164553" sldId="661"/>
            <ac:spMk id="12" creationId="{ECA745BE-A3A7-4EA8-AC5D-B5FB1ADDC4F6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16:26:15.692" v="9918" actId="47"/>
        <pc:sldMkLst>
          <pc:docMk/>
          <pc:sldMk cId="1028293164" sldId="662"/>
        </pc:sldMkLst>
        <pc:spChg chg="add">
          <ac:chgData name="Brian" userId="a446eaa4-2b2b-40d1-a374-c5d2218596f9" providerId="ADAL" clId="{FCF6658F-400F-4891-AAAC-FF0FDC474A25}" dt="2020-09-18T15:58:07.785" v="9573" actId="22"/>
          <ac:spMkLst>
            <pc:docMk/>
            <pc:sldMk cId="1028293164" sldId="662"/>
            <ac:spMk id="3" creationId="{06D0E6C7-EC29-49C1-AA28-04623E754971}"/>
          </ac:spMkLst>
        </pc:spChg>
        <pc:spChg chg="del">
          <ac:chgData name="Brian" userId="a446eaa4-2b2b-40d1-a374-c5d2218596f9" providerId="ADAL" clId="{FCF6658F-400F-4891-AAAC-FF0FDC474A25}" dt="2020-09-18T03:52:43.079" v="7247" actId="478"/>
          <ac:spMkLst>
            <pc:docMk/>
            <pc:sldMk cId="1028293164" sldId="662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2:38.736" v="7246" actId="478"/>
          <ac:spMkLst>
            <pc:docMk/>
            <pc:sldMk cId="1028293164" sldId="662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2:35.103" v="7245" actId="14100"/>
          <ac:spMkLst>
            <pc:docMk/>
            <pc:sldMk cId="1028293164" sldId="662"/>
            <ac:spMk id="10" creationId="{DD8DDFF8-5496-45D9-B4E1-BED40EB15D3E}"/>
          </ac:spMkLst>
        </pc:spChg>
        <pc:spChg chg="mod">
          <ac:chgData name="Brian" userId="a446eaa4-2b2b-40d1-a374-c5d2218596f9" providerId="ADAL" clId="{FCF6658F-400F-4891-AAAC-FF0FDC474A25}" dt="2020-09-18T03:54:20.895" v="7439" actId="20577"/>
          <ac:spMkLst>
            <pc:docMk/>
            <pc:sldMk cId="1028293164" sldId="662"/>
            <ac:spMk id="12" creationId="{ECA745BE-A3A7-4EA8-AC5D-B5FB1ADDC4F6}"/>
          </ac:spMkLst>
        </pc:spChg>
      </pc:sldChg>
      <pc:sldChg chg="add del">
        <pc:chgData name="Brian" userId="a446eaa4-2b2b-40d1-a374-c5d2218596f9" providerId="ADAL" clId="{FCF6658F-400F-4891-AAAC-FF0FDC474A25}" dt="2020-09-18T03:59:49.698" v="7945" actId="47"/>
        <pc:sldMkLst>
          <pc:docMk/>
          <pc:sldMk cId="3879355671" sldId="663"/>
        </pc:sldMkLst>
      </pc:sldChg>
      <pc:sldChg chg="addSp delSp modSp add del mod">
        <pc:chgData name="Brian" userId="a446eaa4-2b2b-40d1-a374-c5d2218596f9" providerId="ADAL" clId="{FCF6658F-400F-4891-AAAC-FF0FDC474A25}" dt="2020-09-18T16:26:40.548" v="9972" actId="47"/>
        <pc:sldMkLst>
          <pc:docMk/>
          <pc:sldMk cId="1881212808" sldId="664"/>
        </pc:sldMkLst>
        <pc:spChg chg="mod">
          <ac:chgData name="Brian" userId="a446eaa4-2b2b-40d1-a374-c5d2218596f9" providerId="ADAL" clId="{FCF6658F-400F-4891-AAAC-FF0FDC474A25}" dt="2020-09-18T03:56:55.837" v="7594" actId="1076"/>
          <ac:spMkLst>
            <pc:docMk/>
            <pc:sldMk cId="1881212808" sldId="664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4:45.336" v="7443" actId="478"/>
          <ac:spMkLst>
            <pc:docMk/>
            <pc:sldMk cId="1881212808" sldId="664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5:58:08.697" v="9574" actId="22"/>
          <ac:spMkLst>
            <pc:docMk/>
            <pc:sldMk cId="1881212808" sldId="664"/>
            <ac:spMk id="4" creationId="{302B8A9B-9B57-42CA-9971-083FD5A2F761}"/>
          </ac:spMkLst>
        </pc:spChg>
        <pc:spChg chg="mod">
          <ac:chgData name="Brian" userId="a446eaa4-2b2b-40d1-a374-c5d2218596f9" providerId="ADAL" clId="{FCF6658F-400F-4891-AAAC-FF0FDC474A25}" dt="2020-09-18T03:56:42.684" v="7584" actId="20577"/>
          <ac:spMkLst>
            <pc:docMk/>
            <pc:sldMk cId="1881212808" sldId="664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4:42.202" v="7442" actId="14100"/>
          <ac:spMkLst>
            <pc:docMk/>
            <pc:sldMk cId="1881212808" sldId="664"/>
            <ac:spMk id="10" creationId="{DD8DDFF8-5496-45D9-B4E1-BED40EB15D3E}"/>
          </ac:spMkLst>
        </pc:spChg>
        <pc:spChg chg="del">
          <ac:chgData name="Brian" userId="a446eaa4-2b2b-40d1-a374-c5d2218596f9" providerId="ADAL" clId="{FCF6658F-400F-4891-AAAC-FF0FDC474A25}" dt="2020-09-18T03:54:48.655" v="7444" actId="478"/>
          <ac:spMkLst>
            <pc:docMk/>
            <pc:sldMk cId="1881212808" sldId="664"/>
            <ac:spMk id="12" creationId="{ECA745BE-A3A7-4EA8-AC5D-B5FB1ADDC4F6}"/>
          </ac:spMkLst>
        </pc:spChg>
      </pc:sldChg>
      <pc:sldChg chg="addSp delSp modSp add mod">
        <pc:chgData name="Brian" userId="a446eaa4-2b2b-40d1-a374-c5d2218596f9" providerId="ADAL" clId="{FCF6658F-400F-4891-AAAC-FF0FDC474A25}" dt="2020-09-18T15:58:09.633" v="9575" actId="22"/>
        <pc:sldMkLst>
          <pc:docMk/>
          <pc:sldMk cId="4122925761" sldId="665"/>
        </pc:sldMkLst>
        <pc:spChg chg="add">
          <ac:chgData name="Brian" userId="a446eaa4-2b2b-40d1-a374-c5d2218596f9" providerId="ADAL" clId="{FCF6658F-400F-4891-AAAC-FF0FDC474A25}" dt="2020-09-18T15:58:09.633" v="9575" actId="22"/>
          <ac:spMkLst>
            <pc:docMk/>
            <pc:sldMk cId="4122925761" sldId="665"/>
            <ac:spMk id="3" creationId="{6FD2F4CD-D7A6-4EB7-AECD-5716B549F7B7}"/>
          </ac:spMkLst>
        </pc:spChg>
        <pc:spChg chg="del">
          <ac:chgData name="Brian" userId="a446eaa4-2b2b-40d1-a374-c5d2218596f9" providerId="ADAL" clId="{FCF6658F-400F-4891-AAAC-FF0FDC474A25}" dt="2020-09-18T03:57:40.712" v="7604" actId="478"/>
          <ac:spMkLst>
            <pc:docMk/>
            <pc:sldMk cId="4122925761" sldId="665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7:34.593" v="7601" actId="478"/>
          <ac:spMkLst>
            <pc:docMk/>
            <pc:sldMk cId="4122925761" sldId="665"/>
            <ac:spMk id="4" creationId="{1977B2E9-6830-49F7-BB7A-83DBEBF0E9F3}"/>
          </ac:spMkLst>
        </pc:spChg>
        <pc:spChg chg="add del mod">
          <ac:chgData name="Brian" userId="a446eaa4-2b2b-40d1-a374-c5d2218596f9" providerId="ADAL" clId="{FCF6658F-400F-4891-AAAC-FF0FDC474A25}" dt="2020-09-18T03:57:37.930" v="7603" actId="478"/>
          <ac:spMkLst>
            <pc:docMk/>
            <pc:sldMk cId="4122925761" sldId="665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7:28.140" v="7600" actId="14100"/>
          <ac:spMkLst>
            <pc:docMk/>
            <pc:sldMk cId="4122925761" sldId="665"/>
            <ac:spMk id="10" creationId="{DD8DDFF8-5496-45D9-B4E1-BED40EB15D3E}"/>
          </ac:spMkLst>
        </pc:spChg>
        <pc:spChg chg="mod">
          <ac:chgData name="Brian" userId="a446eaa4-2b2b-40d1-a374-c5d2218596f9" providerId="ADAL" clId="{FCF6658F-400F-4891-AAAC-FF0FDC474A25}" dt="2020-09-18T03:59:23.944" v="7944" actId="20577"/>
          <ac:spMkLst>
            <pc:docMk/>
            <pc:sldMk cId="4122925761" sldId="665"/>
            <ac:spMk id="12" creationId="{ECA745BE-A3A7-4EA8-AC5D-B5FB1ADDC4F6}"/>
          </ac:spMkLst>
        </pc:spChg>
      </pc:sldChg>
      <pc:sldChg chg="addSp delSp modSp add mod">
        <pc:chgData name="Brian" userId="a446eaa4-2b2b-40d1-a374-c5d2218596f9" providerId="ADAL" clId="{FCF6658F-400F-4891-AAAC-FF0FDC474A25}" dt="2020-09-18T16:18:34.820" v="9728" actId="478"/>
        <pc:sldMkLst>
          <pc:docMk/>
          <pc:sldMk cId="1580820758" sldId="666"/>
        </pc:sldMkLst>
        <pc:spChg chg="del">
          <ac:chgData name="Brian" userId="a446eaa4-2b2b-40d1-a374-c5d2218596f9" providerId="ADAL" clId="{FCF6658F-400F-4891-AAAC-FF0FDC474A25}" dt="2020-09-18T16:18:33.516" v="9727" actId="478"/>
          <ac:spMkLst>
            <pc:docMk/>
            <pc:sldMk cId="1580820758" sldId="666"/>
            <ac:spMk id="9" creationId="{8922A2DA-47DF-41BB-9E34-D677338B9B38}"/>
          </ac:spMkLst>
        </pc:spChg>
        <pc:spChg chg="add mod">
          <ac:chgData name="Brian" userId="a446eaa4-2b2b-40d1-a374-c5d2218596f9" providerId="ADAL" clId="{FCF6658F-400F-4891-AAAC-FF0FDC474A25}" dt="2020-09-18T16:18:28.369" v="9726"/>
          <ac:spMkLst>
            <pc:docMk/>
            <pc:sldMk cId="1580820758" sldId="666"/>
            <ac:spMk id="10" creationId="{B96F34E6-A68A-45F0-B8CA-B118E68D8F5C}"/>
          </ac:spMkLst>
        </pc:spChg>
        <pc:spChg chg="add mod">
          <ac:chgData name="Brian" userId="a446eaa4-2b2b-40d1-a374-c5d2218596f9" providerId="ADAL" clId="{FCF6658F-400F-4891-AAAC-FF0FDC474A25}" dt="2020-09-18T16:18:28.369" v="9726"/>
          <ac:spMkLst>
            <pc:docMk/>
            <pc:sldMk cId="1580820758" sldId="666"/>
            <ac:spMk id="12" creationId="{935723AC-C7A5-4F99-A769-567717156934}"/>
          </ac:spMkLst>
        </pc:spChg>
        <pc:spChg chg="del">
          <ac:chgData name="Brian" userId="a446eaa4-2b2b-40d1-a374-c5d2218596f9" providerId="ADAL" clId="{FCF6658F-400F-4891-AAAC-FF0FDC474A25}" dt="2020-09-18T16:18:34.820" v="9728" actId="478"/>
          <ac:spMkLst>
            <pc:docMk/>
            <pc:sldMk cId="1580820758" sldId="666"/>
            <ac:spMk id="14" creationId="{0FC632E3-FA23-451A-8F45-E6C25AB3A257}"/>
          </ac:spMkLst>
        </pc:spChg>
        <pc:cxnChg chg="add mod">
          <ac:chgData name="Brian" userId="a446eaa4-2b2b-40d1-a374-c5d2218596f9" providerId="ADAL" clId="{FCF6658F-400F-4891-AAAC-FF0FDC474A25}" dt="2020-09-18T16:18:28.369" v="9726"/>
          <ac:cxnSpMkLst>
            <pc:docMk/>
            <pc:sldMk cId="1580820758" sldId="666"/>
            <ac:cxnSpMk id="11" creationId="{F0202A92-E47B-4A94-BAA8-EA3FD3365BFF}"/>
          </ac:cxnSpMkLst>
        </pc:cxnChg>
      </pc:sldChg>
      <pc:sldChg chg="add del">
        <pc:chgData name="Brian" userId="a446eaa4-2b2b-40d1-a374-c5d2218596f9" providerId="ADAL" clId="{FCF6658F-400F-4891-AAAC-FF0FDC474A25}" dt="2020-09-18T13:58:12.324" v="9237" actId="47"/>
        <pc:sldMkLst>
          <pc:docMk/>
          <pc:sldMk cId="4015921313" sldId="666"/>
        </pc:sldMkLst>
      </pc:sldChg>
      <pc:sldChg chg="addSp delSp modSp add mod">
        <pc:chgData name="Brian" userId="a446eaa4-2b2b-40d1-a374-c5d2218596f9" providerId="ADAL" clId="{FCF6658F-400F-4891-AAAC-FF0FDC474A25}" dt="2020-09-18T16:25:14.823" v="9912" actId="1038"/>
        <pc:sldMkLst>
          <pc:docMk/>
          <pc:sldMk cId="2775792875" sldId="667"/>
        </pc:sldMkLst>
        <pc:spChg chg="del">
          <ac:chgData name="Brian" userId="a446eaa4-2b2b-40d1-a374-c5d2218596f9" providerId="ADAL" clId="{FCF6658F-400F-4891-AAAC-FF0FDC474A25}" dt="2020-09-18T16:24:41.277" v="9866" actId="478"/>
          <ac:spMkLst>
            <pc:docMk/>
            <pc:sldMk cId="2775792875" sldId="667"/>
            <ac:spMk id="4" creationId="{1977B2E9-6830-49F7-BB7A-83DBEBF0E9F3}"/>
          </ac:spMkLst>
        </pc:spChg>
        <pc:spChg chg="add mod">
          <ac:chgData name="Brian" userId="a446eaa4-2b2b-40d1-a374-c5d2218596f9" providerId="ADAL" clId="{FCF6658F-400F-4891-AAAC-FF0FDC474A25}" dt="2020-09-18T16:25:14.823" v="9912" actId="1038"/>
          <ac:spMkLst>
            <pc:docMk/>
            <pc:sldMk cId="2775792875" sldId="667"/>
            <ac:spMk id="6" creationId="{234D6290-27CF-439E-9BD1-B6389A53ABD7}"/>
          </ac:spMkLst>
        </pc:spChg>
        <pc:spChg chg="add mod">
          <ac:chgData name="Brian" userId="a446eaa4-2b2b-40d1-a374-c5d2218596f9" providerId="ADAL" clId="{FCF6658F-400F-4891-AAAC-FF0FDC474A25}" dt="2020-09-18T16:25:08.542" v="9872" actId="1076"/>
          <ac:spMkLst>
            <pc:docMk/>
            <pc:sldMk cId="2775792875" sldId="667"/>
            <ac:spMk id="10" creationId="{9A938518-AB97-45CE-80EA-3DF5AA83040C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6:08.850" v="9917" actId="1076"/>
        <pc:sldMkLst>
          <pc:docMk/>
          <pc:sldMk cId="623221136" sldId="668"/>
        </pc:sldMkLst>
        <pc:spChg chg="del">
          <ac:chgData name="Brian" userId="a446eaa4-2b2b-40d1-a374-c5d2218596f9" providerId="ADAL" clId="{FCF6658F-400F-4891-AAAC-FF0FDC474A25}" dt="2020-09-18T16:24:46.348" v="9867" actId="478"/>
          <ac:spMkLst>
            <pc:docMk/>
            <pc:sldMk cId="623221136" sldId="668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6:25:38.921" v="9914" actId="22"/>
          <ac:spMkLst>
            <pc:docMk/>
            <pc:sldMk cId="623221136" sldId="668"/>
            <ac:spMk id="6" creationId="{6C4E7853-7D45-45F2-8468-734F5E2CD2C5}"/>
          </ac:spMkLst>
        </pc:spChg>
        <pc:spChg chg="add mod">
          <ac:chgData name="Brian" userId="a446eaa4-2b2b-40d1-a374-c5d2218596f9" providerId="ADAL" clId="{FCF6658F-400F-4891-AAAC-FF0FDC474A25}" dt="2020-09-18T16:26:08.850" v="9917" actId="1076"/>
          <ac:spMkLst>
            <pc:docMk/>
            <pc:sldMk cId="623221136" sldId="668"/>
            <ac:spMk id="10" creationId="{BFC0C207-A67F-48B9-8797-C0F2661D4985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6:37.484" v="9971" actId="1035"/>
        <pc:sldMkLst>
          <pc:docMk/>
          <pc:sldMk cId="2405059873" sldId="669"/>
        </pc:sldMkLst>
        <pc:spChg chg="del">
          <ac:chgData name="Brian" userId="a446eaa4-2b2b-40d1-a374-c5d2218596f9" providerId="ADAL" clId="{FCF6658F-400F-4891-AAAC-FF0FDC474A25}" dt="2020-09-18T16:24:49.636" v="9868" actId="478"/>
          <ac:spMkLst>
            <pc:docMk/>
            <pc:sldMk cId="2405059873" sldId="669"/>
            <ac:spMk id="4" creationId="{1977B2E9-6830-49F7-BB7A-83DBEBF0E9F3}"/>
          </ac:spMkLst>
        </pc:spChg>
        <pc:spChg chg="add mod">
          <ac:chgData name="Brian" userId="a446eaa4-2b2b-40d1-a374-c5d2218596f9" providerId="ADAL" clId="{FCF6658F-400F-4891-AAAC-FF0FDC474A25}" dt="2020-09-18T16:26:37.484" v="9971" actId="1035"/>
          <ac:spMkLst>
            <pc:docMk/>
            <pc:sldMk cId="2405059873" sldId="669"/>
            <ac:spMk id="6" creationId="{736B1584-9234-4787-85B3-39E6FE67A308}"/>
          </ac:spMkLst>
        </pc:spChg>
        <pc:spChg chg="add mod">
          <ac:chgData name="Brian" userId="a446eaa4-2b2b-40d1-a374-c5d2218596f9" providerId="ADAL" clId="{FCF6658F-400F-4891-AAAC-FF0FDC474A25}" dt="2020-09-18T16:26:28.500" v="9938" actId="1035"/>
          <ac:spMkLst>
            <pc:docMk/>
            <pc:sldMk cId="2405059873" sldId="669"/>
            <ac:spMk id="10" creationId="{70FA8EE0-DCCF-42BE-BAE3-B61EF781ABBC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7:07.764" v="10096" actId="1036"/>
        <pc:sldMkLst>
          <pc:docMk/>
          <pc:sldMk cId="3632970128" sldId="670"/>
        </pc:sldMkLst>
        <pc:spChg chg="del">
          <ac:chgData name="Brian" userId="a446eaa4-2b2b-40d1-a374-c5d2218596f9" providerId="ADAL" clId="{FCF6658F-400F-4891-AAAC-FF0FDC474A25}" dt="2020-09-18T16:24:52.740" v="9869" actId="478"/>
          <ac:spMkLst>
            <pc:docMk/>
            <pc:sldMk cId="3632970128" sldId="670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6:26:47.425" v="9973" actId="22"/>
          <ac:spMkLst>
            <pc:docMk/>
            <pc:sldMk cId="3632970128" sldId="670"/>
            <ac:spMk id="6" creationId="{59FD9220-5D80-4483-947E-E4A2A590DF5D}"/>
          </ac:spMkLst>
        </pc:spChg>
        <pc:spChg chg="add mod">
          <ac:chgData name="Brian" userId="a446eaa4-2b2b-40d1-a374-c5d2218596f9" providerId="ADAL" clId="{FCF6658F-400F-4891-AAAC-FF0FDC474A25}" dt="2020-09-18T16:27:07.764" v="10096" actId="1036"/>
          <ac:spMkLst>
            <pc:docMk/>
            <pc:sldMk cId="3632970128" sldId="670"/>
            <ac:spMk id="10" creationId="{FF461970-B91E-40FB-B7AB-DA6FA6FED38D}"/>
          </ac:spMkLst>
        </pc:spChg>
      </pc:sldChg>
    </pc:docChg>
  </pc:docChgLst>
  <pc:docChgLst>
    <pc:chgData name="Brian" userId="a446eaa4-2b2b-40d1-a374-c5d2218596f9" providerId="ADAL" clId="{6193FA36-BBCC-4CBD-8E72-E7FCBD9CDBC8}"/>
    <pc:docChg chg="undo custSel modSld">
      <pc:chgData name="Brian" userId="a446eaa4-2b2b-40d1-a374-c5d2218596f9" providerId="ADAL" clId="{6193FA36-BBCC-4CBD-8E72-E7FCBD9CDBC8}" dt="2020-07-17T22:25:53.605" v="3055" actId="20577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  <pc:docChgLst>
    <pc:chgData name="Brian" userId="a446eaa4-2b2b-40d1-a374-c5d2218596f9" providerId="ADAL" clId="{4183866A-C8FF-41BE-9C12-512EFF0AA624}"/>
    <pc:docChg chg="undo custSel addSld delSld modSld sldOrd modSection">
      <pc:chgData name="Brian" userId="a446eaa4-2b2b-40d1-a374-c5d2218596f9" providerId="ADAL" clId="{4183866A-C8FF-41BE-9C12-512EFF0AA624}" dt="2020-08-07T13:36:33.533" v="5983" actId="14100"/>
      <pc:docMkLst>
        <pc:docMk/>
      </pc:docMkLst>
      <pc:sldChg chg="modSp mod">
        <pc:chgData name="Brian" userId="a446eaa4-2b2b-40d1-a374-c5d2218596f9" providerId="ADAL" clId="{4183866A-C8FF-41BE-9C12-512EFF0AA624}" dt="2020-08-05T00:57:39.824" v="28" actId="27636"/>
        <pc:sldMkLst>
          <pc:docMk/>
          <pc:sldMk cId="1238351807" sldId="256"/>
        </pc:sldMkLst>
        <pc:spChg chg="mod">
          <ac:chgData name="Brian" userId="a446eaa4-2b2b-40d1-a374-c5d2218596f9" providerId="ADAL" clId="{4183866A-C8FF-41BE-9C12-512EFF0AA624}" dt="2020-08-05T00:57:39.824" v="28" actId="27636"/>
          <ac:spMkLst>
            <pc:docMk/>
            <pc:sldMk cId="1238351807" sldId="256"/>
            <ac:spMk id="3" creationId="{3E7B73A2-F6BA-4D97-8687-A20A69DB2A09}"/>
          </ac:spMkLst>
        </pc:spChg>
      </pc:sldChg>
      <pc:sldChg chg="addSp delSp modSp mod">
        <pc:chgData name="Brian" userId="a446eaa4-2b2b-40d1-a374-c5d2218596f9" providerId="ADAL" clId="{4183866A-C8FF-41BE-9C12-512EFF0AA624}" dt="2020-08-06T14:36:58.557" v="2061" actId="478"/>
        <pc:sldMkLst>
          <pc:docMk/>
          <pc:sldMk cId="2491124764" sldId="377"/>
        </pc:sldMkLst>
        <pc:picChg chg="add mod">
          <ac:chgData name="Brian" userId="a446eaa4-2b2b-40d1-a374-c5d2218596f9" providerId="ADAL" clId="{4183866A-C8FF-41BE-9C12-512EFF0AA624}" dt="2020-08-06T14:36:55.823" v="2060" actId="1038"/>
          <ac:picMkLst>
            <pc:docMk/>
            <pc:sldMk cId="2491124764" sldId="377"/>
            <ac:picMk id="4" creationId="{5ABBD0F9-75B3-4B91-8A34-5EB526A93DA8}"/>
          </ac:picMkLst>
        </pc:picChg>
        <pc:picChg chg="del">
          <ac:chgData name="Brian" userId="a446eaa4-2b2b-40d1-a374-c5d2218596f9" providerId="ADAL" clId="{4183866A-C8FF-41BE-9C12-512EFF0AA624}" dt="2020-08-06T14:36:58.557" v="2061" actId="478"/>
          <ac:picMkLst>
            <pc:docMk/>
            <pc:sldMk cId="2491124764" sldId="377"/>
            <ac:picMk id="8" creationId="{09AA11B5-85C4-4DB0-8FDD-D02EB404BCD9}"/>
          </ac:picMkLst>
        </pc:picChg>
      </pc:sldChg>
      <pc:sldChg chg="addSp delSp modSp del mod">
        <pc:chgData name="Brian" userId="a446eaa4-2b2b-40d1-a374-c5d2218596f9" providerId="ADAL" clId="{4183866A-C8FF-41BE-9C12-512EFF0AA624}" dt="2020-08-06T14:40:24.034" v="2062" actId="47"/>
        <pc:sldMkLst>
          <pc:docMk/>
          <pc:sldMk cId="3617648204" sldId="602"/>
        </pc:sldMkLst>
        <pc:spChg chg="mod">
          <ac:chgData name="Brian" userId="a446eaa4-2b2b-40d1-a374-c5d2218596f9" providerId="ADAL" clId="{4183866A-C8FF-41BE-9C12-512EFF0AA624}" dt="2020-08-06T14:35:24.430" v="2052" actId="20577"/>
          <ac:spMkLst>
            <pc:docMk/>
            <pc:sldMk cId="3617648204" sldId="602"/>
            <ac:spMk id="2" creationId="{347BC2CA-3CCA-4704-BAB4-82F3517B63FD}"/>
          </ac:spMkLst>
        </pc:spChg>
        <pc:picChg chg="add del">
          <ac:chgData name="Brian" userId="a446eaa4-2b2b-40d1-a374-c5d2218596f9" providerId="ADAL" clId="{4183866A-C8FF-41BE-9C12-512EFF0AA624}" dt="2020-08-06T14:35:08.967" v="2042" actId="22"/>
          <ac:picMkLst>
            <pc:docMk/>
            <pc:sldMk cId="3617648204" sldId="602"/>
            <ac:picMk id="4" creationId="{6EDD3A71-6BE4-43D4-A41E-222E5FC78FB7}"/>
          </ac:picMkLst>
        </pc:picChg>
        <pc:picChg chg="add del">
          <ac:chgData name="Brian" userId="a446eaa4-2b2b-40d1-a374-c5d2218596f9" providerId="ADAL" clId="{4183866A-C8FF-41BE-9C12-512EFF0AA624}" dt="2020-08-06T14:35:13.733" v="2044" actId="478"/>
          <ac:picMkLst>
            <pc:docMk/>
            <pc:sldMk cId="3617648204" sldId="602"/>
            <ac:picMk id="7" creationId="{A20B6EB2-6000-46C1-904B-EF91746652EA}"/>
          </ac:picMkLst>
        </pc:picChg>
      </pc:sldChg>
      <pc:sldChg chg="modSp del mod">
        <pc:chgData name="Brian" userId="a446eaa4-2b2b-40d1-a374-c5d2218596f9" providerId="ADAL" clId="{4183866A-C8FF-41BE-9C12-512EFF0AA624}" dt="2020-08-07T03:40:50.455" v="2889" actId="47"/>
        <pc:sldMkLst>
          <pc:docMk/>
          <pc:sldMk cId="1507660293" sldId="603"/>
        </pc:sldMkLst>
        <pc:spChg chg="mod">
          <ac:chgData name="Brian" userId="a446eaa4-2b2b-40d1-a374-c5d2218596f9" providerId="ADAL" clId="{4183866A-C8FF-41BE-9C12-512EFF0AA624}" dt="2020-08-05T01:50:13.208" v="33" actId="27636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7T03:38:35.777" v="2833" actId="20577"/>
          <ac:spMkLst>
            <pc:docMk/>
            <pc:sldMk cId="1507660293" sldId="603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7T02:27:56.556" v="2063" actId="47"/>
        <pc:sldMkLst>
          <pc:docMk/>
          <pc:sldMk cId="1036356753" sldId="606"/>
        </pc:sldMkLst>
      </pc:sldChg>
      <pc:sldChg chg="modSp mod ord">
        <pc:chgData name="Brian" userId="a446eaa4-2b2b-40d1-a374-c5d2218596f9" providerId="ADAL" clId="{4183866A-C8FF-41BE-9C12-512EFF0AA624}" dt="2020-08-07T13:34:48.217" v="5978"/>
        <pc:sldMkLst>
          <pc:docMk/>
          <pc:sldMk cId="613388980" sldId="612"/>
        </pc:sldMkLst>
        <pc:spChg chg="mod">
          <ac:chgData name="Brian" userId="a446eaa4-2b2b-40d1-a374-c5d2218596f9" providerId="ADAL" clId="{4183866A-C8FF-41BE-9C12-512EFF0AA624}" dt="2020-08-05T13:57:13.579" v="1601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6T14:28:23.791" v="2040" actId="20577"/>
          <ac:spMkLst>
            <pc:docMk/>
            <pc:sldMk cId="613388980" sldId="612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5T01:19:47.259" v="31" actId="47"/>
        <pc:sldMkLst>
          <pc:docMk/>
          <pc:sldMk cId="2224488660" sldId="613"/>
        </pc:sldMkLst>
      </pc:sldChg>
      <pc:sldChg chg="addSp delSp modSp add del mod modAnim">
        <pc:chgData name="Brian" userId="a446eaa4-2b2b-40d1-a374-c5d2218596f9" providerId="ADAL" clId="{4183866A-C8FF-41BE-9C12-512EFF0AA624}" dt="2020-08-07T13:36:33.533" v="5983" actId="14100"/>
        <pc:sldMkLst>
          <pc:docMk/>
          <pc:sldMk cId="3257844464" sldId="614"/>
        </pc:sldMkLst>
        <pc:spChg chg="mod">
          <ac:chgData name="Brian" userId="a446eaa4-2b2b-40d1-a374-c5d2218596f9" providerId="ADAL" clId="{4183866A-C8FF-41BE-9C12-512EFF0AA624}" dt="2020-08-05T02:40:23.830" v="415" actId="14100"/>
          <ac:spMkLst>
            <pc:docMk/>
            <pc:sldMk cId="3257844464" sldId="614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7T13:36:33.533" v="5983" actId="14100"/>
          <ac:spMkLst>
            <pc:docMk/>
            <pc:sldMk cId="3257844464" sldId="614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7T03:40:42.151" v="2888" actId="20578"/>
          <ac:spMkLst>
            <pc:docMk/>
            <pc:sldMk cId="3257844464" sldId="614"/>
            <ac:spMk id="8" creationId="{04984240-606D-4298-B612-2249915719CE}"/>
          </ac:spMkLst>
        </pc:spChg>
        <pc:spChg chg="add mod">
          <ac:chgData name="Brian" userId="a446eaa4-2b2b-40d1-a374-c5d2218596f9" providerId="ADAL" clId="{4183866A-C8FF-41BE-9C12-512EFF0AA624}" dt="2020-08-07T03:40:09.487" v="2887" actId="27636"/>
          <ac:spMkLst>
            <pc:docMk/>
            <pc:sldMk cId="3257844464" sldId="614"/>
            <ac:spMk id="10" creationId="{09237115-A802-4EFE-8075-B439CC81C4C5}"/>
          </ac:spMkLst>
        </pc:spChg>
        <pc:picChg chg="add del mod ord">
          <ac:chgData name="Brian" userId="a446eaa4-2b2b-40d1-a374-c5d2218596f9" providerId="ADAL" clId="{4183866A-C8FF-41BE-9C12-512EFF0AA624}" dt="2020-08-06T14:11:14.951" v="1757" actId="478"/>
          <ac:picMkLst>
            <pc:docMk/>
            <pc:sldMk cId="3257844464" sldId="614"/>
            <ac:picMk id="4" creationId="{4711AF0B-3B4D-4429-982E-C2ABDBA21849}"/>
          </ac:picMkLst>
        </pc:picChg>
        <pc:picChg chg="del">
          <ac:chgData name="Brian" userId="a446eaa4-2b2b-40d1-a374-c5d2218596f9" providerId="ADAL" clId="{4183866A-C8FF-41BE-9C12-512EFF0AA624}" dt="2020-08-05T02:53:28.110" v="983" actId="478"/>
          <ac:picMkLst>
            <pc:docMk/>
            <pc:sldMk cId="3257844464" sldId="614"/>
            <ac:picMk id="6" creationId="{CB49778C-19C2-4A08-B5C1-43CE6E682564}"/>
          </ac:picMkLst>
        </pc:picChg>
        <pc:picChg chg="add mod ord">
          <ac:chgData name="Brian" userId="a446eaa4-2b2b-40d1-a374-c5d2218596f9" providerId="ADAL" clId="{4183866A-C8FF-41BE-9C12-512EFF0AA624}" dt="2020-08-06T14:11:11.207" v="1756" actId="1038"/>
          <ac:picMkLst>
            <pc:docMk/>
            <pc:sldMk cId="3257844464" sldId="614"/>
            <ac:picMk id="6" creationId="{F11D1B5C-DA6A-4B54-A5D6-90490D711B66}"/>
          </ac:picMkLst>
        </pc:picChg>
        <pc:picChg chg="del mod">
          <ac:chgData name="Brian" userId="a446eaa4-2b2b-40d1-a374-c5d2218596f9" providerId="ADAL" clId="{4183866A-C8FF-41BE-9C12-512EFF0AA624}" dt="2020-08-05T02:31:38.857" v="73" actId="478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delSp modSp mod ord delAnim modAnim">
        <pc:chgData name="Brian" userId="a446eaa4-2b2b-40d1-a374-c5d2218596f9" providerId="ADAL" clId="{4183866A-C8FF-41BE-9C12-512EFF0AA624}" dt="2020-08-07T13:36:07.677" v="5982"/>
        <pc:sldMkLst>
          <pc:docMk/>
          <pc:sldMk cId="2844177406" sldId="615"/>
        </pc:sldMkLst>
        <pc:spChg chg="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4183866A-C8FF-41BE-9C12-512EFF0AA624}" dt="2020-08-05T03:00:06.313" v="1577" actId="108"/>
          <ac:spMkLst>
            <pc:docMk/>
            <pc:sldMk cId="2844177406" sldId="615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13" creationId="{2577FBD9-47F8-4381-B174-F1EBDE809DD2}"/>
          </ac:spMkLst>
        </pc:spChg>
        <pc:picChg chg="add mod ord">
          <ac:chgData name="Brian" userId="a446eaa4-2b2b-40d1-a374-c5d2218596f9" providerId="ADAL" clId="{4183866A-C8FF-41BE-9C12-512EFF0AA624}" dt="2020-08-06T14:12:01.448" v="1861" actId="1037"/>
          <ac:picMkLst>
            <pc:docMk/>
            <pc:sldMk cId="2844177406" sldId="615"/>
            <ac:picMk id="4" creationId="{12F1BC68-318D-42BA-A5F1-47CB60BD8274}"/>
          </ac:picMkLst>
        </pc:picChg>
        <pc:picChg chg="del">
          <ac:chgData name="Brian" userId="a446eaa4-2b2b-40d1-a374-c5d2218596f9" providerId="ADAL" clId="{4183866A-C8FF-41BE-9C12-512EFF0AA624}" dt="2020-08-05T02:56:50.840" v="1235" actId="478"/>
          <ac:picMkLst>
            <pc:docMk/>
            <pc:sldMk cId="2844177406" sldId="615"/>
            <ac:picMk id="4" creationId="{EC4BF7D3-1A15-412C-94B0-8A8394DDE723}"/>
          </ac:picMkLst>
        </pc:picChg>
        <pc:picChg chg="del">
          <ac:chgData name="Brian" userId="a446eaa4-2b2b-40d1-a374-c5d2218596f9" providerId="ADAL" clId="{4183866A-C8FF-41BE-9C12-512EFF0AA624}" dt="2020-08-05T02:52:34.862" v="842" actId="478"/>
          <ac:picMkLst>
            <pc:docMk/>
            <pc:sldMk cId="2844177406" sldId="615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6T14:09:52.056" v="1639" actId="478"/>
          <ac:picMkLst>
            <pc:docMk/>
            <pc:sldMk cId="2844177406" sldId="615"/>
            <ac:picMk id="9" creationId="{7468D557-D96A-47D6-B167-A6887E8C7A94}"/>
          </ac:picMkLst>
        </pc:picChg>
        <pc:picChg chg="add mod">
          <ac:chgData name="Brian" userId="a446eaa4-2b2b-40d1-a374-c5d2218596f9" providerId="ADAL" clId="{4183866A-C8FF-41BE-9C12-512EFF0AA624}" dt="2020-08-07T03:05:50.881" v="2213" actId="1038"/>
          <ac:picMkLst>
            <pc:docMk/>
            <pc:sldMk cId="2844177406" sldId="615"/>
            <ac:picMk id="10" creationId="{D139AB1A-CD3E-4956-9292-B34FEE82ABAB}"/>
          </ac:picMkLst>
        </pc:picChg>
        <pc:picChg chg="add del mod ord">
          <ac:chgData name="Brian" userId="a446eaa4-2b2b-40d1-a374-c5d2218596f9" providerId="ADAL" clId="{4183866A-C8FF-41BE-9C12-512EFF0AA624}" dt="2020-08-07T03:05:55.929" v="2214" actId="478"/>
          <ac:picMkLst>
            <pc:docMk/>
            <pc:sldMk cId="2844177406" sldId="615"/>
            <ac:picMk id="11" creationId="{10F1322D-9EBA-415F-B155-EF1EDE8E3A9B}"/>
          </ac:picMkLst>
        </pc:picChg>
        <pc:picChg chg="del">
          <ac:chgData name="Brian" userId="a446eaa4-2b2b-40d1-a374-c5d2218596f9" providerId="ADAL" clId="{4183866A-C8FF-41BE-9C12-512EFF0AA624}" dt="2020-08-05T02:56:22.454" v="1232" actId="478"/>
          <ac:picMkLst>
            <pc:docMk/>
            <pc:sldMk cId="2844177406" sldId="615"/>
            <ac:picMk id="12" creationId="{3A194D46-1F1A-489C-A2B5-47DA4A8FA0DB}"/>
          </ac:picMkLst>
        </pc:picChg>
      </pc:sldChg>
      <pc:sldChg chg="addSp delSp modSp mod">
        <pc:chgData name="Brian" userId="a446eaa4-2b2b-40d1-a374-c5d2218596f9" providerId="ADAL" clId="{4183866A-C8FF-41BE-9C12-512EFF0AA624}" dt="2020-08-05T03:01:34.115" v="1587" actId="1076"/>
        <pc:sldMkLst>
          <pc:docMk/>
          <pc:sldMk cId="320647891" sldId="617"/>
        </pc:sldMkLst>
        <pc:picChg chg="add mod">
          <ac:chgData name="Brian" userId="a446eaa4-2b2b-40d1-a374-c5d2218596f9" providerId="ADAL" clId="{4183866A-C8FF-41BE-9C12-512EFF0AA624}" dt="2020-08-05T03:01:34.115" v="1587" actId="1076"/>
          <ac:picMkLst>
            <pc:docMk/>
            <pc:sldMk cId="320647891" sldId="617"/>
            <ac:picMk id="3" creationId="{C4895ED0-5264-466B-97B8-31A016DDD392}"/>
          </ac:picMkLst>
        </pc:picChg>
        <pc:picChg chg="del">
          <ac:chgData name="Brian" userId="a446eaa4-2b2b-40d1-a374-c5d2218596f9" providerId="ADAL" clId="{4183866A-C8FF-41BE-9C12-512EFF0AA624}" dt="2020-08-05T03:01:25.373" v="1584" actId="478"/>
          <ac:picMkLst>
            <pc:docMk/>
            <pc:sldMk cId="320647891" sldId="617"/>
            <ac:picMk id="4" creationId="{153A16E6-4902-406C-94D0-B8327D38B156}"/>
          </ac:picMkLst>
        </pc:picChg>
      </pc:sldChg>
      <pc:sldChg chg="addSp delSp modSp mod">
        <pc:chgData name="Brian" userId="a446eaa4-2b2b-40d1-a374-c5d2218596f9" providerId="ADAL" clId="{4183866A-C8FF-41BE-9C12-512EFF0AA624}" dt="2020-08-07T03:22:10.247" v="2226" actId="14100"/>
        <pc:sldMkLst>
          <pc:docMk/>
          <pc:sldMk cId="1016200983" sldId="619"/>
        </pc:sldMkLst>
        <pc:spChg chg="mod">
          <ac:chgData name="Brian" userId="a446eaa4-2b2b-40d1-a374-c5d2218596f9" providerId="ADAL" clId="{4183866A-C8FF-41BE-9C12-512EFF0AA624}" dt="2020-08-07T03:22:10.247" v="2226" actId="14100"/>
          <ac:spMkLst>
            <pc:docMk/>
            <pc:sldMk cId="1016200983" sldId="619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6T14:14:28.614" v="1874" actId="17032"/>
          <ac:spMkLst>
            <pc:docMk/>
            <pc:sldMk cId="1016200983" sldId="619"/>
            <ac:spMk id="9" creationId="{25B68BA4-1BC1-49EE-9A52-D1FE7279C818}"/>
          </ac:spMkLst>
        </pc:spChg>
        <pc:picChg chg="add del">
          <ac:chgData name="Brian" userId="a446eaa4-2b2b-40d1-a374-c5d2218596f9" providerId="ADAL" clId="{4183866A-C8FF-41BE-9C12-512EFF0AA624}" dt="2020-08-05T03:01:07.430" v="1582" actId="22"/>
          <ac:picMkLst>
            <pc:docMk/>
            <pc:sldMk cId="1016200983" sldId="619"/>
            <ac:picMk id="3" creationId="{0BDFDDB4-CFF9-4B8B-927F-A85C936B6EFD}"/>
          </ac:picMkLst>
        </pc:picChg>
        <pc:picChg chg="add del">
          <ac:chgData name="Brian" userId="a446eaa4-2b2b-40d1-a374-c5d2218596f9" providerId="ADAL" clId="{4183866A-C8FF-41BE-9C12-512EFF0AA624}" dt="2020-08-05T03:01:19.855" v="1583" actId="478"/>
          <ac:picMkLst>
            <pc:docMk/>
            <pc:sldMk cId="1016200983" sldId="619"/>
            <ac:picMk id="4" creationId="{153A16E6-4902-406C-94D0-B8327D38B156}"/>
          </ac:picMkLst>
        </pc:picChg>
        <pc:picChg chg="add mod">
          <ac:chgData name="Brian" userId="a446eaa4-2b2b-40d1-a374-c5d2218596f9" providerId="ADAL" clId="{4183866A-C8FF-41BE-9C12-512EFF0AA624}" dt="2020-08-06T14:12:48.291" v="1865" actId="1076"/>
          <ac:picMkLst>
            <pc:docMk/>
            <pc:sldMk cId="1016200983" sldId="619"/>
            <ac:picMk id="6" creationId="{21EF7F7E-08A7-481B-AE4E-FB51CFF06E31}"/>
          </ac:picMkLst>
        </pc:picChg>
        <pc:picChg chg="add del mod">
          <ac:chgData name="Brian" userId="a446eaa4-2b2b-40d1-a374-c5d2218596f9" providerId="ADAL" clId="{4183866A-C8FF-41BE-9C12-512EFF0AA624}" dt="2020-08-07T03:21:42.089" v="2216" actId="478"/>
          <ac:picMkLst>
            <pc:docMk/>
            <pc:sldMk cId="1016200983" sldId="619"/>
            <ac:picMk id="8" creationId="{E2932BF5-E288-4120-A278-4268C3596F74}"/>
          </ac:picMkLst>
        </pc:picChg>
        <pc:picChg chg="add mod">
          <ac:chgData name="Brian" userId="a446eaa4-2b2b-40d1-a374-c5d2218596f9" providerId="ADAL" clId="{4183866A-C8FF-41BE-9C12-512EFF0AA624}" dt="2020-08-07T03:21:51.634" v="2219" actId="1076"/>
          <ac:picMkLst>
            <pc:docMk/>
            <pc:sldMk cId="1016200983" sldId="619"/>
            <ac:picMk id="11" creationId="{477251A9-8A8E-48A0-B5DF-A14DB6EA25E6}"/>
          </ac:picMkLst>
        </pc:picChg>
        <pc:picChg chg="del">
          <ac:chgData name="Brian" userId="a446eaa4-2b2b-40d1-a374-c5d2218596f9" providerId="ADAL" clId="{4183866A-C8FF-41BE-9C12-512EFF0AA624}" dt="2020-08-06T14:12:32.783" v="1862" actId="478"/>
          <ac:picMkLst>
            <pc:docMk/>
            <pc:sldMk cId="1016200983" sldId="619"/>
            <ac:picMk id="14" creationId="{B86D5392-A625-4EDA-BF8C-0BF88E9BFF9B}"/>
          </ac:picMkLst>
        </pc:picChg>
      </pc:sldChg>
      <pc:sldChg chg="addSp delSp modSp add mod modAnim">
        <pc:chgData name="Brian" userId="a446eaa4-2b2b-40d1-a374-c5d2218596f9" providerId="ADAL" clId="{4183866A-C8FF-41BE-9C12-512EFF0AA624}" dt="2020-08-07T13:22:51.415" v="5179" actId="478"/>
        <pc:sldMkLst>
          <pc:docMk/>
          <pc:sldMk cId="3502737837" sldId="620"/>
        </pc:sldMkLst>
        <pc:spChg chg="mod">
          <ac:chgData name="Brian" userId="a446eaa4-2b2b-40d1-a374-c5d2218596f9" providerId="ADAL" clId="{4183866A-C8FF-41BE-9C12-512EFF0AA624}" dt="2020-08-05T02:40:42.659" v="440" actId="14100"/>
          <ac:spMkLst>
            <pc:docMk/>
            <pc:sldMk cId="3502737837" sldId="620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5T02:41:30.663" v="459" actId="1037"/>
          <ac:spMkLst>
            <pc:docMk/>
            <pc:sldMk cId="3502737837" sldId="620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5T02:46:18.056" v="667" actId="20577"/>
          <ac:spMkLst>
            <pc:docMk/>
            <pc:sldMk cId="3502737837" sldId="620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5T02:56:03.874" v="1231" actId="166"/>
          <ac:spMkLst>
            <pc:docMk/>
            <pc:sldMk cId="3502737837" sldId="620"/>
            <ac:spMk id="9" creationId="{4E5C3926-2700-4A42-96B4-B863FA3A2079}"/>
          </ac:spMkLst>
        </pc:spChg>
        <pc:picChg chg="add del mod ord">
          <ac:chgData name="Brian" userId="a446eaa4-2b2b-40d1-a374-c5d2218596f9" providerId="ADAL" clId="{4183866A-C8FF-41BE-9C12-512EFF0AA624}" dt="2020-08-06T14:11:40.864" v="1856" actId="478"/>
          <ac:picMkLst>
            <pc:docMk/>
            <pc:sldMk cId="3502737837" sldId="620"/>
            <ac:picMk id="4" creationId="{A606B12F-1004-468A-809C-38D78584A7BA}"/>
          </ac:picMkLst>
        </pc:picChg>
        <pc:picChg chg="add del mod">
          <ac:chgData name="Brian" userId="a446eaa4-2b2b-40d1-a374-c5d2218596f9" providerId="ADAL" clId="{4183866A-C8FF-41BE-9C12-512EFF0AA624}" dt="2020-08-07T13:22:50.462" v="5177" actId="22"/>
          <ac:picMkLst>
            <pc:docMk/>
            <pc:sldMk cId="3502737837" sldId="620"/>
            <ac:picMk id="4" creationId="{D986129A-7426-44D8-8F3B-E80045FBC6FC}"/>
          </ac:picMkLst>
        </pc:picChg>
        <pc:picChg chg="del mod">
          <ac:chgData name="Brian" userId="a446eaa4-2b2b-40d1-a374-c5d2218596f9" providerId="ADAL" clId="{4183866A-C8FF-41BE-9C12-512EFF0AA624}" dt="2020-08-05T02:53:05.311" v="894" actId="478"/>
          <ac:picMkLst>
            <pc:docMk/>
            <pc:sldMk cId="3502737837" sldId="620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7T13:22:51.415" v="5179" actId="478"/>
          <ac:picMkLst>
            <pc:docMk/>
            <pc:sldMk cId="3502737837" sldId="620"/>
            <ac:picMk id="6" creationId="{DE256202-F2FC-436C-8A79-BE80D1324F04}"/>
          </ac:picMkLst>
        </pc:picChg>
        <pc:picChg chg="add del mod">
          <ac:chgData name="Brian" userId="a446eaa4-2b2b-40d1-a374-c5d2218596f9" providerId="ADAL" clId="{4183866A-C8FF-41BE-9C12-512EFF0AA624}" dt="2020-08-07T13:22:50.919" v="5178" actId="478"/>
          <ac:picMkLst>
            <pc:docMk/>
            <pc:sldMk cId="3502737837" sldId="620"/>
            <ac:picMk id="11" creationId="{390D1487-EB09-41A8-ADCC-ED08BB611C1B}"/>
          </ac:picMkLst>
        </pc:picChg>
        <pc:picChg chg="del">
          <ac:chgData name="Brian" userId="a446eaa4-2b2b-40d1-a374-c5d2218596f9" providerId="ADAL" clId="{4183866A-C8FF-41BE-9C12-512EFF0AA624}" dt="2020-08-05T02:55:29.190" v="1103" actId="478"/>
          <ac:picMkLst>
            <pc:docMk/>
            <pc:sldMk cId="3502737837" sldId="620"/>
            <ac:picMk id="12" creationId="{3A194D46-1F1A-489C-A2B5-47DA4A8FA0DB}"/>
          </ac:picMkLst>
        </pc:picChg>
      </pc:sldChg>
      <pc:sldChg chg="add del">
        <pc:chgData name="Brian" userId="a446eaa4-2b2b-40d1-a374-c5d2218596f9" providerId="ADAL" clId="{4183866A-C8FF-41BE-9C12-512EFF0AA624}" dt="2020-08-07T03:23:50.371" v="2244" actId="47"/>
        <pc:sldMkLst>
          <pc:docMk/>
          <pc:sldMk cId="1215159900" sldId="621"/>
        </pc:sldMkLst>
      </pc:sldChg>
      <pc:sldChg chg="add">
        <pc:chgData name="Brian" userId="a446eaa4-2b2b-40d1-a374-c5d2218596f9" providerId="ADAL" clId="{4183866A-C8FF-41BE-9C12-512EFF0AA624}" dt="2020-08-06T14:35:16.982" v="2045"/>
        <pc:sldMkLst>
          <pc:docMk/>
          <pc:sldMk cId="3131913829" sldId="622"/>
        </pc:sldMkLst>
      </pc:sldChg>
      <pc:sldChg chg="modSp add mod ord">
        <pc:chgData name="Brian" userId="a446eaa4-2b2b-40d1-a374-c5d2218596f9" providerId="ADAL" clId="{4183866A-C8FF-41BE-9C12-512EFF0AA624}" dt="2020-08-07T13:34:51.304" v="5980"/>
        <pc:sldMkLst>
          <pc:docMk/>
          <pc:sldMk cId="2945373686" sldId="623"/>
        </pc:sldMkLst>
        <pc:spChg chg="mod">
          <ac:chgData name="Brian" userId="a446eaa4-2b2b-40d1-a374-c5d2218596f9" providerId="ADAL" clId="{4183866A-C8FF-41BE-9C12-512EFF0AA624}" dt="2020-08-07T03:25:06.354" v="2253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addSp modSp new mod ord">
        <pc:chgData name="Brian" userId="a446eaa4-2b2b-40d1-a374-c5d2218596f9" providerId="ADAL" clId="{4183866A-C8FF-41BE-9C12-512EFF0AA624}" dt="2020-08-07T13:32:46.029" v="5976" actId="27636"/>
        <pc:sldMkLst>
          <pc:docMk/>
          <pc:sldMk cId="1250943863" sldId="624"/>
        </pc:sldMkLst>
        <pc:spChg chg="mod">
          <ac:chgData name="Brian" userId="a446eaa4-2b2b-40d1-a374-c5d2218596f9" providerId="ADAL" clId="{4183866A-C8FF-41BE-9C12-512EFF0AA624}" dt="2020-08-07T13:25:07.126" v="5386" actId="6549"/>
          <ac:spMkLst>
            <pc:docMk/>
            <pc:sldMk cId="1250943863" sldId="624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2:46.029" v="5976" actId="27636"/>
          <ac:spMkLst>
            <pc:docMk/>
            <pc:sldMk cId="1250943863" sldId="624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32:42.829" v="5974" actId="1038"/>
          <ac:picMkLst>
            <pc:docMk/>
            <pc:sldMk cId="1250943863" sldId="624"/>
            <ac:picMk id="6" creationId="{6B78737A-5743-458E-B51D-07DA9D5D3CC8}"/>
          </ac:picMkLst>
        </pc:picChg>
      </pc:sldChg>
      <pc:sldChg chg="add del">
        <pc:chgData name="Brian" userId="a446eaa4-2b2b-40d1-a374-c5d2218596f9" providerId="ADAL" clId="{4183866A-C8FF-41BE-9C12-512EFF0AA624}" dt="2020-08-07T03:24:16.762" v="2248" actId="47"/>
        <pc:sldMkLst>
          <pc:docMk/>
          <pc:sldMk cId="3663410834" sldId="624"/>
        </pc:sldMkLst>
      </pc:sldChg>
      <pc:sldChg chg="addSp modSp add mod">
        <pc:chgData name="Brian" userId="a446eaa4-2b2b-40d1-a374-c5d2218596f9" providerId="ADAL" clId="{4183866A-C8FF-41BE-9C12-512EFF0AA624}" dt="2020-08-07T13:31:45.894" v="5944" actId="20577"/>
        <pc:sldMkLst>
          <pc:docMk/>
          <pc:sldMk cId="3663906968" sldId="625"/>
        </pc:sldMkLst>
        <pc:spChg chg="mod">
          <ac:chgData name="Brian" userId="a446eaa4-2b2b-40d1-a374-c5d2218596f9" providerId="ADAL" clId="{4183866A-C8FF-41BE-9C12-512EFF0AA624}" dt="2020-08-07T13:27:12.533" v="5590" actId="1037"/>
          <ac:spMkLst>
            <pc:docMk/>
            <pc:sldMk cId="3663906968" sldId="625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1:45.894" v="5944" actId="20577"/>
          <ac:spMkLst>
            <pc:docMk/>
            <pc:sldMk cId="3663906968" sldId="625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27:07.901" v="5568" actId="1038"/>
          <ac:picMkLst>
            <pc:docMk/>
            <pc:sldMk cId="3663906968" sldId="625"/>
            <ac:picMk id="6" creationId="{11DE863C-B5C6-4878-A745-54FA96F2F4E9}"/>
          </ac:picMkLst>
        </pc:picChg>
      </pc:sldChg>
      <pc:sldChg chg="modSp add mod">
        <pc:chgData name="Brian" userId="a446eaa4-2b2b-40d1-a374-c5d2218596f9" providerId="ADAL" clId="{4183866A-C8FF-41BE-9C12-512EFF0AA624}" dt="2020-08-07T03:59:31.672" v="5003" actId="20577"/>
        <pc:sldMkLst>
          <pc:docMk/>
          <pc:sldMk cId="342215219" sldId="626"/>
        </pc:sldMkLst>
        <pc:spChg chg="mod">
          <ac:chgData name="Brian" userId="a446eaa4-2b2b-40d1-a374-c5d2218596f9" providerId="ADAL" clId="{4183866A-C8FF-41BE-9C12-512EFF0AA624}" dt="2020-08-07T03:50:11.544" v="3575" actId="20577"/>
          <ac:spMkLst>
            <pc:docMk/>
            <pc:sldMk cId="342215219" sldId="626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03:59:31.672" v="5003" actId="20577"/>
          <ac:spMkLst>
            <pc:docMk/>
            <pc:sldMk cId="342215219" sldId="626"/>
            <ac:spMk id="4" creationId="{1AA78584-F4E2-4EAD-9928-6CB105C6D405}"/>
          </ac:spMkLst>
        </pc:spChg>
      </pc:sldChg>
      <pc:sldChg chg="addSp delSp modSp new del mod">
        <pc:chgData name="Brian" userId="a446eaa4-2b2b-40d1-a374-c5d2218596f9" providerId="ADAL" clId="{4183866A-C8FF-41BE-9C12-512EFF0AA624}" dt="2020-08-07T13:26:09.329" v="5479" actId="47"/>
        <pc:sldMkLst>
          <pc:docMk/>
          <pc:sldMk cId="1869310926" sldId="627"/>
        </pc:sldMkLst>
        <pc:spChg chg="add del mod">
          <ac:chgData name="Brian" userId="a446eaa4-2b2b-40d1-a374-c5d2218596f9" providerId="ADAL" clId="{4183866A-C8FF-41BE-9C12-512EFF0AA624}" dt="2020-08-07T13:24:24.085" v="5344" actId="14100"/>
          <ac:spMkLst>
            <pc:docMk/>
            <pc:sldMk cId="1869310926" sldId="627"/>
            <ac:spMk id="3" creationId="{7A61A274-362E-45F8-AD10-0F6865728342}"/>
          </ac:spMkLst>
        </pc:spChg>
        <pc:spChg chg="add del mod">
          <ac:chgData name="Brian" userId="a446eaa4-2b2b-40d1-a374-c5d2218596f9" providerId="ADAL" clId="{4183866A-C8FF-41BE-9C12-512EFF0AA624}" dt="2020-08-07T13:24:43.253" v="5385" actId="20577"/>
          <ac:spMkLst>
            <pc:docMk/>
            <pc:sldMk cId="1869310926" sldId="627"/>
            <ac:spMk id="4" creationId="{EE440502-B7BE-4F63-990B-28F1D91DFC8A}"/>
          </ac:spMkLst>
        </pc:spChg>
        <pc:picChg chg="add del mod">
          <ac:chgData name="Brian" userId="a446eaa4-2b2b-40d1-a374-c5d2218596f9" providerId="ADAL" clId="{4183866A-C8FF-41BE-9C12-512EFF0AA624}" dt="2020-08-07T13:24:03.310" v="5264" actId="22"/>
          <ac:picMkLst>
            <pc:docMk/>
            <pc:sldMk cId="1869310926" sldId="627"/>
            <ac:picMk id="6" creationId="{34276CA8-9EA3-4AFE-AFC3-D9D347DE553D}"/>
          </ac:picMkLst>
        </pc:picChg>
        <pc:picChg chg="add mod">
          <ac:chgData name="Brian" userId="a446eaa4-2b2b-40d1-a374-c5d2218596f9" providerId="ADAL" clId="{4183866A-C8FF-41BE-9C12-512EFF0AA624}" dt="2020-08-07T13:24:18.253" v="5343" actId="1038"/>
          <ac:picMkLst>
            <pc:docMk/>
            <pc:sldMk cId="1869310926" sldId="627"/>
            <ac:picMk id="8" creationId="{9511E101-BCE0-4409-881D-A3F503201A0E}"/>
          </ac:picMkLst>
        </pc:picChg>
      </pc:sldChg>
    </pc:docChg>
  </pc:docChgLst>
  <pc:docChgLst>
    <pc:chgData name="Brian" userId="a446eaa4-2b2b-40d1-a374-c5d2218596f9" providerId="ADAL" clId="{F30937E7-1D56-4893-86A9-2F2891348434}"/>
    <pc:docChg chg="undo custSel addSld delSld modSld sldOrd modSection">
      <pc:chgData name="Brian" userId="a446eaa4-2b2b-40d1-a374-c5d2218596f9" providerId="ADAL" clId="{F30937E7-1D56-4893-86A9-2F2891348434}" dt="2020-09-04T13:58:24.265" v="11554" actId="13926"/>
      <pc:docMkLst>
        <pc:docMk/>
      </pc:docMkLst>
      <pc:sldChg chg="modSp mod">
        <pc:chgData name="Brian" userId="a446eaa4-2b2b-40d1-a374-c5d2218596f9" providerId="ADAL" clId="{F30937E7-1D56-4893-86A9-2F2891348434}" dt="2020-09-03T01:10:21.721" v="764" actId="20577"/>
        <pc:sldMkLst>
          <pc:docMk/>
          <pc:sldMk cId="1238351807" sldId="256"/>
        </pc:sldMkLst>
        <pc:spChg chg="mod">
          <ac:chgData name="Brian" userId="a446eaa4-2b2b-40d1-a374-c5d2218596f9" providerId="ADAL" clId="{F30937E7-1D56-4893-86A9-2F2891348434}" dt="2020-09-03T01:10:21.721" v="764" actId="20577"/>
          <ac:spMkLst>
            <pc:docMk/>
            <pc:sldMk cId="1238351807" sldId="256"/>
            <ac:spMk id="2" creationId="{77AAB818-0FA2-4D85-8F6C-25012FAE4659}"/>
          </ac:spMkLst>
        </pc:spChg>
        <pc:spChg chg="mod">
          <ac:chgData name="Brian" userId="a446eaa4-2b2b-40d1-a374-c5d2218596f9" providerId="ADAL" clId="{F30937E7-1D56-4893-86A9-2F2891348434}" dt="2020-09-02T20:15:25.333" v="11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ord">
        <pc:chgData name="Brian" userId="a446eaa4-2b2b-40d1-a374-c5d2218596f9" providerId="ADAL" clId="{F30937E7-1D56-4893-86A9-2F2891348434}" dt="2020-09-04T02:51:06.528" v="9414"/>
        <pc:sldMkLst>
          <pc:docMk/>
          <pc:sldMk cId="1173292015" sldId="375"/>
        </pc:sldMkLst>
      </pc:sldChg>
      <pc:sldChg chg="modSp del mod ord">
        <pc:chgData name="Brian" userId="a446eaa4-2b2b-40d1-a374-c5d2218596f9" providerId="ADAL" clId="{F30937E7-1D56-4893-86A9-2F2891348434}" dt="2020-09-03T20:25:39.487" v="7323" actId="2696"/>
        <pc:sldMkLst>
          <pc:docMk/>
          <pc:sldMk cId="2491124764" sldId="377"/>
        </pc:sldMkLst>
        <pc:spChg chg="mod">
          <ac:chgData name="Brian" userId="a446eaa4-2b2b-40d1-a374-c5d2218596f9" providerId="ADAL" clId="{F30937E7-1D56-4893-86A9-2F2891348434}" dt="2020-09-03T13:43:53.656" v="6532" actId="27636"/>
          <ac:spMkLst>
            <pc:docMk/>
            <pc:sldMk cId="2491124764" sldId="377"/>
            <ac:spMk id="6" creationId="{0C461184-E5D7-45D3-A5D9-9756EE6F702C}"/>
          </ac:spMkLst>
        </pc:spChg>
      </pc:sldChg>
      <pc:sldChg chg="modSp del mod">
        <pc:chgData name="Brian" userId="a446eaa4-2b2b-40d1-a374-c5d2218596f9" providerId="ADAL" clId="{F30937E7-1D56-4893-86A9-2F2891348434}" dt="2020-09-03T02:30:21.528" v="6480" actId="47"/>
        <pc:sldMkLst>
          <pc:docMk/>
          <pc:sldMk cId="2264832815" sldId="390"/>
        </pc:sldMkLst>
        <pc:spChg chg="mod">
          <ac:chgData name="Brian" userId="a446eaa4-2b2b-40d1-a374-c5d2218596f9" providerId="ADAL" clId="{F30937E7-1D56-4893-86A9-2F2891348434}" dt="2020-09-02T21:32:56.095" v="63" actId="20577"/>
          <ac:spMkLst>
            <pc:docMk/>
            <pc:sldMk cId="2264832815" sldId="390"/>
            <ac:spMk id="8" creationId="{31C3177A-8320-4082-A213-0C29EE56AB88}"/>
          </ac:spMkLst>
        </pc:spChg>
      </pc:sldChg>
      <pc:sldChg chg="ord">
        <pc:chgData name="Brian" userId="a446eaa4-2b2b-40d1-a374-c5d2218596f9" providerId="ADAL" clId="{F30937E7-1D56-4893-86A9-2F2891348434}" dt="2020-09-04T02:50:40.134" v="9406"/>
        <pc:sldMkLst>
          <pc:docMk/>
          <pc:sldMk cId="3438907925" sldId="605"/>
        </pc:sldMkLst>
      </pc:sldChg>
      <pc:sldChg chg="modSp del mod ord">
        <pc:chgData name="Brian" userId="a446eaa4-2b2b-40d1-a374-c5d2218596f9" providerId="ADAL" clId="{F30937E7-1D56-4893-86A9-2F2891348434}" dt="2020-09-03T13:48:08.864" v="6611" actId="47"/>
        <pc:sldMkLst>
          <pc:docMk/>
          <pc:sldMk cId="1731920811" sldId="610"/>
        </pc:sldMkLst>
        <pc:spChg chg="mod">
          <ac:chgData name="Brian" userId="a446eaa4-2b2b-40d1-a374-c5d2218596f9" providerId="ADAL" clId="{F30937E7-1D56-4893-86A9-2F2891348434}" dt="2020-09-03T13:45:10.830" v="6591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5:53.808" v="6601" actId="113"/>
          <ac:spMkLst>
            <pc:docMk/>
            <pc:sldMk cId="1731920811" sldId="610"/>
            <ac:spMk id="6" creationId="{0C461184-E5D7-45D3-A5D9-9756EE6F702C}"/>
          </ac:spMkLst>
        </pc:spChg>
      </pc:sldChg>
      <pc:sldChg chg="ord">
        <pc:chgData name="Brian" userId="a446eaa4-2b2b-40d1-a374-c5d2218596f9" providerId="ADAL" clId="{F30937E7-1D56-4893-86A9-2F2891348434}" dt="2020-09-04T13:37:07.939" v="11294"/>
        <pc:sldMkLst>
          <pc:docMk/>
          <pc:sldMk cId="613388980" sldId="612"/>
        </pc:sldMkLst>
      </pc:sldChg>
      <pc:sldChg chg="modSp mod ord">
        <pc:chgData name="Brian" userId="a446eaa4-2b2b-40d1-a374-c5d2218596f9" providerId="ADAL" clId="{F30937E7-1D56-4893-86A9-2F2891348434}" dt="2020-09-04T13:36:47.252" v="11290"/>
        <pc:sldMkLst>
          <pc:docMk/>
          <pc:sldMk cId="3257844464" sldId="614"/>
        </pc:sldMkLst>
        <pc:spChg chg="mod">
          <ac:chgData name="Brian" userId="a446eaa4-2b2b-40d1-a374-c5d2218596f9" providerId="ADAL" clId="{F30937E7-1D56-4893-86A9-2F2891348434}" dt="2020-09-03T02:31:55.171" v="6485" actId="20577"/>
          <ac:spMkLst>
            <pc:docMk/>
            <pc:sldMk cId="3257844464" sldId="614"/>
            <ac:spMk id="8" creationId="{04984240-606D-4298-B612-2249915719CE}"/>
          </ac:spMkLst>
        </pc:spChg>
      </pc:sldChg>
      <pc:sldChg chg="ord">
        <pc:chgData name="Brian" userId="a446eaa4-2b2b-40d1-a374-c5d2218596f9" providerId="ADAL" clId="{F30937E7-1D56-4893-86A9-2F2891348434}" dt="2020-09-04T13:36:47.252" v="11290"/>
        <pc:sldMkLst>
          <pc:docMk/>
          <pc:sldMk cId="2844177406" sldId="615"/>
        </pc:sldMkLst>
      </pc:sldChg>
      <pc:sldChg chg="ord">
        <pc:chgData name="Brian" userId="a446eaa4-2b2b-40d1-a374-c5d2218596f9" providerId="ADAL" clId="{F30937E7-1D56-4893-86A9-2F2891348434}" dt="2020-09-03T13:42:29.593" v="6526" actId="20578"/>
        <pc:sldMkLst>
          <pc:docMk/>
          <pc:sldMk cId="1016200983" sldId="619"/>
        </pc:sldMkLst>
      </pc:sldChg>
      <pc:sldChg chg="ord">
        <pc:chgData name="Brian" userId="a446eaa4-2b2b-40d1-a374-c5d2218596f9" providerId="ADAL" clId="{F30937E7-1D56-4893-86A9-2F2891348434}" dt="2020-09-04T13:37:23.049" v="11296"/>
        <pc:sldMkLst>
          <pc:docMk/>
          <pc:sldMk cId="3502737837" sldId="620"/>
        </pc:sldMkLst>
      </pc:sldChg>
      <pc:sldChg chg="addSp modSp mod ord modAnim">
        <pc:chgData name="Brian" userId="a446eaa4-2b2b-40d1-a374-c5d2218596f9" providerId="ADAL" clId="{F30937E7-1D56-4893-86A9-2F2891348434}" dt="2020-09-04T13:16:53" v="11271"/>
        <pc:sldMkLst>
          <pc:docMk/>
          <pc:sldMk cId="3131913829" sldId="622"/>
        </pc:sldMkLst>
        <pc:spChg chg="add mod">
          <ac:chgData name="Brian" userId="a446eaa4-2b2b-40d1-a374-c5d2218596f9" providerId="ADAL" clId="{F30937E7-1D56-4893-86A9-2F2891348434}" dt="2020-09-04T13:15:13.361" v="11255" actId="14100"/>
          <ac:spMkLst>
            <pc:docMk/>
            <pc:sldMk cId="3131913829" sldId="622"/>
            <ac:spMk id="3" creationId="{24834867-53B1-4638-88C4-1A9439070D5E}"/>
          </ac:spMkLst>
        </pc:spChg>
      </pc:sldChg>
      <pc:sldChg chg="addSp delSp modSp mod ord">
        <pc:chgData name="Brian" userId="a446eaa4-2b2b-40d1-a374-c5d2218596f9" providerId="ADAL" clId="{F30937E7-1D56-4893-86A9-2F2891348434}" dt="2020-09-04T04:02:52.484" v="10854"/>
        <pc:sldMkLst>
          <pc:docMk/>
          <pc:sldMk cId="2945373686" sldId="623"/>
        </pc:sldMkLst>
        <pc:spChg chg="mod">
          <ac:chgData name="Brian" userId="a446eaa4-2b2b-40d1-a374-c5d2218596f9" providerId="ADAL" clId="{F30937E7-1D56-4893-86A9-2F2891348434}" dt="2020-09-04T03:12:52.238" v="10253" actId="27636"/>
          <ac:spMkLst>
            <pc:docMk/>
            <pc:sldMk cId="2945373686" sldId="62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2:52.484" v="10854"/>
          <ac:spMkLst>
            <pc:docMk/>
            <pc:sldMk cId="2945373686" sldId="623"/>
            <ac:spMk id="8" creationId="{04984240-606D-4298-B612-2249915719CE}"/>
          </ac:spMkLst>
        </pc:spChg>
        <pc:picChg chg="add del">
          <ac:chgData name="Brian" userId="a446eaa4-2b2b-40d1-a374-c5d2218596f9" providerId="ADAL" clId="{F30937E7-1D56-4893-86A9-2F2891348434}" dt="2020-09-04T02:58:57.004" v="9416" actId="22"/>
          <ac:picMkLst>
            <pc:docMk/>
            <pc:sldMk cId="2945373686" sldId="623"/>
            <ac:picMk id="4" creationId="{D3F8F253-0DCD-4227-9EF6-BC6BA092E335}"/>
          </ac:picMkLst>
        </pc:picChg>
      </pc:sldChg>
      <pc:sldChg chg="ord">
        <pc:chgData name="Brian" userId="a446eaa4-2b2b-40d1-a374-c5d2218596f9" providerId="ADAL" clId="{F30937E7-1D56-4893-86A9-2F2891348434}" dt="2020-09-04T02:50:20.548" v="9403"/>
        <pc:sldMkLst>
          <pc:docMk/>
          <pc:sldMk cId="1250943863" sldId="624"/>
        </pc:sldMkLst>
      </pc:sldChg>
      <pc:sldChg chg="add del">
        <pc:chgData name="Brian" userId="a446eaa4-2b2b-40d1-a374-c5d2218596f9" providerId="ADAL" clId="{F30937E7-1D56-4893-86A9-2F2891348434}" dt="2020-09-02T20:16:14.422" v="13" actId="47"/>
        <pc:sldMkLst>
          <pc:docMk/>
          <pc:sldMk cId="398939277" sldId="627"/>
        </pc:sldMkLst>
      </pc:sldChg>
      <pc:sldChg chg="delSp modSp add del mod setBg delDesignElem">
        <pc:chgData name="Brian" userId="a446eaa4-2b2b-40d1-a374-c5d2218596f9" providerId="ADAL" clId="{F30937E7-1D56-4893-86A9-2F2891348434}" dt="2020-09-03T01:14:40.545" v="1154" actId="47"/>
        <pc:sldMkLst>
          <pc:docMk/>
          <pc:sldMk cId="1570010569" sldId="627"/>
        </pc:sldMkLst>
        <pc:spChg chg="mod">
          <ac:chgData name="Brian" userId="a446eaa4-2b2b-40d1-a374-c5d2218596f9" providerId="ADAL" clId="{F30937E7-1D56-4893-86A9-2F2891348434}" dt="2020-09-03T00:46:21.803" v="472" actId="20577"/>
          <ac:spMkLst>
            <pc:docMk/>
            <pc:sldMk cId="1570010569" sldId="62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25" creationId="{B64F33C7-E158-4057-87E7-6F42AA6D034A}"/>
          </ac:grpSpMkLst>
        </pc:grpChg>
      </pc:sldChg>
      <pc:sldChg chg="modSp add del mod">
        <pc:chgData name="Brian" userId="a446eaa4-2b2b-40d1-a374-c5d2218596f9" providerId="ADAL" clId="{F30937E7-1D56-4893-86A9-2F2891348434}" dt="2020-09-03T20:26:49.689" v="7334" actId="47"/>
        <pc:sldMkLst>
          <pc:docMk/>
          <pc:sldMk cId="2883567263" sldId="628"/>
        </pc:sldMkLst>
        <pc:spChg chg="mod">
          <ac:chgData name="Brian" userId="a446eaa4-2b2b-40d1-a374-c5d2218596f9" providerId="ADAL" clId="{F30937E7-1D56-4893-86A9-2F2891348434}" dt="2020-09-03T02:05:38.975" v="4987" actId="14100"/>
          <ac:spMkLst>
            <pc:docMk/>
            <pc:sldMk cId="2883567263" sldId="62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4:06.109" v="6534" actId="27636"/>
          <ac:spMkLst>
            <pc:docMk/>
            <pc:sldMk cId="2883567263" sldId="628"/>
            <ac:spMk id="6" creationId="{0C461184-E5D7-45D3-A5D9-9756EE6F702C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23.400" v="8416" actId="1038"/>
        <pc:sldMkLst>
          <pc:docMk/>
          <pc:sldMk cId="161106298" sldId="629"/>
        </pc:sldMkLst>
        <pc:spChg chg="mod">
          <ac:chgData name="Brian" userId="a446eaa4-2b2b-40d1-a374-c5d2218596f9" providerId="ADAL" clId="{F30937E7-1D56-4893-86A9-2F2891348434}" dt="2020-09-03T13:50:29.125" v="6718" actId="20577"/>
          <ac:spMkLst>
            <pc:docMk/>
            <pc:sldMk cId="161106298" sldId="629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4T01:51:23.400" v="8416" actId="1038"/>
          <ac:spMkLst>
            <pc:docMk/>
            <pc:sldMk cId="161106298" sldId="629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01:30:30.728" v="1975" actId="478"/>
          <ac:spMkLst>
            <pc:docMk/>
            <pc:sldMk cId="161106298" sldId="629"/>
            <ac:spMk id="4" creationId="{6EA6B260-8B60-4E88-A23A-C964AA307521}"/>
          </ac:spMkLst>
        </pc:spChg>
        <pc:spChg chg="mod">
          <ac:chgData name="Brian" userId="a446eaa4-2b2b-40d1-a374-c5d2218596f9" providerId="ADAL" clId="{F30937E7-1D56-4893-86A9-2F2891348434}" dt="2020-09-03T21:14:02.223" v="7597" actId="6549"/>
          <ac:spMkLst>
            <pc:docMk/>
            <pc:sldMk cId="161106298" sldId="629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1:16.312" v="8388" actId="167"/>
          <ac:picMkLst>
            <pc:docMk/>
            <pc:sldMk cId="161106298" sldId="629"/>
            <ac:picMk id="4" creationId="{8FD3FF22-01D7-4267-B933-D18055784815}"/>
          </ac:picMkLst>
        </pc:picChg>
        <pc:picChg chg="del">
          <ac:chgData name="Brian" userId="a446eaa4-2b2b-40d1-a374-c5d2218596f9" providerId="ADAL" clId="{F30937E7-1D56-4893-86A9-2F2891348434}" dt="2020-09-04T01:51:18.065" v="8389" actId="478"/>
          <ac:picMkLst>
            <pc:docMk/>
            <pc:sldMk cId="161106298" sldId="629"/>
            <ac:picMk id="8" creationId="{09AA11B5-85C4-4DB0-8FDD-D02EB404BCD9}"/>
          </ac:picMkLst>
        </pc:picChg>
      </pc:sldChg>
      <pc:sldChg chg="modSp add mod ord">
        <pc:chgData name="Brian" userId="a446eaa4-2b2b-40d1-a374-c5d2218596f9" providerId="ADAL" clId="{F30937E7-1D56-4893-86A9-2F2891348434}" dt="2020-09-03T02:33:04.804" v="6491"/>
        <pc:sldMkLst>
          <pc:docMk/>
          <pc:sldMk cId="273609646" sldId="630"/>
        </pc:sldMkLst>
        <pc:spChg chg="mod">
          <ac:chgData name="Brian" userId="a446eaa4-2b2b-40d1-a374-c5d2218596f9" providerId="ADAL" clId="{F30937E7-1D56-4893-86A9-2F2891348434}" dt="2020-09-03T01:37:20.030" v="2913" actId="1035"/>
          <ac:spMkLst>
            <pc:docMk/>
            <pc:sldMk cId="273609646" sldId="630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3T01:53:14.200" v="3836" actId="27636"/>
          <ac:spMkLst>
            <pc:docMk/>
            <pc:sldMk cId="273609646" sldId="630"/>
            <ac:spMk id="6" creationId="{0C461184-E5D7-45D3-A5D9-9756EE6F702C}"/>
          </ac:spMkLst>
        </pc:spChg>
      </pc:sldChg>
      <pc:sldChg chg="modSp add mod">
        <pc:chgData name="Brian" userId="a446eaa4-2b2b-40d1-a374-c5d2218596f9" providerId="ADAL" clId="{F30937E7-1D56-4893-86A9-2F2891348434}" dt="2020-09-03T02:26:52.843" v="6479" actId="20577"/>
        <pc:sldMkLst>
          <pc:docMk/>
          <pc:sldMk cId="1602518948" sldId="631"/>
        </pc:sldMkLst>
        <pc:spChg chg="mod">
          <ac:chgData name="Brian" userId="a446eaa4-2b2b-40d1-a374-c5d2218596f9" providerId="ADAL" clId="{F30937E7-1D56-4893-86A9-2F2891348434}" dt="2020-09-03T01:45:26.830" v="3552" actId="20577"/>
          <ac:spMkLst>
            <pc:docMk/>
            <pc:sldMk cId="1602518948" sldId="631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02:26:52.843" v="6479" actId="20577"/>
          <ac:spMkLst>
            <pc:docMk/>
            <pc:sldMk cId="1602518948" sldId="631"/>
            <ac:spMk id="6" creationId="{0C461184-E5D7-45D3-A5D9-9756EE6F702C}"/>
          </ac:spMkLst>
        </pc:spChg>
      </pc:sldChg>
      <pc:sldChg chg="addSp delSp modSp add mod setBg delDesignElem">
        <pc:chgData name="Brian" userId="a446eaa4-2b2b-40d1-a374-c5d2218596f9" providerId="ADAL" clId="{F30937E7-1D56-4893-86A9-2F2891348434}" dt="2020-09-04T13:20:32.879" v="11281" actId="114"/>
        <pc:sldMkLst>
          <pc:docMk/>
          <pc:sldMk cId="1305694471" sldId="632"/>
        </pc:sldMkLst>
        <pc:spChg chg="mod">
          <ac:chgData name="Brian" userId="a446eaa4-2b2b-40d1-a374-c5d2218596f9" providerId="ADAL" clId="{F30937E7-1D56-4893-86A9-2F2891348434}" dt="2020-09-03T02:03:04.245" v="4891" actId="20577"/>
          <ac:spMkLst>
            <pc:docMk/>
            <pc:sldMk cId="1305694471" sldId="632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3T15:35:59.789" v="7239" actId="1037"/>
          <ac:spMkLst>
            <pc:docMk/>
            <pc:sldMk cId="1305694471" sldId="632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13:20:32.879" v="11281" actId="114"/>
          <ac:spMkLst>
            <pc:docMk/>
            <pc:sldMk cId="1305694471" sldId="632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3T20:26:29.016" v="7333" actId="108"/>
          <ac:spMkLst>
            <pc:docMk/>
            <pc:sldMk cId="1305694471" sldId="632"/>
            <ac:spMk id="7" creationId="{F6ACC94F-88A6-43A6-AE4A-051E6351B6A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25" creationId="{B64F33C7-E158-4057-87E7-6F42AA6D034A}"/>
          </ac:grpSpMkLst>
        </pc:grpChg>
        <pc:picChg chg="del mod">
          <ac:chgData name="Brian" userId="a446eaa4-2b2b-40d1-a374-c5d2218596f9" providerId="ADAL" clId="{F30937E7-1D56-4893-86A9-2F2891348434}" dt="2020-09-03T15:59:15.348" v="7255" actId="478"/>
          <ac:picMkLst>
            <pc:docMk/>
            <pc:sldMk cId="1305694471" sldId="632"/>
            <ac:picMk id="4" creationId="{5ABBD0F9-75B3-4B91-8A34-5EB526A93DA8}"/>
          </ac:picMkLst>
        </pc:picChg>
        <pc:picChg chg="add del mod ord">
          <ac:chgData name="Brian" userId="a446eaa4-2b2b-40d1-a374-c5d2218596f9" providerId="ADAL" clId="{F30937E7-1D56-4893-86A9-2F2891348434}" dt="2020-09-03T15:59:22.328" v="7267" actId="171"/>
          <ac:picMkLst>
            <pc:docMk/>
            <pc:sldMk cId="1305694471" sldId="632"/>
            <ac:picMk id="9" creationId="{5919D345-739B-4FAB-BBC5-BD0C3BC64290}"/>
          </ac:picMkLst>
        </pc:picChg>
      </pc:sldChg>
      <pc:sldChg chg="modSp new del mod ord">
        <pc:chgData name="Brian" userId="a446eaa4-2b2b-40d1-a374-c5d2218596f9" providerId="ADAL" clId="{F30937E7-1D56-4893-86A9-2F2891348434}" dt="2020-09-04T02:50:24.358" v="9404" actId="47"/>
        <pc:sldMkLst>
          <pc:docMk/>
          <pc:sldMk cId="34901165" sldId="633"/>
        </pc:sldMkLst>
        <pc:spChg chg="mod">
          <ac:chgData name="Brian" userId="a446eaa4-2b2b-40d1-a374-c5d2218596f9" providerId="ADAL" clId="{F30937E7-1D56-4893-86A9-2F2891348434}" dt="2020-09-03T03:01:39.433" v="6518" actId="20577"/>
          <ac:spMkLst>
            <pc:docMk/>
            <pc:sldMk cId="34901165" sldId="633"/>
            <ac:spMk id="3" creationId="{42E4C61E-52A6-41E0-ACD3-BE5334CFC66D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32.329" v="8419" actId="478"/>
        <pc:sldMkLst>
          <pc:docMk/>
          <pc:sldMk cId="2846658055" sldId="634"/>
        </pc:sldMkLst>
        <pc:spChg chg="mod">
          <ac:chgData name="Brian" userId="a446eaa4-2b2b-40d1-a374-c5d2218596f9" providerId="ADAL" clId="{F30937E7-1D56-4893-86A9-2F2891348434}" dt="2020-09-03T13:50:21.430" v="6708" actId="20577"/>
          <ac:spMkLst>
            <pc:docMk/>
            <pc:sldMk cId="2846658055" sldId="634"/>
            <ac:spMk id="2" creationId="{347BC2CA-3CCA-4704-BAB4-82F3517B63FD}"/>
          </ac:spMkLst>
        </pc:spChg>
        <pc:picChg chg="add ord">
          <ac:chgData name="Brian" userId="a446eaa4-2b2b-40d1-a374-c5d2218596f9" providerId="ADAL" clId="{F30937E7-1D56-4893-86A9-2F2891348434}" dt="2020-09-04T01:51:30.772" v="8418" actId="167"/>
          <ac:picMkLst>
            <pc:docMk/>
            <pc:sldMk cId="2846658055" sldId="634"/>
            <ac:picMk id="3" creationId="{E4631709-62AB-4F15-B6D2-09A68442C747}"/>
          </ac:picMkLst>
        </pc:picChg>
        <pc:picChg chg="del">
          <ac:chgData name="Brian" userId="a446eaa4-2b2b-40d1-a374-c5d2218596f9" providerId="ADAL" clId="{F30937E7-1D56-4893-86A9-2F2891348434}" dt="2020-09-04T01:51:32.329" v="8419" actId="478"/>
          <ac:picMkLst>
            <pc:docMk/>
            <pc:sldMk cId="2846658055" sldId="634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25:34.762" v="11282"/>
        <pc:sldMkLst>
          <pc:docMk/>
          <pc:sldMk cId="3818622655" sldId="635"/>
        </pc:sldMkLst>
        <pc:spChg chg="del">
          <ac:chgData name="Brian" userId="a446eaa4-2b2b-40d1-a374-c5d2218596f9" providerId="ADAL" clId="{F30937E7-1D56-4893-86A9-2F2891348434}" dt="2020-09-03T13:55:03.142" v="7123" actId="478"/>
          <ac:spMkLst>
            <pc:docMk/>
            <pc:sldMk cId="3818622655" sldId="635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13:54:59.022" v="7122" actId="478"/>
          <ac:spMkLst>
            <pc:docMk/>
            <pc:sldMk cId="3818622655" sldId="635"/>
            <ac:spMk id="4" creationId="{0B10B711-DF85-419D-8CF7-7B754FDB3BFA}"/>
          </ac:spMkLst>
        </pc:spChg>
        <pc:spChg chg="mod">
          <ac:chgData name="Brian" userId="a446eaa4-2b2b-40d1-a374-c5d2218596f9" providerId="ADAL" clId="{F30937E7-1D56-4893-86A9-2F2891348434}" dt="2020-09-04T13:25:34.762" v="11282"/>
          <ac:spMkLst>
            <pc:docMk/>
            <pc:sldMk cId="3818622655" sldId="635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4T01:51:08.824" v="8386" actId="1037"/>
          <ac:spMkLst>
            <pc:docMk/>
            <pc:sldMk cId="3818622655" sldId="635"/>
            <ac:spMk id="10" creationId="{E7671BAD-7B77-4A77-9E9B-14565ECD056C}"/>
          </ac:spMkLst>
        </pc:spChg>
        <pc:picChg chg="add ord">
          <ac:chgData name="Brian" userId="a446eaa4-2b2b-40d1-a374-c5d2218596f9" providerId="ADAL" clId="{F30937E7-1D56-4893-86A9-2F2891348434}" dt="2020-09-04T01:50:59.546" v="8366" actId="167"/>
          <ac:picMkLst>
            <pc:docMk/>
            <pc:sldMk cId="3818622655" sldId="635"/>
            <ac:picMk id="3" creationId="{5A83ED66-CB77-4C24-BE13-C6853D86EE0A}"/>
          </ac:picMkLst>
        </pc:picChg>
        <pc:picChg chg="del">
          <ac:chgData name="Brian" userId="a446eaa4-2b2b-40d1-a374-c5d2218596f9" providerId="ADAL" clId="{F30937E7-1D56-4893-86A9-2F2891348434}" dt="2020-09-04T01:51:01.465" v="8367" actId="478"/>
          <ac:picMkLst>
            <pc:docMk/>
            <pc:sldMk cId="3818622655" sldId="635"/>
            <ac:picMk id="8" creationId="{09AA11B5-85C4-4DB0-8FDD-D02EB404BCD9}"/>
          </ac:picMkLst>
        </pc:picChg>
      </pc:sldChg>
      <pc:sldChg chg="delSp modSp add del mod ord">
        <pc:chgData name="Brian" userId="a446eaa4-2b2b-40d1-a374-c5d2218596f9" providerId="ADAL" clId="{F30937E7-1D56-4893-86A9-2F2891348434}" dt="2020-09-03T20:32:42.002" v="7348" actId="47"/>
        <pc:sldMkLst>
          <pc:docMk/>
          <pc:sldMk cId="1419089219" sldId="636"/>
        </pc:sldMkLst>
        <pc:spChg chg="mod">
          <ac:chgData name="Brian" userId="a446eaa4-2b2b-40d1-a374-c5d2218596f9" providerId="ADAL" clId="{F30937E7-1D56-4893-86A9-2F2891348434}" dt="2020-09-03T20:26:00.235" v="7327" actId="14100"/>
          <ac:spMkLst>
            <pc:docMk/>
            <pc:sldMk cId="1419089219" sldId="636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6:54.767" v="7335" actId="478"/>
          <ac:spMkLst>
            <pc:docMk/>
            <pc:sldMk cId="1419089219" sldId="636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6:10.632" v="7331" actId="27636"/>
          <ac:spMkLst>
            <pc:docMk/>
            <pc:sldMk cId="1419089219" sldId="636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6:16.815" v="7332" actId="478"/>
          <ac:spMkLst>
            <pc:docMk/>
            <pc:sldMk cId="1419089219" sldId="636"/>
            <ac:spMk id="7" creationId="{F6ACC94F-88A6-43A6-AE4A-051E6351B6A4}"/>
          </ac:spMkLst>
        </pc:spChg>
      </pc:sldChg>
      <pc:sldChg chg="delSp modSp add mod">
        <pc:chgData name="Brian" userId="a446eaa4-2b2b-40d1-a374-c5d2218596f9" providerId="ADAL" clId="{F30937E7-1D56-4893-86A9-2F2891348434}" dt="2020-09-03T20:25:29.232" v="7322" actId="20577"/>
        <pc:sldMkLst>
          <pc:docMk/>
          <pc:sldMk cId="1784313231" sldId="637"/>
        </pc:sldMkLst>
        <pc:spChg chg="mod">
          <ac:chgData name="Brian" userId="a446eaa4-2b2b-40d1-a374-c5d2218596f9" providerId="ADAL" clId="{F30937E7-1D56-4893-86A9-2F2891348434}" dt="2020-09-03T20:25:19.275" v="7314"/>
          <ac:spMkLst>
            <pc:docMk/>
            <pc:sldMk cId="1784313231" sldId="637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5:04.975" v="7313" actId="478"/>
          <ac:spMkLst>
            <pc:docMk/>
            <pc:sldMk cId="1784313231" sldId="637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5:29.232" v="7322" actId="20577"/>
          <ac:spMkLst>
            <pc:docMk/>
            <pc:sldMk cId="1784313231" sldId="63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5:03.631" v="7312" actId="478"/>
          <ac:spMkLst>
            <pc:docMk/>
            <pc:sldMk cId="1784313231" sldId="637"/>
            <ac:spMk id="7" creationId="{F6ACC94F-88A6-43A6-AE4A-051E6351B6A4}"/>
          </ac:spMkLst>
        </pc:spChg>
      </pc:sldChg>
      <pc:sldChg chg="addSp delSp modSp add del mod ord">
        <pc:chgData name="Brian" userId="a446eaa4-2b2b-40d1-a374-c5d2218596f9" providerId="ADAL" clId="{F30937E7-1D56-4893-86A9-2F2891348434}" dt="2020-09-04T02:49:31.040" v="9399" actId="47"/>
        <pc:sldMkLst>
          <pc:docMk/>
          <pc:sldMk cId="1764050310" sldId="638"/>
        </pc:sldMkLst>
        <pc:spChg chg="mod">
          <ac:chgData name="Brian" userId="a446eaa4-2b2b-40d1-a374-c5d2218596f9" providerId="ADAL" clId="{F30937E7-1D56-4893-86A9-2F2891348434}" dt="2020-09-03T20:32:25.957" v="7340" actId="27636"/>
          <ac:spMkLst>
            <pc:docMk/>
            <pc:sldMk cId="1764050310" sldId="63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21:11:50.229" v="7584" actId="6549"/>
          <ac:spMkLst>
            <pc:docMk/>
            <pc:sldMk cId="1764050310" sldId="638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0:42.380" v="8363" actId="167"/>
          <ac:picMkLst>
            <pc:docMk/>
            <pc:sldMk cId="1764050310" sldId="638"/>
            <ac:picMk id="3" creationId="{068E5D62-A318-4B4B-8970-BF6970E04900}"/>
          </ac:picMkLst>
        </pc:picChg>
        <pc:picChg chg="del">
          <ac:chgData name="Brian" userId="a446eaa4-2b2b-40d1-a374-c5d2218596f9" providerId="ADAL" clId="{F30937E7-1D56-4893-86A9-2F2891348434}" dt="2020-09-04T01:50:44.913" v="8364" actId="478"/>
          <ac:picMkLst>
            <pc:docMk/>
            <pc:sldMk cId="1764050310" sldId="638"/>
            <ac:picMk id="8" creationId="{09AA11B5-85C4-4DB0-8FDD-D02EB404BCD9}"/>
          </ac:picMkLst>
        </pc:picChg>
      </pc:sldChg>
      <pc:sldChg chg="addSp delSp modSp add del mod ord">
        <pc:chgData name="Brian" userId="a446eaa4-2b2b-40d1-a374-c5d2218596f9" providerId="ADAL" clId="{F30937E7-1D56-4893-86A9-2F2891348434}" dt="2020-09-04T02:46:13.201" v="9263" actId="47"/>
        <pc:sldMkLst>
          <pc:docMk/>
          <pc:sldMk cId="1439787244" sldId="639"/>
        </pc:sldMkLst>
        <pc:spChg chg="mod">
          <ac:chgData name="Brian" userId="a446eaa4-2b2b-40d1-a374-c5d2218596f9" providerId="ADAL" clId="{F30937E7-1D56-4893-86A9-2F2891348434}" dt="2020-09-03T21:14:44.804" v="7617" actId="20577"/>
          <ac:spMkLst>
            <pc:docMk/>
            <pc:sldMk cId="1439787244" sldId="639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1:50:29.305" v="8361" actId="1037"/>
          <ac:spMkLst>
            <pc:docMk/>
            <pc:sldMk cId="1439787244" sldId="639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4T02:37:16.991" v="9076" actId="113"/>
          <ac:spMkLst>
            <pc:docMk/>
            <pc:sldMk cId="1439787244" sldId="639"/>
            <ac:spMk id="6" creationId="{0C461184-E5D7-45D3-A5D9-9756EE6F702C}"/>
          </ac:spMkLst>
        </pc:spChg>
        <pc:picChg chg="add mod ord">
          <ac:chgData name="Brian" userId="a446eaa4-2b2b-40d1-a374-c5d2218596f9" providerId="ADAL" clId="{F30937E7-1D56-4893-86A9-2F2891348434}" dt="2020-09-04T01:50:16.212" v="8345" actId="167"/>
          <ac:picMkLst>
            <pc:docMk/>
            <pc:sldMk cId="1439787244" sldId="639"/>
            <ac:picMk id="7" creationId="{F3E596ED-E6E2-4B08-AA12-D300911A0651}"/>
          </ac:picMkLst>
        </pc:picChg>
        <pc:picChg chg="del">
          <ac:chgData name="Brian" userId="a446eaa4-2b2b-40d1-a374-c5d2218596f9" providerId="ADAL" clId="{F30937E7-1D56-4893-86A9-2F2891348434}" dt="2020-09-04T01:50:21.985" v="8346" actId="478"/>
          <ac:picMkLst>
            <pc:docMk/>
            <pc:sldMk cId="1439787244" sldId="639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34:19.527" v="11288" actId="11529"/>
        <pc:sldMkLst>
          <pc:docMk/>
          <pc:sldMk cId="3292730711" sldId="640"/>
        </pc:sldMkLst>
        <pc:spChg chg="mod">
          <ac:chgData name="Brian" userId="a446eaa4-2b2b-40d1-a374-c5d2218596f9" providerId="ADAL" clId="{F30937E7-1D56-4893-86A9-2F2891348434}" dt="2020-09-04T02:46:37.747" v="9269" actId="27636"/>
          <ac:spMkLst>
            <pc:docMk/>
            <pc:sldMk cId="3292730711" sldId="640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4T02:41:40.589" v="9235" actId="478"/>
          <ac:spMkLst>
            <pc:docMk/>
            <pc:sldMk cId="3292730711" sldId="640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02:48:57.223" v="9397" actId="6549"/>
          <ac:spMkLst>
            <pc:docMk/>
            <pc:sldMk cId="3292730711" sldId="640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4T02:41:48.004" v="9238" actId="478"/>
          <ac:spMkLst>
            <pc:docMk/>
            <pc:sldMk cId="3292730711" sldId="640"/>
            <ac:spMk id="7" creationId="{F6ACC94F-88A6-43A6-AE4A-051E6351B6A4}"/>
          </ac:spMkLst>
        </pc:spChg>
        <pc:spChg chg="add">
          <ac:chgData name="Brian" userId="a446eaa4-2b2b-40d1-a374-c5d2218596f9" providerId="ADAL" clId="{F30937E7-1D56-4893-86A9-2F2891348434}" dt="2020-09-04T02:47:16.616" v="9311" actId="22"/>
          <ac:spMkLst>
            <pc:docMk/>
            <pc:sldMk cId="3292730711" sldId="640"/>
            <ac:spMk id="11" creationId="{6B59187A-0917-4453-B065-BA92BF3B3B9E}"/>
          </ac:spMkLst>
        </pc:spChg>
        <pc:picChg chg="add del mod ord">
          <ac:chgData name="Brian" userId="a446eaa4-2b2b-40d1-a374-c5d2218596f9" providerId="ADAL" clId="{F30937E7-1D56-4893-86A9-2F2891348434}" dt="2020-09-04T02:48:36.100" v="9396" actId="478"/>
          <ac:picMkLst>
            <pc:docMk/>
            <pc:sldMk cId="3292730711" sldId="640"/>
            <ac:picMk id="8" creationId="{F4543EED-C13A-4F8D-BA1E-4D85928DD4F4}"/>
          </ac:picMkLst>
        </pc:picChg>
        <pc:picChg chg="add del">
          <ac:chgData name="Brian" userId="a446eaa4-2b2b-40d1-a374-c5d2218596f9" providerId="ADAL" clId="{F30937E7-1D56-4893-86A9-2F2891348434}" dt="2020-09-04T02:42:03.652" v="9243" actId="478"/>
          <ac:picMkLst>
            <pc:docMk/>
            <pc:sldMk cId="3292730711" sldId="640"/>
            <ac:picMk id="9" creationId="{5919D345-739B-4FAB-BBC5-BD0C3BC64290}"/>
          </ac:picMkLst>
        </pc:picChg>
        <pc:picChg chg="add del mod ord">
          <ac:chgData name="Brian" userId="a446eaa4-2b2b-40d1-a374-c5d2218596f9" providerId="ADAL" clId="{F30937E7-1D56-4893-86A9-2F2891348434}" dt="2020-09-04T13:34:18.735" v="11287" actId="478"/>
          <ac:picMkLst>
            <pc:docMk/>
            <pc:sldMk cId="3292730711" sldId="640"/>
            <ac:picMk id="13" creationId="{38D97550-DF53-464F-B3E8-A3D7AC6EE844}"/>
          </ac:picMkLst>
        </pc:picChg>
        <pc:cxnChg chg="add del">
          <ac:chgData name="Brian" userId="a446eaa4-2b2b-40d1-a374-c5d2218596f9" providerId="ADAL" clId="{F30937E7-1D56-4893-86A9-2F2891348434}" dt="2020-09-04T13:34:19.527" v="11288" actId="11529"/>
          <ac:cxnSpMkLst>
            <pc:docMk/>
            <pc:sldMk cId="3292730711" sldId="640"/>
            <ac:cxnSpMk id="4" creationId="{D63D9AD8-33C4-4A98-B277-C1FE4D5A329C}"/>
          </ac:cxnSpMkLst>
        </pc:cxnChg>
      </pc:sldChg>
      <pc:sldChg chg="addSp delSp modSp add del mod">
        <pc:chgData name="Brian" userId="a446eaa4-2b2b-40d1-a374-c5d2218596f9" providerId="ADAL" clId="{F30937E7-1D56-4893-86A9-2F2891348434}" dt="2020-09-04T02:46:42.648" v="9270" actId="47"/>
        <pc:sldMkLst>
          <pc:docMk/>
          <pc:sldMk cId="833905470" sldId="641"/>
        </pc:sldMkLst>
        <pc:spChg chg="del mod">
          <ac:chgData name="Brian" userId="a446eaa4-2b2b-40d1-a374-c5d2218596f9" providerId="ADAL" clId="{F30937E7-1D56-4893-86A9-2F2891348434}" dt="2020-09-04T02:34:24.669" v="8948" actId="478"/>
          <ac:spMkLst>
            <pc:docMk/>
            <pc:sldMk cId="833905470" sldId="641"/>
            <ac:spMk id="3" creationId="{BFC4D2C1-544F-400A-8B67-3414754D5B0F}"/>
          </ac:spMkLst>
        </pc:spChg>
        <pc:spChg chg="add">
          <ac:chgData name="Brian" userId="a446eaa4-2b2b-40d1-a374-c5d2218596f9" providerId="ADAL" clId="{F30937E7-1D56-4893-86A9-2F2891348434}" dt="2020-09-04T02:34:30.664" v="8949" actId="22"/>
          <ac:spMkLst>
            <pc:docMk/>
            <pc:sldMk cId="833905470" sldId="641"/>
            <ac:spMk id="4" creationId="{D1A4C9BB-FE25-4557-B142-494DBFB83F71}"/>
          </ac:spMkLst>
        </pc:spChg>
        <pc:spChg chg="mod">
          <ac:chgData name="Brian" userId="a446eaa4-2b2b-40d1-a374-c5d2218596f9" providerId="ADAL" clId="{F30937E7-1D56-4893-86A9-2F2891348434}" dt="2020-09-04T02:40:51.541" v="9220" actId="20577"/>
          <ac:spMkLst>
            <pc:docMk/>
            <pc:sldMk cId="833905470" sldId="641"/>
            <ac:spMk id="6" creationId="{0C461184-E5D7-45D3-A5D9-9756EE6F702C}"/>
          </ac:spMkLst>
        </pc:spChg>
      </pc:sldChg>
      <pc:sldChg chg="modSp add del mod">
        <pc:chgData name="Brian" userId="a446eaa4-2b2b-40d1-a374-c5d2218596f9" providerId="ADAL" clId="{F30937E7-1D56-4893-86A9-2F2891348434}" dt="2020-09-04T02:49:27.041" v="9398" actId="47"/>
        <pc:sldMkLst>
          <pc:docMk/>
          <pc:sldMk cId="3487851634" sldId="642"/>
        </pc:sldMkLst>
        <pc:picChg chg="mod">
          <ac:chgData name="Brian" userId="a446eaa4-2b2b-40d1-a374-c5d2218596f9" providerId="ADAL" clId="{F30937E7-1D56-4893-86A9-2F2891348434}" dt="2020-09-04T02:47:39.628" v="9389" actId="1037"/>
          <ac:picMkLst>
            <pc:docMk/>
            <pc:sldMk cId="3487851634" sldId="642"/>
            <ac:picMk id="8" creationId="{F4543EED-C13A-4F8D-BA1E-4D85928DD4F4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02:47:08.180" v="9310" actId="1037"/>
        <pc:sldMkLst>
          <pc:docMk/>
          <pc:sldMk cId="3596118344" sldId="643"/>
        </pc:sldMkLst>
        <pc:spChg chg="mod">
          <ac:chgData name="Brian" userId="a446eaa4-2b2b-40d1-a374-c5d2218596f9" providerId="ADAL" clId="{F30937E7-1D56-4893-86A9-2F2891348434}" dt="2020-09-04T02:45:44.266" v="9259" actId="27636"/>
          <ac:spMkLst>
            <pc:docMk/>
            <pc:sldMk cId="3596118344" sldId="64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2:45:56.668" v="9262"/>
          <ac:spMkLst>
            <pc:docMk/>
            <pc:sldMk cId="3596118344" sldId="643"/>
            <ac:spMk id="6" creationId="{0C461184-E5D7-45D3-A5D9-9756EE6F702C}"/>
          </ac:spMkLst>
        </pc:spChg>
        <pc:spChg chg="add">
          <ac:chgData name="Brian" userId="a446eaa4-2b2b-40d1-a374-c5d2218596f9" providerId="ADAL" clId="{F30937E7-1D56-4893-86A9-2F2891348434}" dt="2020-09-04T02:46:54.976" v="9271" actId="22"/>
          <ac:spMkLst>
            <pc:docMk/>
            <pc:sldMk cId="3596118344" sldId="643"/>
            <ac:spMk id="7" creationId="{A642ECC1-575E-4DB3-8B09-58CA1F4562C4}"/>
          </ac:spMkLst>
        </pc:spChg>
        <pc:picChg chg="add mod ord">
          <ac:chgData name="Brian" userId="a446eaa4-2b2b-40d1-a374-c5d2218596f9" providerId="ADAL" clId="{F30937E7-1D56-4893-86A9-2F2891348434}" dt="2020-09-04T02:47:08.180" v="9310" actId="1037"/>
          <ac:picMkLst>
            <pc:docMk/>
            <pc:sldMk cId="3596118344" sldId="643"/>
            <ac:picMk id="4" creationId="{C72BA80E-1E2E-47FE-B451-7D5B7D13E865}"/>
          </ac:picMkLst>
        </pc:picChg>
        <pc:picChg chg="del">
          <ac:chgData name="Brian" userId="a446eaa4-2b2b-40d1-a374-c5d2218596f9" providerId="ADAL" clId="{F30937E7-1D56-4893-86A9-2F2891348434}" dt="2020-09-04T02:45:24.397" v="9253" actId="478"/>
          <ac:picMkLst>
            <pc:docMk/>
            <pc:sldMk cId="3596118344" sldId="643"/>
            <ac:picMk id="8" creationId="{F4543EED-C13A-4F8D-BA1E-4D85928DD4F4}"/>
          </ac:picMkLst>
        </pc:picChg>
      </pc:sldChg>
      <pc:sldChg chg="add del">
        <pc:chgData name="Brian" userId="a446eaa4-2b2b-40d1-a374-c5d2218596f9" providerId="ADAL" clId="{F30937E7-1D56-4893-86A9-2F2891348434}" dt="2020-09-04T04:09:54.769" v="11192" actId="47"/>
        <pc:sldMkLst>
          <pc:docMk/>
          <pc:sldMk cId="2106945543" sldId="644"/>
        </pc:sldMkLst>
      </pc:sldChg>
      <pc:sldChg chg="modSp add mod">
        <pc:chgData name="Brian" userId="a446eaa4-2b2b-40d1-a374-c5d2218596f9" providerId="ADAL" clId="{F30937E7-1D56-4893-86A9-2F2891348434}" dt="2020-09-04T04:03:04.333" v="10856"/>
        <pc:sldMkLst>
          <pc:docMk/>
          <pc:sldMk cId="584754361" sldId="645"/>
        </pc:sldMkLst>
        <pc:spChg chg="mod">
          <ac:chgData name="Brian" userId="a446eaa4-2b2b-40d1-a374-c5d2218596f9" providerId="ADAL" clId="{F30937E7-1D56-4893-86A9-2F2891348434}" dt="2020-09-04T03:12:59.341" v="10255" actId="27636"/>
          <ac:spMkLst>
            <pc:docMk/>
            <pc:sldMk cId="584754361" sldId="645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3:04.333" v="10856"/>
          <ac:spMkLst>
            <pc:docMk/>
            <pc:sldMk cId="584754361" sldId="645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24.265" v="11554" actId="13926"/>
        <pc:sldMkLst>
          <pc:docMk/>
          <pc:sldMk cId="4107887151" sldId="646"/>
        </pc:sldMkLst>
        <pc:spChg chg="mod">
          <ac:chgData name="Brian" userId="a446eaa4-2b2b-40d1-a374-c5d2218596f9" providerId="ADAL" clId="{F30937E7-1D56-4893-86A9-2F2891348434}" dt="2020-09-04T03:13:03.428" v="10257" actId="27636"/>
          <ac:spMkLst>
            <pc:docMk/>
            <pc:sldMk cId="4107887151" sldId="646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13:58:24.265" v="11554" actId="13926"/>
          <ac:spMkLst>
            <pc:docMk/>
            <pc:sldMk cId="4107887151" sldId="646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07.556" v="11553" actId="20577"/>
        <pc:sldMkLst>
          <pc:docMk/>
          <pc:sldMk cId="1481898755" sldId="647"/>
        </pc:sldMkLst>
        <pc:spChg chg="mod">
          <ac:chgData name="Brian" userId="a446eaa4-2b2b-40d1-a374-c5d2218596f9" providerId="ADAL" clId="{F30937E7-1D56-4893-86A9-2F2891348434}" dt="2020-09-04T13:58:07.556" v="11553" actId="20577"/>
          <ac:spMkLst>
            <pc:docMk/>
            <pc:sldMk cId="1481898755" sldId="647"/>
            <ac:spMk id="8" creationId="{04984240-606D-4298-B612-2249915719CE}"/>
          </ac:spMkLst>
        </pc:spChg>
      </pc:sldChg>
      <pc:sldChg chg="add ord">
        <pc:chgData name="Brian" userId="a446eaa4-2b2b-40d1-a374-c5d2218596f9" providerId="ADAL" clId="{F30937E7-1D56-4893-86A9-2F2891348434}" dt="2020-09-04T13:49:18.602" v="11541"/>
        <pc:sldMkLst>
          <pc:docMk/>
          <pc:sldMk cId="2106119354" sldId="648"/>
        </pc:sldMkLst>
      </pc:sldChg>
      <pc:sldChg chg="add del">
        <pc:chgData name="Brian" userId="a446eaa4-2b2b-40d1-a374-c5d2218596f9" providerId="ADAL" clId="{F30937E7-1D56-4893-86A9-2F2891348434}" dt="2020-09-04T13:45:23.970" v="11331" actId="47"/>
        <pc:sldMkLst>
          <pc:docMk/>
          <pc:sldMk cId="1898525325" sldId="649"/>
        </pc:sldMkLst>
      </pc:sldChg>
      <pc:sldChg chg="modSp add mod">
        <pc:chgData name="Brian" userId="a446eaa4-2b2b-40d1-a374-c5d2218596f9" providerId="ADAL" clId="{F30937E7-1D56-4893-86A9-2F2891348434}" dt="2020-09-04T13:57:58.412" v="11549" actId="20577"/>
        <pc:sldMkLst>
          <pc:docMk/>
          <pc:sldMk cId="3926636326" sldId="649"/>
        </pc:sldMkLst>
        <pc:spChg chg="mod">
          <ac:chgData name="Brian" userId="a446eaa4-2b2b-40d1-a374-c5d2218596f9" providerId="ADAL" clId="{F30937E7-1D56-4893-86A9-2F2891348434}" dt="2020-09-04T13:57:58.412" v="11549" actId="20577"/>
          <ac:spMkLst>
            <pc:docMk/>
            <pc:sldMk cId="3926636326" sldId="649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7:47.620" v="11545" actId="20577"/>
        <pc:sldMkLst>
          <pc:docMk/>
          <pc:sldMk cId="3841560306" sldId="650"/>
        </pc:sldMkLst>
        <pc:spChg chg="mod">
          <ac:chgData name="Brian" userId="a446eaa4-2b2b-40d1-a374-c5d2218596f9" providerId="ADAL" clId="{F30937E7-1D56-4893-86A9-2F2891348434}" dt="2020-09-04T13:57:47.620" v="11545" actId="20577"/>
          <ac:spMkLst>
            <pc:docMk/>
            <pc:sldMk cId="3841560306" sldId="650"/>
            <ac:spMk id="8" creationId="{04984240-606D-4298-B612-2249915719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4/14/2023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4/14/2023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4/14/2023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nistgov/oscal-content/pull/26" TargetMode="External"/><Relationship Id="rId2" Type="http://schemas.openxmlformats.org/officeDocument/2006/relationships/hyperlink" Target="https://github.com/usnistgov/OSCAL/pull/76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 and Customer Responsibilities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1515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  <a:p>
            <a:r>
              <a:rPr lang="en-US" dirty="0"/>
              <a:t>Version 6a</a:t>
            </a:r>
          </a:p>
          <a:p>
            <a:r>
              <a:rPr lang="en-US" dirty="0"/>
              <a:t>October 2, 2020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(Revised April 14</a:t>
            </a:r>
            <a:r>
              <a:rPr lang="en-US"/>
              <a:t>, 2023)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8B22-C87F-451F-B962-890B3C49FE2D}"/>
              </a:ext>
            </a:extLst>
          </p:cNvPr>
          <p:cNvSpPr txBox="1"/>
          <p:nvPr/>
        </p:nvSpPr>
        <p:spPr>
          <a:xfrm>
            <a:off x="7009392" y="4293443"/>
            <a:ext cx="3315458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Component represents the leveraged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B890A-AE69-41C1-B43E-6AACEABEB426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48189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970344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76ACD1-7430-403F-B72B-9D6367435E0F}"/>
              </a:ext>
            </a:extLst>
          </p:cNvPr>
          <p:cNvSpPr/>
          <p:nvPr/>
        </p:nvSpPr>
        <p:spPr>
          <a:xfrm>
            <a:off x="5940570" y="4929289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5C2A5D-3821-4A1E-B693-F0F800FDC876}"/>
              </a:ext>
            </a:extLst>
          </p:cNvPr>
          <p:cNvCxnSpPr>
            <a:cxnSpLocks/>
          </p:cNvCxnSpPr>
          <p:nvPr/>
        </p:nvCxnSpPr>
        <p:spPr>
          <a:xfrm flipH="1" flipV="1">
            <a:off x="6358411" y="1544187"/>
            <a:ext cx="1271682" cy="33851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ACDB19-84BE-47D6-821F-86A30237E30C}"/>
              </a:ext>
            </a:extLst>
          </p:cNvPr>
          <p:cNvSpPr txBox="1"/>
          <p:nvPr/>
        </p:nvSpPr>
        <p:spPr>
          <a:xfrm>
            <a:off x="7878375" y="3445650"/>
            <a:ext cx="185907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Links to Leveraged Authorization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316AE-01A1-4011-849F-429FEE1F363C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347063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D602C-6B32-45AA-840A-EBF4100E78A8}"/>
              </a:ext>
            </a:extLst>
          </p:cNvPr>
          <p:cNvSpPr/>
          <p:nvPr/>
        </p:nvSpPr>
        <p:spPr>
          <a:xfrm>
            <a:off x="5958738" y="5074618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6D39F-445D-4363-8D19-1D9FEEB78C45}"/>
              </a:ext>
            </a:extLst>
          </p:cNvPr>
          <p:cNvSpPr txBox="1"/>
          <p:nvPr/>
        </p:nvSpPr>
        <p:spPr>
          <a:xfrm>
            <a:off x="9622395" y="4511224"/>
            <a:ext cx="1556292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Original component UUID from leveraged system.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Establishes traceability back to Leveraged SSP.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C78F5-C0D6-4A72-8518-3924A2ED011E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77355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Statement Response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152907"/>
            <a:ext cx="9342823" cy="51328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(consumer responsibility - addressing a gap)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"22222222-0000-4000-9001-000000000001"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Describe how this internal virtual appliance satisfies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"11111111-0000-4000-9009-002001001001"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that directly addresses how the consumer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&lt;responsible-role&gt;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28C06-E89C-4CB6-8B51-C5892F3C264D}"/>
              </a:ext>
            </a:extLst>
          </p:cNvPr>
          <p:cNvSpPr txBox="1"/>
          <p:nvPr/>
        </p:nvSpPr>
        <p:spPr>
          <a:xfrm>
            <a:off x="9483115" y="1857984"/>
            <a:ext cx="1816684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leveraging system owner deploys a virtual appliance to address the consumer responsibility defined in the leveraged system's SSP for AC-2, part 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309F14-7923-4FFB-9A85-8F2B82855BE3}"/>
              </a:ext>
            </a:extLst>
          </p:cNvPr>
          <p:cNvSpPr/>
          <p:nvPr/>
        </p:nvSpPr>
        <p:spPr>
          <a:xfrm>
            <a:off x="6722102" y="3542550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F402B-81C5-4805-AADC-5C45C3BABE61}"/>
              </a:ext>
            </a:extLst>
          </p:cNvPr>
          <p:cNvSpPr txBox="1"/>
          <p:nvPr/>
        </p:nvSpPr>
        <p:spPr>
          <a:xfrm>
            <a:off x="9089495" y="4410418"/>
            <a:ext cx="2210304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This is the UUID of the responsibility statement in the leveraged system's SSP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D8AEE-D056-4C5F-AC98-72954CA7E4A7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26022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 Providing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10040288" cy="59821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"11111111-0000-4000-9009-001000000000"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11111111-0000-4000-9009-002000000000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&lt;provided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"poc-for-customers"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&lt;/provided&gt;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11111111-0000-4000-9009-002001002002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provided-uuid="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2A2DA-47DF-41BB-9E34-D677338B9B38}"/>
              </a:ext>
            </a:extLst>
          </p:cNvPr>
          <p:cNvSpPr/>
          <p:nvPr/>
        </p:nvSpPr>
        <p:spPr>
          <a:xfrm>
            <a:off x="2682642" y="3360875"/>
            <a:ext cx="7835986" cy="14957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632E3-FA23-451A-8F45-E6C25AB3A257}"/>
              </a:ext>
            </a:extLst>
          </p:cNvPr>
          <p:cNvSpPr txBox="1"/>
          <p:nvPr/>
        </p:nvSpPr>
        <p:spPr>
          <a:xfrm>
            <a:off x="7684593" y="2730872"/>
            <a:ext cx="3481987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Use "export/provided" to describe what may be inherited using consumer-appropriate language.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C82D9-883A-4AA2-9BBC-AE723C49D5BD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294537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 Providing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10040288" cy="59821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"11111111-0000-4000-9009-001000000000"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11111111-0000-4000-9009-002000000000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&lt;provided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"poc-for-customers"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&lt;/provided&gt;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11111111-0000-4000-9009-002001002002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provided-uuid="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C82D9-883A-4AA2-9BBC-AE723C49D5BD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6F34E6-A68A-45F0-B8CA-B118E68D8F5C}"/>
              </a:ext>
            </a:extLst>
          </p:cNvPr>
          <p:cNvSpPr/>
          <p:nvPr/>
        </p:nvSpPr>
        <p:spPr>
          <a:xfrm>
            <a:off x="8950395" y="4771840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02A92-E47B-4A94-BAA8-EA3FD3365BFF}"/>
              </a:ext>
            </a:extLst>
          </p:cNvPr>
          <p:cNvCxnSpPr>
            <a:cxnSpLocks/>
          </p:cNvCxnSpPr>
          <p:nvPr/>
        </p:nvCxnSpPr>
        <p:spPr>
          <a:xfrm flipH="1" flipV="1">
            <a:off x="7366706" y="3730269"/>
            <a:ext cx="1899214" cy="11116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723AC-C7A5-4F99-A769-567717156934}"/>
              </a:ext>
            </a:extLst>
          </p:cNvPr>
          <p:cNvSpPr txBox="1"/>
          <p:nvPr/>
        </p:nvSpPr>
        <p:spPr>
          <a:xfrm>
            <a:off x="7518064" y="5602596"/>
            <a:ext cx="3273069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If there is a consumer responsibility associated with this inheritance, define it within the same export assembly and link it using the provided-uuid flag.</a:t>
            </a:r>
          </a:p>
        </p:txBody>
      </p:sp>
    </p:spTree>
    <p:extLst>
      <p:ext uri="{BB962C8B-B14F-4D97-AF65-F5344CB8AC3E}">
        <p14:creationId xmlns:p14="http://schemas.microsoft.com/office/powerpoint/2010/main" val="158082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"application"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 from Leveraged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the application within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8B22-C87F-451F-B962-890B3C49FE2D}"/>
              </a:ext>
            </a:extLst>
          </p:cNvPr>
          <p:cNvSpPr txBox="1"/>
          <p:nvPr/>
        </p:nvSpPr>
        <p:spPr>
          <a:xfrm>
            <a:off x="7639181" y="3663650"/>
            <a:ext cx="3914962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Component represents the application, which provides inheritable capabilities from the leveraged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6E18-94C3-4DF6-8084-96D6380A09C0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358011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</a:t>
            </a:r>
            <a:r>
              <a:rPr lang="en-US" sz="1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_stmt.a"</a:t>
            </a:r>
            <a:r>
              <a:rPr lang="en-US" sz="1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7B2E9-6830-49F7-BB7A-83DBEBF0E9F3}"/>
              </a:ext>
            </a:extLst>
          </p:cNvPr>
          <p:cNvSpPr txBox="1"/>
          <p:nvPr/>
        </p:nvSpPr>
        <p:spPr>
          <a:xfrm>
            <a:off x="9495227" y="970344"/>
            <a:ext cx="1816684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leveraging system owner elects to inherit the leveraged system's application in satisfaction of AC-2, Part 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410788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D6290-27CF-439E-9BD1-B6389A53ABD7}"/>
              </a:ext>
            </a:extLst>
          </p:cNvPr>
          <p:cNvSpPr txBox="1"/>
          <p:nvPr/>
        </p:nvSpPr>
        <p:spPr>
          <a:xfrm>
            <a:off x="8886232" y="4470649"/>
            <a:ext cx="2416195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Within the statement assembly, the by-component assembly references the component in the leveraging system's SSP that represents the leveraged system's application.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938518-AB97-45CE-80EA-3DF5AA83040C}"/>
              </a:ext>
            </a:extLst>
          </p:cNvPr>
          <p:cNvSpPr/>
          <p:nvPr/>
        </p:nvSpPr>
        <p:spPr>
          <a:xfrm>
            <a:off x="5147286" y="2078340"/>
            <a:ext cx="4572000" cy="29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E7853-7D45-45F2-8468-734F5E2CD2C5}"/>
              </a:ext>
            </a:extLst>
          </p:cNvPr>
          <p:cNvSpPr/>
          <p:nvPr/>
        </p:nvSpPr>
        <p:spPr>
          <a:xfrm>
            <a:off x="2670533" y="2293759"/>
            <a:ext cx="7254643" cy="958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0C207-A67F-48B9-8797-C0F2661D4985}"/>
              </a:ext>
            </a:extLst>
          </p:cNvPr>
          <p:cNvSpPr txBox="1"/>
          <p:nvPr/>
        </p:nvSpPr>
        <p:spPr>
          <a:xfrm>
            <a:off x="8465770" y="4852688"/>
            <a:ext cx="2918812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For inheritance, the description from the leveraged system's "provided" statement may simply be duplicated into the leveraging system's description.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It may also be tailored or completely replaced if appropriate.</a:t>
            </a:r>
          </a:p>
        </p:txBody>
      </p:sp>
    </p:spTree>
    <p:extLst>
      <p:ext uri="{BB962C8B-B14F-4D97-AF65-F5344CB8AC3E}">
        <p14:creationId xmlns:p14="http://schemas.microsoft.com/office/powerpoint/2010/main" val="62322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410568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</a:t>
            </a:r>
            <a:br>
              <a:rPr lang="en-US" dirty="0"/>
            </a:br>
            <a:r>
              <a:rPr lang="en-US" dirty="0"/>
              <a:t>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r>
              <a:rPr lang="en-US" b="1" dirty="0"/>
              <a:t>Typical FedRAMP Scenario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  <a:p>
            <a:pPr lvl="1"/>
            <a:r>
              <a:rPr lang="en-US" b="1" dirty="0"/>
              <a:t>Transition scenario for an imperfect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834867-53B1-4638-88C4-1A9439070D5E}"/>
              </a:ext>
            </a:extLst>
          </p:cNvPr>
          <p:cNvSpPr/>
          <p:nvPr/>
        </p:nvSpPr>
        <p:spPr>
          <a:xfrm>
            <a:off x="1668163" y="1255673"/>
            <a:ext cx="5980670" cy="1832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Today's Focus - Wrap 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BDB4D-0F9B-479C-B0C4-0ED3E66A89F7}"/>
              </a:ext>
            </a:extLst>
          </p:cNvPr>
          <p:cNvSpPr/>
          <p:nvPr/>
        </p:nvSpPr>
        <p:spPr>
          <a:xfrm>
            <a:off x="1668163" y="3093825"/>
            <a:ext cx="5980670" cy="1832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 Late Oct/Early Nov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711AE8-E526-4BAB-95FB-48F296D826CA}"/>
              </a:ext>
            </a:extLst>
          </p:cNvPr>
          <p:cNvSpPr/>
          <p:nvPr/>
        </p:nvSpPr>
        <p:spPr>
          <a:xfrm>
            <a:off x="1665789" y="4932948"/>
            <a:ext cx="5980670" cy="18069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Nov/Dec</a:t>
            </a:r>
          </a:p>
        </p:txBody>
      </p:sp>
    </p:spTree>
    <p:extLst>
      <p:ext uri="{BB962C8B-B14F-4D97-AF65-F5344CB8AC3E}">
        <p14:creationId xmlns:p14="http://schemas.microsoft.com/office/powerpoint/2010/main" val="31319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B1584-9234-4787-85B3-39E6FE67A308}"/>
              </a:ext>
            </a:extLst>
          </p:cNvPr>
          <p:cNvSpPr txBox="1"/>
          <p:nvPr/>
        </p:nvSpPr>
        <p:spPr>
          <a:xfrm>
            <a:off x="8611902" y="3164817"/>
            <a:ext cx="2791648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"inherited" field links this to the original "provided" statement in the leveraged system's SSP.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FA8EE0-DCCF-42BE-BAE3-B61EF781ABBC}"/>
              </a:ext>
            </a:extLst>
          </p:cNvPr>
          <p:cNvSpPr/>
          <p:nvPr/>
        </p:nvSpPr>
        <p:spPr>
          <a:xfrm>
            <a:off x="2749257" y="3282263"/>
            <a:ext cx="5583289" cy="3597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9220-5D80-4483-947E-E4A2A590DF5D}"/>
              </a:ext>
            </a:extLst>
          </p:cNvPr>
          <p:cNvSpPr/>
          <p:nvPr/>
        </p:nvSpPr>
        <p:spPr>
          <a:xfrm>
            <a:off x="2389852" y="3088372"/>
            <a:ext cx="7577714" cy="14977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61970-B91E-40FB-B7AB-DA6FA6FED38D}"/>
              </a:ext>
            </a:extLst>
          </p:cNvPr>
          <p:cNvSpPr txBox="1"/>
          <p:nvPr/>
        </p:nvSpPr>
        <p:spPr>
          <a:xfrm>
            <a:off x="7546526" y="5263352"/>
            <a:ext cx="3930274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original description from the "provided" statement should be duplicated here and should not be adjusted. </a:t>
            </a:r>
          </a:p>
        </p:txBody>
      </p:sp>
    </p:spTree>
    <p:extLst>
      <p:ext uri="{BB962C8B-B14F-4D97-AF65-F5344CB8AC3E}">
        <p14:creationId xmlns:p14="http://schemas.microsoft.com/office/powerpoint/2010/main" val="363297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9220-5D80-4483-947E-E4A2A590DF5D}"/>
              </a:ext>
            </a:extLst>
          </p:cNvPr>
          <p:cNvSpPr/>
          <p:nvPr/>
        </p:nvSpPr>
        <p:spPr>
          <a:xfrm>
            <a:off x="2389852" y="4333972"/>
            <a:ext cx="7577714" cy="14977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8DBAA-4ED3-4544-802D-255523FF0346}"/>
              </a:ext>
            </a:extLst>
          </p:cNvPr>
          <p:cNvSpPr txBox="1"/>
          <p:nvPr/>
        </p:nvSpPr>
        <p:spPr>
          <a:xfrm>
            <a:off x="6249600" y="5260798"/>
            <a:ext cx="5430040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If a "responsibility" statement was associated with this inherited capability, it is also addressed here with a "satisfied" statement.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"responsibility-uuid" links to the original "responsibility" statement in the leveraged system's SSP using its original UUID value.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linkage between "responsibility" and "provided" is maintained in the leveraged system's SSP and is not referenced here.</a:t>
            </a:r>
          </a:p>
        </p:txBody>
      </p:sp>
    </p:spTree>
    <p:extLst>
      <p:ext uri="{BB962C8B-B14F-4D97-AF65-F5344CB8AC3E}">
        <p14:creationId xmlns:p14="http://schemas.microsoft.com/office/powerpoint/2010/main" val="16803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9CA2E-3A7C-4F1F-9625-2A51AFC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7" y="1911056"/>
            <a:ext cx="4335798" cy="3362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Handling "provided" and "responsibility"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24729" y="351227"/>
            <a:ext cx="6009162" cy="6279688"/>
          </a:xfr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Inheritance of each "provided" capability is at the discretion of the system owner.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The leveraging system owner may either: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inherit the provided capability;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address the control directly as if no inheritance is provided.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If the leveraging system owner elects to inherit a "provided capability: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component providing the inherited capability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be defined in the leveraging SSP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property that identifies the original uuid of the component in the leveraged system's SSP;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control part being satisfied by inheritance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include a by-component assembly that links to the inherited component;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"responsibility" associated with the "provided" capability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be addressed.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"responsibility" statement linked to a "provided" capability is ignored if the leveraging system owner elects not to inherit the capability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Every "responsibility" not linked to a "provided" capability </a:t>
            </a:r>
            <a:r>
              <a:rPr lang="en-US" sz="1800" b="1" dirty="0">
                <a:solidFill>
                  <a:srgbClr val="000000"/>
                </a:solidFill>
              </a:rPr>
              <a:t>must</a:t>
            </a:r>
            <a:r>
              <a:rPr lang="en-US" sz="1800" dirty="0">
                <a:solidFill>
                  <a:srgbClr val="000000"/>
                </a:solidFill>
              </a:rPr>
              <a:t> be addressed.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BA32F-7DE1-4DE2-9293-73A3CC9D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92" y="1905000"/>
            <a:ext cx="4343606" cy="3368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When a Leveraging System is also a Leveraged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identified by the leveraged system)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In addition to: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identifying what </a:t>
            </a:r>
            <a:r>
              <a:rPr lang="en-US" sz="1800" b="1" dirty="0">
                <a:solidFill>
                  <a:srgbClr val="000000"/>
                </a:solidFill>
              </a:rPr>
              <a:t>may be </a:t>
            </a:r>
            <a:r>
              <a:rPr lang="en-US" sz="1800" dirty="0">
                <a:solidFill>
                  <a:srgbClr val="000000"/>
                </a:solidFill>
              </a:rPr>
              <a:t>inherited by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responsibilities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 must address to fully satisfy a control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F948F3-E019-447F-9B25-E952D005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49" y="1905000"/>
            <a:ext cx="4417458" cy="3359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When a Leveraging System has more than one Leveraged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same syntax is used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It is simply replicated for each leveraged system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Leveraging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"leveraged-authorization" assembly for each leveraged system.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"component" representing each leveraged system.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"component" representing the leveraged system components associated with inherited capabilities.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Responsibility and Adjudication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An authorizing official (AO) must adjudicate the entire stack - relative to the authorization they are issuing. (Holistic View)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Each system owner is responsible for their system in the stack. (System View)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within both: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; and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Leveraged IaaS.</a:t>
            </a:r>
          </a:p>
          <a:p>
            <a:pPr lvl="2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implemented: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by the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Leveraging SaaS C</a:t>
            </a:r>
            <a:r>
              <a:rPr lang="en-US" dirty="0">
                <a:solidFill>
                  <a:srgbClr val="000000"/>
                </a:solidFill>
              </a:rPr>
              <a:t>; and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Leveraged IaaS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1" y="1905000"/>
            <a:ext cx="4343608" cy="33687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0EDFA2-D456-413C-8DC4-A5DE5EB577DE}"/>
              </a:ext>
            </a:extLst>
          </p:cNvPr>
          <p:cNvSpPr/>
          <p:nvPr/>
        </p:nvSpPr>
        <p:spPr>
          <a:xfrm rot="5400000">
            <a:off x="3372026" y="3173190"/>
            <a:ext cx="3218544" cy="6821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CC94F-88A6-43A6-AE4A-051E6351B6A4}"/>
              </a:ext>
            </a:extLst>
          </p:cNvPr>
          <p:cNvSpPr/>
          <p:nvPr/>
        </p:nvSpPr>
        <p:spPr>
          <a:xfrm rot="5400000">
            <a:off x="1630610" y="3376826"/>
            <a:ext cx="2184401" cy="130904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3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31709-62AB-4F15-B6D2-09A68442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408331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Full Control  Satisfaction (Holistic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834642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FedRAMP does not allow inheritance for XX-1 controls.</a:t>
            </a:r>
          </a:p>
          <a:p>
            <a:pPr lvl="1">
              <a:lnSpc>
                <a:spcPct val="90000"/>
              </a:lnSpc>
            </a:pP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only fully satisfied if each system does their part.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</p:spTree>
    <p:extLst>
      <p:ext uri="{BB962C8B-B14F-4D97-AF65-F5344CB8AC3E}">
        <p14:creationId xmlns:p14="http://schemas.microsoft.com/office/powerpoint/2010/main" val="9298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6661631" cy="1280890"/>
          </a:xfrm>
        </p:spPr>
        <p:txBody>
          <a:bodyPr/>
          <a:lstStyle/>
          <a:p>
            <a:r>
              <a:rPr lang="en-US" dirty="0"/>
              <a:t>OSCAL Incorporation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7" y="1293583"/>
            <a:ext cx="8887119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SSP Syntax Updated</a:t>
            </a:r>
          </a:p>
          <a:p>
            <a:pPr lvl="1"/>
            <a:r>
              <a:rPr lang="en-US" dirty="0">
                <a:hlinkClick r:id="rId2"/>
              </a:rPr>
              <a:t>OSCAL Repo PR #762 </a:t>
            </a:r>
            <a:r>
              <a:rPr lang="en-US" dirty="0"/>
              <a:t>Pending</a:t>
            </a:r>
          </a:p>
          <a:p>
            <a:r>
              <a:rPr lang="en-US" b="1" dirty="0"/>
              <a:t>Leveraged Authorization Sample Files Available</a:t>
            </a:r>
          </a:p>
          <a:p>
            <a:pPr lvl="1"/>
            <a:r>
              <a:rPr lang="en-US" dirty="0">
                <a:hlinkClick r:id="rId3"/>
              </a:rPr>
              <a:t>OSCAL Content Repo PR #26</a:t>
            </a:r>
            <a:r>
              <a:rPr lang="en-US" dirty="0"/>
              <a:t> Pending</a:t>
            </a:r>
          </a:p>
          <a:p>
            <a:pPr lvl="1"/>
            <a:r>
              <a:rPr lang="en-US" dirty="0"/>
              <a:t>Two sample OSCAL SSPs were drafted in parallel to this presentation:</a:t>
            </a:r>
          </a:p>
          <a:p>
            <a:pPr lvl="2"/>
            <a:r>
              <a:rPr lang="en-US" dirty="0"/>
              <a:t>Leveraged System</a:t>
            </a:r>
          </a:p>
          <a:p>
            <a:pPr lvl="2"/>
            <a:r>
              <a:rPr lang="en-US" dirty="0"/>
              <a:t>Leveraging System</a:t>
            </a:r>
          </a:p>
        </p:txBody>
      </p:sp>
    </p:spTree>
    <p:extLst>
      <p:ext uri="{BB962C8B-B14F-4D97-AF65-F5344CB8AC3E}">
        <p14:creationId xmlns:p14="http://schemas.microsoft.com/office/powerpoint/2010/main" val="4011720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3FF22-01D7-4267-B933-D1805578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leveraged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privately;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available for inheritance;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control.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3ED66-CB77-4C24-BE13-C6853D86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b="1" dirty="0">
                <a:solidFill>
                  <a:srgbClr val="000000"/>
                </a:solidFill>
              </a:rPr>
              <a:t>identifying an inherited control from a leveraged system;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671BAD-7B77-4A77-9E9B-14565ECD056C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D1B5C-DA6A-4B54-A5D6-90490D7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7793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980519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Define Components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9034492" y="970344"/>
            <a:ext cx="3124628" cy="52705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 are defined in the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system-implementation </a:t>
            </a:r>
            <a:r>
              <a:rPr lang="en-US" dirty="0"/>
              <a:t>assembly. </a:t>
            </a:r>
          </a:p>
          <a:p>
            <a:r>
              <a:rPr lang="en-US" dirty="0"/>
              <a:t>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dirty="0"/>
              <a:t> assembly for each component.</a:t>
            </a:r>
          </a:p>
          <a:p>
            <a:r>
              <a:rPr lang="en-US" dirty="0"/>
              <a:t>There must always be a “This System” component defined.</a:t>
            </a:r>
          </a:p>
          <a:p>
            <a:r>
              <a:rPr lang="en-US" dirty="0"/>
              <a:t>Other components are defined as appropriate.</a:t>
            </a:r>
          </a:p>
          <a:p>
            <a:r>
              <a:rPr lang="en-US" dirty="0"/>
              <a:t>SSP authors have flexibility in how granular they define components.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65799" y="3261053"/>
            <a:ext cx="3124627" cy="968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9237115-A802-4EFE-8075-B439CC81C4C5}"/>
              </a:ext>
            </a:extLst>
          </p:cNvPr>
          <p:cNvSpPr txBox="1">
            <a:spLocks/>
          </p:cNvSpPr>
          <p:nvPr/>
        </p:nvSpPr>
        <p:spPr>
          <a:xfrm>
            <a:off x="1311579" y="1363318"/>
            <a:ext cx="4188268" cy="48775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control response is broken down to the individual components involved.</a:t>
            </a:r>
          </a:p>
          <a:p>
            <a:r>
              <a:rPr lang="en-US" dirty="0"/>
              <a:t>Enables a more robust response to controls</a:t>
            </a:r>
          </a:p>
          <a:p>
            <a:endParaRPr lang="en-US" dirty="0"/>
          </a:p>
          <a:p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for:</a:t>
            </a:r>
          </a:p>
          <a:p>
            <a:pPr lvl="1"/>
            <a:r>
              <a:rPr lang="en-US" dirty="0"/>
              <a:t>This System</a:t>
            </a:r>
          </a:p>
          <a:p>
            <a:pPr lvl="1"/>
            <a:r>
              <a:rPr lang="en-US" dirty="0"/>
              <a:t>The Access Control Procedure</a:t>
            </a:r>
          </a:p>
          <a:p>
            <a:pPr lvl="1"/>
            <a:r>
              <a:rPr lang="en-US" dirty="0"/>
              <a:t>A shared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256202-F2FC-436C-8A79-BE80D132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8428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895995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Respond By Component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control 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i="1" dirty="0"/>
              <a:t> </a:t>
            </a:r>
            <a:r>
              <a:rPr lang="en-US" dirty="0"/>
              <a:t>assembly.</a:t>
            </a:r>
          </a:p>
          <a:p>
            <a:r>
              <a:rPr lang="en-US" dirty="0"/>
              <a:t>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 </a:t>
            </a:r>
            <a:r>
              <a:rPr lang="en-US" dirty="0"/>
              <a:t>assembly, there are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assemblies. 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 has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i="1" dirty="0"/>
              <a:t> </a:t>
            </a:r>
            <a:r>
              <a:rPr lang="en-US" dirty="0"/>
              <a:t>assemblies. Each references a component involved with control satisfaction. </a:t>
            </a:r>
          </a:p>
          <a:p>
            <a:r>
              <a:rPr lang="en-US" dirty="0"/>
              <a:t>Control satisfaction responses are provided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dirty="0"/>
              <a:t> field 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assembly.</a:t>
            </a:r>
          </a:p>
          <a:p>
            <a:r>
              <a:rPr lang="en-US" dirty="0"/>
              <a:t>NOTE: 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78069" y="5133919"/>
            <a:ext cx="3124627" cy="276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1487-EB09-41A8-ADCC-ED08BB61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49" y="318169"/>
            <a:ext cx="3333750" cy="5314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5C3926-2700-4A42-96B4-B863FA3A2079}"/>
              </a:ext>
            </a:extLst>
          </p:cNvPr>
          <p:cNvSpPr/>
          <p:nvPr/>
        </p:nvSpPr>
        <p:spPr>
          <a:xfrm>
            <a:off x="9259261" y="1554483"/>
            <a:ext cx="2697095" cy="19801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1BC68-318D-42BA-A5F1-47CB60BD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3" y="1284298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applicable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 </a:t>
            </a:r>
            <a:r>
              <a:rPr lang="en-US" dirty="0"/>
              <a:t>assembly using an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the customer has a responsibility within the application, there should be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assembly, which identifies the application and includes the customer responsibility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a customer responsibility statement does not fit any specific component, place it in the “This System” component.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AB1A-CD3E-4956-9292-B34FEE8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32" y="314317"/>
            <a:ext cx="3333750" cy="531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7FBD9-47F8-4381-B174-F1EBDE809DD2}"/>
              </a:ext>
            </a:extLst>
          </p:cNvPr>
          <p:cNvSpPr/>
          <p:nvPr/>
        </p:nvSpPr>
        <p:spPr>
          <a:xfrm>
            <a:off x="9283700" y="4758158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 </a:t>
            </a:r>
            <a:r>
              <a:rPr lang="en-US"/>
              <a:t>(Components</a:t>
            </a:r>
            <a:r>
              <a:rPr lang="en-US" dirty="0"/>
              <a:t>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58753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&lt;user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"procedure"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Access Control Procedure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is the procedure that governs access to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"#8b9d82a9-dd49-4309-a466-685b0081f28c"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"11111111-0000-4000-9001-000000000003"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"software"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application within the IaaS, exposed to SaaS customers and their downstream customers.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 maintains aspects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Leveraging SaaS maintains aspects of their assigned portion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customers of the Leveraging SaaS maintain aspects of their sub-assigned portions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11111111-0000-4000-9000-100000000001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Relationship View:</a:t>
            </a:r>
            <a:br>
              <a:rPr lang="en-US" sz="3000" dirty="0"/>
            </a:br>
            <a:r>
              <a:rPr lang="en-US" sz="3000" dirty="0"/>
              <a:t>SSP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Leveraged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may provide information about controls that may be inherited by a leveraging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explicitly identify all customer responsibilities required to fully satisfy a control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number of levels beyond the leveraging system is irrelevant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Leveraging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identify what is inherited from the leveraged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address control requirements not explicitly satisfied through inheritance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should link customer responsibilities identified by its leveraged system to: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control implementation statements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customer responsibilities the leveraging system defined for its downstream customers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3904341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 -&gt; Leveraging System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1788458"/>
            <a:ext cx="9378950" cy="4445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Leveraged System has an application exposed to the Leveraging System</a:t>
            </a:r>
          </a:p>
          <a:p>
            <a:pPr lvl="1"/>
            <a:r>
              <a:rPr lang="en-US" dirty="0"/>
              <a:t>The customer configuration responsibilities are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</a:t>
            </a:r>
          </a:p>
          <a:p>
            <a:pPr lvl="1"/>
            <a:r>
              <a:rPr lang="en-US" dirty="0"/>
              <a:t>An optional inheritance statement is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application. It describes additional aspects of </a:t>
            </a:r>
            <a:r>
              <a:rPr lang="en-US" i="1" dirty="0"/>
              <a:t>AC-2, part a </a:t>
            </a:r>
            <a:r>
              <a:rPr lang="en-US" dirty="0"/>
              <a:t>addressed by the application with no customer requirement.</a:t>
            </a:r>
          </a:p>
          <a:p>
            <a:pPr lvl="1"/>
            <a:r>
              <a:rPr lang="en-US" dirty="0"/>
              <a:t>The component definition for the application is communicated to the leveraging system</a:t>
            </a:r>
          </a:p>
          <a:p>
            <a:r>
              <a:rPr lang="en-US" dirty="0"/>
              <a:t>The Leveraged System has an access control procedure</a:t>
            </a:r>
          </a:p>
          <a:p>
            <a:pPr lvl="1"/>
            <a:r>
              <a:rPr lang="en-US" dirty="0"/>
              <a:t>The procedure is only for the leveraged system. The leveraging system requires its own procedure to satisfy AC-2, part a.</a:t>
            </a:r>
          </a:p>
          <a:p>
            <a:pPr lvl="1"/>
            <a:r>
              <a:rPr lang="en-US" dirty="0"/>
              <a:t>A customer responsibility statement is made with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"This System" describing the need for the customer to create their own access control procedure.</a:t>
            </a:r>
          </a:p>
          <a:p>
            <a:pPr lvl="1"/>
            <a:r>
              <a:rPr lang="en-US" dirty="0"/>
              <a:t>In this instance it does not make sense to include the component representing the leveraged system's access control procedure.</a:t>
            </a:r>
          </a:p>
        </p:txBody>
      </p:sp>
    </p:spTree>
    <p:extLst>
      <p:ext uri="{BB962C8B-B14F-4D97-AF65-F5344CB8AC3E}">
        <p14:creationId xmlns:p14="http://schemas.microsoft.com/office/powerpoint/2010/main" val="342215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6" y="624110"/>
            <a:ext cx="9378631" cy="1280890"/>
          </a:xfrm>
        </p:spPr>
        <p:txBody>
          <a:bodyPr/>
          <a:lstStyle/>
          <a:p>
            <a:r>
              <a:rPr lang="en-US" dirty="0"/>
              <a:t>Leveraging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1579" y="1479176"/>
            <a:ext cx="4510997" cy="494851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 leveraging system must communicate the following to customers and AOs:</a:t>
            </a:r>
          </a:p>
          <a:p>
            <a:r>
              <a:rPr lang="en-US" dirty="0"/>
              <a:t>Information about the authorizations for both the Leveraging and Leveraged Systems (dates, system IDs, etc.)</a:t>
            </a:r>
          </a:p>
          <a:p>
            <a:r>
              <a:rPr lang="en-US" dirty="0"/>
              <a:t>Control Satisfaction Descriptions that satisfy a customer responsibility statement</a:t>
            </a:r>
          </a:p>
          <a:p>
            <a:r>
              <a:rPr lang="en-US" dirty="0"/>
              <a:t>Statements about what the leveraging system has inherited from the leveraged system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Component information from the leveraged system must be referenced in the leveraging system</a:t>
            </a:r>
          </a:p>
          <a:p>
            <a:r>
              <a:rPr lang="en-US" dirty="0"/>
              <a:t>End Consumer (Customer) responsibility statements may also be defined the same way the leveraged system defines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E863C-B5C6-4878-A745-54FA96F2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71" y="0"/>
            <a:ext cx="608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Relationship Views:</a:t>
            </a:r>
            <a:br>
              <a:rPr lang="en-US" sz="3000" dirty="0"/>
            </a:br>
            <a:r>
              <a:rPr lang="en-US" sz="3000" dirty="0"/>
              <a:t>Simplify and Modularize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For additional layers: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becomes the leveraged system relative to the customer layer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In addition to </a:t>
            </a:r>
            <a:endParaRPr lang="en-US" sz="16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information controls that may be inherited by a leveraging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explicit customer responsibilities required to fully satisfy a control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number of levels beyond the leveraging system is irrelevant.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2801259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6661631" cy="1280890"/>
          </a:xfrm>
        </p:spPr>
        <p:txBody>
          <a:bodyPr/>
          <a:lstStyle/>
          <a:p>
            <a:r>
              <a:rPr lang="en-US" dirty="0"/>
              <a:t>OSCAL SSP Syntax Changes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7" y="1300307"/>
            <a:ext cx="9660326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Added the following assemblies into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b="1" dirty="0"/>
              <a:t> assembly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; which includes the following assemblies: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responsibility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satisfied</a:t>
            </a:r>
          </a:p>
          <a:p>
            <a:r>
              <a:rPr lang="en-US" b="1" dirty="0"/>
              <a:t>Each assembly includes: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responsible-role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remarks</a:t>
            </a:r>
          </a:p>
          <a:p>
            <a:r>
              <a:rPr lang="en-US" b="1" dirty="0"/>
              <a:t>Added three additional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/>
              <a:t> value options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component/prop</a:t>
            </a:r>
            <a:r>
              <a:rPr lang="en-US" b="1" dirty="0"/>
              <a:t> field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implementation-point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leveraged-authorization-uuid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inherited-uuid</a:t>
            </a:r>
          </a:p>
          <a:p>
            <a:r>
              <a:rPr lang="en-US" b="1" dirty="0"/>
              <a:t>Removed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b="1" dirty="0"/>
              <a:t>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b="1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1"/>
            <a:r>
              <a:rPr lang="en-US" dirty="0"/>
              <a:t>Ensures all control response statements occur within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195030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197" y="1304144"/>
            <a:ext cx="5451755" cy="536647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leveraged system must communicate the following to a leveraging system:</a:t>
            </a:r>
          </a:p>
          <a:p>
            <a:r>
              <a:rPr lang="en-US" dirty="0"/>
              <a:t>Information about the Leveraged System's authorization (date, system ID, etc.)</a:t>
            </a:r>
          </a:p>
          <a:p>
            <a:r>
              <a:rPr lang="en-US" dirty="0"/>
              <a:t>Consumer (Customer) responsibility statements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pPr lvl="2"/>
            <a:r>
              <a:rPr lang="en-US" dirty="0"/>
              <a:t>System-wide statements - associated with the by-component statement for "This System"</a:t>
            </a:r>
          </a:p>
          <a:p>
            <a:pPr lvl="2"/>
            <a:r>
              <a:rPr lang="en-US" dirty="0"/>
              <a:t>Component-specific statements</a:t>
            </a:r>
          </a:p>
          <a:p>
            <a:r>
              <a:rPr lang="en-US" dirty="0"/>
              <a:t>Statements about what the leveraging system could inherited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Certain information about any component associated with consumer responsibility or inheritance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737A-5743-458E-B51D-07DA9D5D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28" y="0"/>
            <a:ext cx="284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3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1100711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OSCAL SSP:</a:t>
            </a:r>
            <a:br>
              <a:rPr lang="en-US" dirty="0"/>
            </a:br>
            <a:r>
              <a:rPr lang="en-US" dirty="0"/>
              <a:t>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F7F7E-08A7-481B-AE4E-FB51CFF0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571745"/>
            <a:ext cx="4737100" cy="4954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B68BA4-1BC1-49EE-9A52-D1FE7279C818}"/>
              </a:ext>
            </a:extLst>
          </p:cNvPr>
          <p:cNvSpPr/>
          <p:nvPr/>
        </p:nvSpPr>
        <p:spPr>
          <a:xfrm>
            <a:off x="6931770" y="3238500"/>
            <a:ext cx="726330" cy="13462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51A9-8A8E-48A0-B5DF-A14DB6EA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08" y="787782"/>
            <a:ext cx="2739029" cy="5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3: Legacy SSP or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is not expressed in OSCAL, or its CRM is not.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SSP must define an additional component representing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itself.</a:t>
            </a:r>
          </a:p>
          <a:p>
            <a:r>
              <a:rPr lang="en-US" dirty="0"/>
              <a:t>Every responsibility statement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legacy SSP/CRM must be addressed by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within the cited control statement.</a:t>
            </a:r>
          </a:p>
          <a:p>
            <a:r>
              <a:rPr lang="en-US" dirty="0"/>
              <a:t>If the responsibility is addressed by customer action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statement should cite that component. Otherwise, it should cite the appropriate component.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5ED0-5264-466B-97B8-31A016DD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51" y="48878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component, and provide a customer-appropriate description of the satisfaction.</a:t>
            </a:r>
          </a:p>
          <a:p>
            <a:pPr lvl="1"/>
            <a:r>
              <a:rPr lang="en-US" dirty="0"/>
              <a:t>For example, FedRAMP requires the leveraging system to only describe what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control, but does not require a description of "how" in this case. The CRM can provide a control-statement-specific description of what is being </a:t>
            </a:r>
            <a:r>
              <a:rPr lang="en-US"/>
              <a:t>inherited.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26987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1905000"/>
            <a:ext cx="5549767" cy="4217126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(LA)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relies on 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 for operation in a stacked hierarchy; and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leveraging system is authorized separately from the leveraged system.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External services and interconnections are not regarded as leveraged authorizations.</a:t>
            </a:r>
          </a:p>
          <a:p>
            <a:pPr marL="57150" indent="0"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Examples on next slide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E3329-93F8-440A-906B-CB3A64C3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1905000"/>
            <a:ext cx="4381975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1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9B73F-DC17-4AC6-8D92-31CBA6B7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211" y="1597861"/>
            <a:ext cx="3352800" cy="2600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3D16-3D8A-49E6-BFDC-353446E5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39" y="1599470"/>
            <a:ext cx="3419475" cy="2600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46486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Authorization? </a:t>
            </a:r>
            <a:r>
              <a:rPr lang="en-US" sz="1800" dirty="0"/>
              <a:t>(continued)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928" y="4579480"/>
            <a:ext cx="6289774" cy="1684077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Cloud</a:t>
            </a:r>
            <a:r>
              <a:rPr lang="en-US" sz="20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Data Center</a:t>
            </a:r>
            <a:r>
              <a:rPr lang="en-US" sz="20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27" y="1597861"/>
            <a:ext cx="3354857" cy="26019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1750173-600F-4230-9A29-271A02A5CF1C}"/>
              </a:ext>
            </a:extLst>
          </p:cNvPr>
          <p:cNvSpPr txBox="1">
            <a:spLocks/>
          </p:cNvSpPr>
          <p:nvPr/>
        </p:nvSpPr>
        <p:spPr>
          <a:xfrm>
            <a:off x="2166512" y="1005860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A18F85-8AEA-496D-9C68-54EB4EA536FE}"/>
              </a:ext>
            </a:extLst>
          </p:cNvPr>
          <p:cNvSpPr txBox="1">
            <a:spLocks/>
          </p:cNvSpPr>
          <p:nvPr/>
        </p:nvSpPr>
        <p:spPr>
          <a:xfrm>
            <a:off x="1126346" y="4164058"/>
            <a:ext cx="3263583" cy="40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Cloud (SaaS on IaaS)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3EDE7E-9D8E-47F0-B692-D687EA201C57}"/>
              </a:ext>
            </a:extLst>
          </p:cNvPr>
          <p:cNvSpPr txBox="1">
            <a:spLocks/>
          </p:cNvSpPr>
          <p:nvPr/>
        </p:nvSpPr>
        <p:spPr>
          <a:xfrm>
            <a:off x="4657786" y="4152955"/>
            <a:ext cx="3263582" cy="40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Data Center (System on GSS)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B69B70E-0CCE-43DD-8DCF-FDBB12653827}"/>
              </a:ext>
            </a:extLst>
          </p:cNvPr>
          <p:cNvSpPr txBox="1">
            <a:spLocks/>
          </p:cNvSpPr>
          <p:nvPr/>
        </p:nvSpPr>
        <p:spPr>
          <a:xfrm>
            <a:off x="8198271" y="4152954"/>
            <a:ext cx="3263581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External Service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or Interconnection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FBB63B4-07F1-4E1E-8F62-A12E1E615462}"/>
              </a:ext>
            </a:extLst>
          </p:cNvPr>
          <p:cNvSpPr txBox="1">
            <a:spLocks/>
          </p:cNvSpPr>
          <p:nvPr/>
        </p:nvSpPr>
        <p:spPr>
          <a:xfrm>
            <a:off x="5643444" y="1006865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C3F129F-D456-422C-ABA7-5A37D0FF92D2}"/>
              </a:ext>
            </a:extLst>
          </p:cNvPr>
          <p:cNvSpPr txBox="1">
            <a:spLocks/>
          </p:cNvSpPr>
          <p:nvPr/>
        </p:nvSpPr>
        <p:spPr>
          <a:xfrm>
            <a:off x="9210192" y="1006869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No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EE3FAB2-2CAB-4915-A5C8-A07E994337B7}"/>
              </a:ext>
            </a:extLst>
          </p:cNvPr>
          <p:cNvSpPr txBox="1">
            <a:spLocks/>
          </p:cNvSpPr>
          <p:nvPr/>
        </p:nvSpPr>
        <p:spPr>
          <a:xfrm>
            <a:off x="7969215" y="4763673"/>
            <a:ext cx="3942208" cy="18664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Interconnections or External Services are not leveraged authorizations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Even if they have an authorization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SaaS A handles the Identity Management Service as a system component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OSCAL supports this, just not as a L.A.</a:t>
            </a:r>
          </a:p>
        </p:txBody>
      </p:sp>
    </p:spTree>
    <p:extLst>
      <p:ext uri="{BB962C8B-B14F-4D97-AF65-F5344CB8AC3E}">
        <p14:creationId xmlns:p14="http://schemas.microsoft.com/office/powerpoint/2010/main" val="51537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EEC906-BFB9-4810-B60A-FD3B7049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95" y="1917112"/>
            <a:ext cx="4318023" cy="33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may be </a:t>
            </a:r>
            <a:r>
              <a:rPr lang="en-US" sz="1600" dirty="0">
                <a:solidFill>
                  <a:srgbClr val="000000"/>
                </a:solidFill>
              </a:rPr>
              <a:t>inherited by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consumer-appropriate description of the control inheritance;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responsibilities that must be addressed by the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 to fully satisfy a control …</a:t>
            </a:r>
            <a:br>
              <a:rPr lang="en-US" sz="1600" dirty="0">
                <a:solidFill>
                  <a:srgbClr val="000000"/>
                </a:solidFill>
              </a:rPr>
            </a:b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… including where: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 must be configured for an inherited capability;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there is a gap in control satisfaction which must be addressed by 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2ECC1-575E-4DB3-8B09-58CA1F4562C4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9CA2E-3A7C-4F1F-9625-2A51AFC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7" y="1911056"/>
            <a:ext cx="4335798" cy="3362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communicated by the leveraged system's SSP)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These are linked from the leveraging system's SSP to the leveraged system's SSP using the UUID value associated with the "provided" and "responsibility" statements.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components associated with these statements from the leveraged system's SSP must also be represented in the leveraging system's SSP.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System: Customer Responsibility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970344"/>
            <a:ext cx="9342823" cy="54970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(Customer responsibility to address gap - associate with the "This System"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11111111-0000-4000-9009-001000000000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"11111111-0000-4000-9009-002000000000"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"11111111-0000-4000-9009-002001000000"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assigned-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&lt;p&gt;D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escription of how AC-2, part a is satisfied within this system.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11111111-0000-4000-9009-002001001001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in satisfaction of AC-2, part a,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there is no inheritance.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841AC-B60C-4336-BC81-E03CFBF93665}"/>
              </a:ext>
            </a:extLst>
          </p:cNvPr>
          <p:cNvSpPr txBox="1"/>
          <p:nvPr/>
        </p:nvSpPr>
        <p:spPr>
          <a:xfrm>
            <a:off x="6867084" y="3136598"/>
            <a:ext cx="4057272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Within the by-component assembly, use export/responsibility to define a customer responsibility.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B4882-E16C-489F-A6D5-5B619C7FBB40}"/>
              </a:ext>
            </a:extLst>
          </p:cNvPr>
          <p:cNvSpPr/>
          <p:nvPr/>
        </p:nvSpPr>
        <p:spPr>
          <a:xfrm>
            <a:off x="2561528" y="3827162"/>
            <a:ext cx="7835986" cy="14957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659D4-7B1D-402D-8760-C6F4B8B53669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584754361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7376</Words>
  <Application>Microsoft Office PowerPoint</Application>
  <PresentationFormat>Widescreen</PresentationFormat>
  <Paragraphs>890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 and Customer Responsibilities</vt:lpstr>
      <vt:lpstr>Three Scenarios</vt:lpstr>
      <vt:lpstr>OSCAL Incorporation</vt:lpstr>
      <vt:lpstr>OSCAL SSP Syntax Changes</vt:lpstr>
      <vt:lpstr>What is a Leveraged Authorization?</vt:lpstr>
      <vt:lpstr>What is a Leveraged Authorization? (continued)</vt:lpstr>
      <vt:lpstr>Control Documentation (System View)</vt:lpstr>
      <vt:lpstr>Control Documentation (System View)</vt:lpstr>
      <vt:lpstr>Leveraged System: Customer Responsibility</vt:lpstr>
      <vt:lpstr>Leveraging System Component Definitions</vt:lpstr>
      <vt:lpstr>Leveraging System Component Definitions</vt:lpstr>
      <vt:lpstr>Leveraging System Component Definitions</vt:lpstr>
      <vt:lpstr>Leveraging System Statement Response</vt:lpstr>
      <vt:lpstr>Leveraged System Providing Inheritance</vt:lpstr>
      <vt:lpstr>Leveraged System Providing Inheritance</vt:lpstr>
      <vt:lpstr>Leveraging System Component Definitions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Handling "provided" and "responsibility"</vt:lpstr>
      <vt:lpstr>When a Leveraging System is also a Leveraged System</vt:lpstr>
      <vt:lpstr>When a Leveraging System has more than one Leveraged System</vt:lpstr>
      <vt:lpstr>Questions? Thank you!</vt:lpstr>
      <vt:lpstr>BACKUP SLIDE(S)</vt:lpstr>
      <vt:lpstr>Responsibility and Adjudication</vt:lpstr>
      <vt:lpstr>Full Control  Satisfaction (Holistic View)</vt:lpstr>
      <vt:lpstr>Full Control Satisfaction (System View)</vt:lpstr>
      <vt:lpstr>Full Control Satisfaction (System View)</vt:lpstr>
      <vt:lpstr>Responding to Controls in the SSP: Define Components</vt:lpstr>
      <vt:lpstr>Responding to Controls in the SSP: Respond By Component</vt:lpstr>
      <vt:lpstr>Correct Placement of Customer Responsibility Statements</vt:lpstr>
      <vt:lpstr>Looking at the OSCAL (Components)</vt:lpstr>
      <vt:lpstr>Relationship View: SSP Documentation</vt:lpstr>
      <vt:lpstr>Leveraged System -&gt; Leveraging System Use Cases</vt:lpstr>
      <vt:lpstr>Leveraging System</vt:lpstr>
      <vt:lpstr>Relationship Views: Simplify and Modularize</vt:lpstr>
      <vt:lpstr>Leveraged System</vt:lpstr>
      <vt:lpstr>Scenario 1: OSCAL SSP With Access </vt:lpstr>
      <vt:lpstr>Scenario 2: OSCAL SSP - No Access </vt:lpstr>
      <vt:lpstr>Scenario 2: OSCAL SSP: No Access </vt:lpstr>
      <vt:lpstr>Scenario 3: Legacy SSP or CRM</vt:lpstr>
      <vt:lpstr>Inheritance in an OSCAL 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Stein, A.J. Mr. (Fed)</cp:lastModifiedBy>
  <cp:revision>8</cp:revision>
  <dcterms:created xsi:type="dcterms:W3CDTF">2020-07-22T13:57:14Z</dcterms:created>
  <dcterms:modified xsi:type="dcterms:W3CDTF">2023-04-14T21:17:34Z</dcterms:modified>
</cp:coreProperties>
</file>