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15"/>
  </p:notesMasterIdLst>
  <p:sldIdLst>
    <p:sldId id="256" r:id="rId2"/>
    <p:sldId id="390" r:id="rId3"/>
    <p:sldId id="377" r:id="rId4"/>
    <p:sldId id="350" r:id="rId5"/>
    <p:sldId id="356" r:id="rId6"/>
    <p:sldId id="596" r:id="rId7"/>
    <p:sldId id="598" r:id="rId8"/>
    <p:sldId id="597" r:id="rId9"/>
    <p:sldId id="600" r:id="rId10"/>
    <p:sldId id="599" r:id="rId11"/>
    <p:sldId id="601" r:id="rId12"/>
    <p:sldId id="375" r:id="rId13"/>
    <p:sldId id="3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D3996-DE12-4CF1-942F-30D6D6F862DB}">
          <p14:sldIdLst>
            <p14:sldId id="256"/>
            <p14:sldId id="390"/>
            <p14:sldId id="377"/>
            <p14:sldId id="350"/>
            <p14:sldId id="356"/>
            <p14:sldId id="596"/>
            <p14:sldId id="598"/>
            <p14:sldId id="597"/>
            <p14:sldId id="600"/>
            <p14:sldId id="599"/>
            <p14:sldId id="601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8" autoAdjust="0"/>
    <p:restoredTop sz="96730" autoAdjust="0"/>
  </p:normalViewPr>
  <p:slideViewPr>
    <p:cSldViewPr snapToGrid="0">
      <p:cViewPr varScale="1">
        <p:scale>
          <a:sx n="104" d="100"/>
          <a:sy n="104" d="100"/>
        </p:scale>
        <p:origin x="14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" userId="a446eaa4-2b2b-40d1-a374-c5d2218596f9" providerId="ADAL" clId="{B7DE222B-FB6D-4F79-8603-CEBD85FD9560}"/>
    <pc:docChg chg="custSel modSld">
      <pc:chgData name="Brian" userId="a446eaa4-2b2b-40d1-a374-c5d2218596f9" providerId="ADAL" clId="{B7DE222B-FB6D-4F79-8603-CEBD85FD9560}" dt="2020-07-28T13:46:12.255" v="163" actId="20577"/>
      <pc:docMkLst>
        <pc:docMk/>
      </pc:docMkLst>
      <pc:sldChg chg="addSp delSp modSp mod">
        <pc:chgData name="Brian" userId="a446eaa4-2b2b-40d1-a374-c5d2218596f9" providerId="ADAL" clId="{B7DE222B-FB6D-4F79-8603-CEBD85FD9560}" dt="2020-07-28T13:45:04.266" v="79" actId="27636"/>
        <pc:sldMkLst>
          <pc:docMk/>
          <pc:sldMk cId="799062" sldId="599"/>
        </pc:sldMkLst>
        <pc:spChg chg="mod">
          <ac:chgData name="Brian" userId="a446eaa4-2b2b-40d1-a374-c5d2218596f9" providerId="ADAL" clId="{B7DE222B-FB6D-4F79-8603-CEBD85FD9560}" dt="2020-07-28T13:45:04.266" v="79" actId="27636"/>
          <ac:spMkLst>
            <pc:docMk/>
            <pc:sldMk cId="799062" sldId="599"/>
            <ac:spMk id="3" creationId="{294DBB52-CCAD-4918-A0E2-07FDF5EDE867}"/>
          </ac:spMkLst>
        </pc:spChg>
        <pc:picChg chg="add mod">
          <ac:chgData name="Brian" userId="a446eaa4-2b2b-40d1-a374-c5d2218596f9" providerId="ADAL" clId="{B7DE222B-FB6D-4F79-8603-CEBD85FD9560}" dt="2020-07-28T13:43:50.872" v="15" actId="14100"/>
          <ac:picMkLst>
            <pc:docMk/>
            <pc:sldMk cId="799062" sldId="599"/>
            <ac:picMk id="6" creationId="{A08A2BF1-8D04-4586-92D1-1D3F113043E6}"/>
          </ac:picMkLst>
        </pc:picChg>
        <pc:picChg chg="del">
          <ac:chgData name="Brian" userId="a446eaa4-2b2b-40d1-a374-c5d2218596f9" providerId="ADAL" clId="{B7DE222B-FB6D-4F79-8603-CEBD85FD9560}" dt="2020-07-28T13:43:45.072" v="4" actId="478"/>
          <ac:picMkLst>
            <pc:docMk/>
            <pc:sldMk cId="799062" sldId="599"/>
            <ac:picMk id="7" creationId="{13E11E42-8D1E-4A72-91C4-95E8DE45CA7C}"/>
          </ac:picMkLst>
        </pc:picChg>
      </pc:sldChg>
      <pc:sldChg chg="addSp delSp modSp mod">
        <pc:chgData name="Brian" userId="a446eaa4-2b2b-40d1-a374-c5d2218596f9" providerId="ADAL" clId="{B7DE222B-FB6D-4F79-8603-CEBD85FD9560}" dt="2020-07-28T13:43:30.441" v="3" actId="1076"/>
        <pc:sldMkLst>
          <pc:docMk/>
          <pc:sldMk cId="3318435924" sldId="600"/>
        </pc:sldMkLst>
        <pc:picChg chg="add mod">
          <ac:chgData name="Brian" userId="a446eaa4-2b2b-40d1-a374-c5d2218596f9" providerId="ADAL" clId="{B7DE222B-FB6D-4F79-8603-CEBD85FD9560}" dt="2020-07-28T13:43:30.441" v="3" actId="1076"/>
          <ac:picMkLst>
            <pc:docMk/>
            <pc:sldMk cId="3318435924" sldId="600"/>
            <ac:picMk id="4" creationId="{162DD89D-0848-4E80-A29A-B245C987A46E}"/>
          </ac:picMkLst>
        </pc:picChg>
        <pc:picChg chg="del">
          <ac:chgData name="Brian" userId="a446eaa4-2b2b-40d1-a374-c5d2218596f9" providerId="ADAL" clId="{B7DE222B-FB6D-4F79-8603-CEBD85FD9560}" dt="2020-07-28T13:43:25.650" v="0" actId="478"/>
          <ac:picMkLst>
            <pc:docMk/>
            <pc:sldMk cId="3318435924" sldId="600"/>
            <ac:picMk id="12" creationId="{FBC2CF12-6C30-4FA3-87C0-5A7EB71658A5}"/>
          </ac:picMkLst>
        </pc:picChg>
      </pc:sldChg>
      <pc:sldChg chg="addSp delSp modSp mod">
        <pc:chgData name="Brian" userId="a446eaa4-2b2b-40d1-a374-c5d2218596f9" providerId="ADAL" clId="{B7DE222B-FB6D-4F79-8603-CEBD85FD9560}" dt="2020-07-28T13:46:12.255" v="163" actId="20577"/>
        <pc:sldMkLst>
          <pc:docMk/>
          <pc:sldMk cId="1792065074" sldId="601"/>
        </pc:sldMkLst>
        <pc:spChg chg="mod">
          <ac:chgData name="Brian" userId="a446eaa4-2b2b-40d1-a374-c5d2218596f9" providerId="ADAL" clId="{B7DE222B-FB6D-4F79-8603-CEBD85FD9560}" dt="2020-07-28T13:46:12.255" v="163" actId="20577"/>
          <ac:spMkLst>
            <pc:docMk/>
            <pc:sldMk cId="1792065074" sldId="601"/>
            <ac:spMk id="8" creationId="{04984240-606D-4298-B612-2249915719CE}"/>
          </ac:spMkLst>
        </pc:spChg>
        <pc:picChg chg="add mod">
          <ac:chgData name="Brian" userId="a446eaa4-2b2b-40d1-a374-c5d2218596f9" providerId="ADAL" clId="{B7DE222B-FB6D-4F79-8603-CEBD85FD9560}" dt="2020-07-28T13:45:35.799" v="118" actId="1036"/>
          <ac:picMkLst>
            <pc:docMk/>
            <pc:sldMk cId="1792065074" sldId="601"/>
            <ac:picMk id="4" creationId="{23B457B3-3CE7-4DF6-9593-8AA8AF9DA7B2}"/>
          </ac:picMkLst>
        </pc:picChg>
        <pc:picChg chg="del">
          <ac:chgData name="Brian" userId="a446eaa4-2b2b-40d1-a374-c5d2218596f9" providerId="ADAL" clId="{B7DE222B-FB6D-4F79-8603-CEBD85FD9560}" dt="2020-07-28T13:45:26.256" v="80" actId="478"/>
          <ac:picMkLst>
            <pc:docMk/>
            <pc:sldMk cId="1792065074" sldId="601"/>
            <ac:picMk id="10" creationId="{B22991D6-F0AF-4AEF-9153-958A18DAE302}"/>
          </ac:picMkLst>
        </pc:picChg>
      </pc:sldChg>
    </pc:docChg>
  </pc:docChgLst>
  <pc:docChgLst>
    <pc:chgData name="Brian" userId="a446eaa4-2b2b-40d1-a374-c5d2218596f9" providerId="ADAL" clId="{6193FA36-BBCC-4CBD-8E72-E7FCBD9CDBC8}"/>
    <pc:docChg chg="undo custSel delSld modSld modSection">
      <pc:chgData name="Brian" userId="a446eaa4-2b2b-40d1-a374-c5d2218596f9" providerId="ADAL" clId="{6193FA36-BBCC-4CBD-8E72-E7FCBD9CDBC8}" dt="2020-07-28T13:41:29.876" v="3056" actId="2696"/>
      <pc:docMkLst>
        <pc:docMk/>
      </pc:docMkLst>
      <pc:sldChg chg="addSp delSp modSp mod">
        <pc:chgData name="Brian" userId="a446eaa4-2b2b-40d1-a374-c5d2218596f9" providerId="ADAL" clId="{6193FA36-BBCC-4CBD-8E72-E7FCBD9CDBC8}" dt="2020-07-16T18:58:36.549" v="193" actId="27636"/>
        <pc:sldMkLst>
          <pc:docMk/>
          <pc:sldMk cId="3741355342" sldId="350"/>
        </pc:sldMkLst>
        <pc:spChg chg="mod">
          <ac:chgData name="Brian" userId="a446eaa4-2b2b-40d1-a374-c5d2218596f9" providerId="ADAL" clId="{6193FA36-BBCC-4CBD-8E72-E7FCBD9CDBC8}" dt="2020-07-16T18:58:36.549" v="193" actId="27636"/>
          <ac:spMkLst>
            <pc:docMk/>
            <pc:sldMk cId="3741355342" sldId="350"/>
            <ac:spMk id="3" creationId="{BECE8024-974D-4F8C-AD39-F5789DDD8A5F}"/>
          </ac:spMkLst>
        </pc:spChg>
        <pc:picChg chg="add mod">
          <ac:chgData name="Brian" userId="a446eaa4-2b2b-40d1-a374-c5d2218596f9" providerId="ADAL" clId="{6193FA36-BBCC-4CBD-8E72-E7FCBD9CDBC8}" dt="2020-07-16T18:55:33.728" v="3" actId="1076"/>
          <ac:picMkLst>
            <pc:docMk/>
            <pc:sldMk cId="3741355342" sldId="350"/>
            <ac:picMk id="7" creationId="{D9C9B132-5CC6-4DC3-938D-026CAEF53C0F}"/>
          </ac:picMkLst>
        </pc:picChg>
        <pc:picChg chg="del">
          <ac:chgData name="Brian" userId="a446eaa4-2b2b-40d1-a374-c5d2218596f9" providerId="ADAL" clId="{6193FA36-BBCC-4CBD-8E72-E7FCBD9CDBC8}" dt="2020-07-16T18:55:23.588" v="0" actId="478"/>
          <ac:picMkLst>
            <pc:docMk/>
            <pc:sldMk cId="3741355342" sldId="350"/>
            <ac:picMk id="8" creationId="{00000000-0000-0000-0000-000000000000}"/>
          </ac:picMkLst>
        </pc:picChg>
      </pc:sldChg>
      <pc:sldChg chg="del">
        <pc:chgData name="Brian" userId="a446eaa4-2b2b-40d1-a374-c5d2218596f9" providerId="ADAL" clId="{6193FA36-BBCC-4CBD-8E72-E7FCBD9CDBC8}" dt="2020-07-28T13:41:29.876" v="3056" actId="2696"/>
        <pc:sldMkLst>
          <pc:docMk/>
          <pc:sldMk cId="430594827" sldId="351"/>
        </pc:sldMkLst>
      </pc:sldChg>
      <pc:sldChg chg="addSp delSp modSp mod">
        <pc:chgData name="Brian" userId="a446eaa4-2b2b-40d1-a374-c5d2218596f9" providerId="ADAL" clId="{6193FA36-BBCC-4CBD-8E72-E7FCBD9CDBC8}" dt="2020-07-16T19:00:42.316" v="469" actId="15"/>
        <pc:sldMkLst>
          <pc:docMk/>
          <pc:sldMk cId="2424860289" sldId="356"/>
        </pc:sldMkLst>
        <pc:spChg chg="add mod">
          <ac:chgData name="Brian" userId="a446eaa4-2b2b-40d1-a374-c5d2218596f9" providerId="ADAL" clId="{6193FA36-BBCC-4CBD-8E72-E7FCBD9CDBC8}" dt="2020-07-16T19:00:42.316" v="469" actId="15"/>
          <ac:spMkLst>
            <pc:docMk/>
            <pc:sldMk cId="2424860289" sldId="356"/>
            <ac:spMk id="7" creationId="{A6554978-A9A5-4E24-B95A-2F2E0E7970D0}"/>
          </ac:spMkLst>
        </pc:spChg>
        <pc:picChg chg="del">
          <ac:chgData name="Brian" userId="a446eaa4-2b2b-40d1-a374-c5d2218596f9" providerId="ADAL" clId="{6193FA36-BBCC-4CBD-8E72-E7FCBD9CDBC8}" dt="2020-07-16T18:56:27.534" v="4" actId="478"/>
          <ac:picMkLst>
            <pc:docMk/>
            <pc:sldMk cId="2424860289" sldId="356"/>
            <ac:picMk id="3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8:56:32.963" v="6" actId="1076"/>
          <ac:picMkLst>
            <pc:docMk/>
            <pc:sldMk cId="2424860289" sldId="356"/>
            <ac:picMk id="6" creationId="{1BE0FEB3-974C-48D1-9D1F-04046AC3E06E}"/>
          </ac:picMkLst>
        </pc:picChg>
      </pc:sldChg>
      <pc:sldChg chg="addSp delSp modSp mod">
        <pc:chgData name="Brian" userId="a446eaa4-2b2b-40d1-a374-c5d2218596f9" providerId="ADAL" clId="{6193FA36-BBCC-4CBD-8E72-E7FCBD9CDBC8}" dt="2020-07-16T19:02:58.526" v="474" actId="1076"/>
        <pc:sldMkLst>
          <pc:docMk/>
          <pc:sldMk cId="1857018149" sldId="596"/>
        </pc:sldMkLst>
        <pc:picChg chg="del">
          <ac:chgData name="Brian" userId="a446eaa4-2b2b-40d1-a374-c5d2218596f9" providerId="ADAL" clId="{6193FA36-BBCC-4CBD-8E72-E7FCBD9CDBC8}" dt="2020-07-16T19:02:49.687" v="470" actId="478"/>
          <ac:picMkLst>
            <pc:docMk/>
            <pc:sldMk cId="1857018149" sldId="596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9:02:58.526" v="474" actId="1076"/>
          <ac:picMkLst>
            <pc:docMk/>
            <pc:sldMk cId="1857018149" sldId="596"/>
            <ac:picMk id="7" creationId="{D7ADD5CA-B2DC-46BA-8A07-D4FFF5CE0F23}"/>
          </ac:picMkLst>
        </pc:picChg>
      </pc:sldChg>
      <pc:sldChg chg="addSp delSp modSp mod">
        <pc:chgData name="Brian" userId="a446eaa4-2b2b-40d1-a374-c5d2218596f9" providerId="ADAL" clId="{6193FA36-BBCC-4CBD-8E72-E7FCBD9CDBC8}" dt="2020-07-17T21:55:09.447" v="561" actId="14100"/>
        <pc:sldMkLst>
          <pc:docMk/>
          <pc:sldMk cId="1016450660" sldId="597"/>
        </pc:sldMkLst>
        <pc:picChg chg="del">
          <ac:chgData name="Brian" userId="a446eaa4-2b2b-40d1-a374-c5d2218596f9" providerId="ADAL" clId="{6193FA36-BBCC-4CBD-8E72-E7FCBD9CDBC8}" dt="2020-07-17T01:01:26.937" v="536" actId="478"/>
          <ac:picMkLst>
            <pc:docMk/>
            <pc:sldMk cId="1016450660" sldId="597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1:55:09.447" v="561" actId="14100"/>
          <ac:picMkLst>
            <pc:docMk/>
            <pc:sldMk cId="1016450660" sldId="597"/>
            <ac:picMk id="4" creationId="{031E6843-713F-4B97-B1EA-D05D2AB17E03}"/>
          </ac:picMkLst>
        </pc:picChg>
        <pc:picChg chg="add del mod">
          <ac:chgData name="Brian" userId="a446eaa4-2b2b-40d1-a374-c5d2218596f9" providerId="ADAL" clId="{6193FA36-BBCC-4CBD-8E72-E7FCBD9CDBC8}" dt="2020-07-17T21:55:03.569" v="558" actId="478"/>
          <ac:picMkLst>
            <pc:docMk/>
            <pc:sldMk cId="1016450660" sldId="597"/>
            <ac:picMk id="6" creationId="{EDC8B133-2F72-4B25-94FA-215E2445B32A}"/>
          </ac:picMkLst>
        </pc:picChg>
      </pc:sldChg>
      <pc:sldChg chg="addSp delSp modSp mod">
        <pc:chgData name="Brian" userId="a446eaa4-2b2b-40d1-a374-c5d2218596f9" providerId="ADAL" clId="{6193FA36-BBCC-4CBD-8E72-E7FCBD9CDBC8}" dt="2020-07-17T00:45:21.776" v="535" actId="1036"/>
        <pc:sldMkLst>
          <pc:docMk/>
          <pc:sldMk cId="2869412446" sldId="598"/>
        </pc:sldMkLst>
        <pc:spChg chg="mod ord">
          <ac:chgData name="Brian" userId="a446eaa4-2b2b-40d1-a374-c5d2218596f9" providerId="ADAL" clId="{6193FA36-BBCC-4CBD-8E72-E7FCBD9CDBC8}" dt="2020-07-17T00:45:09.675" v="520" actId="166"/>
          <ac:spMkLst>
            <pc:docMk/>
            <pc:sldMk cId="2869412446" sldId="598"/>
            <ac:spMk id="8" creationId="{00000000-0000-0000-0000-000000000000}"/>
          </ac:spMkLst>
        </pc:spChg>
        <pc:spChg chg="mod ord">
          <ac:chgData name="Brian" userId="a446eaa4-2b2b-40d1-a374-c5d2218596f9" providerId="ADAL" clId="{6193FA36-BBCC-4CBD-8E72-E7FCBD9CDBC8}" dt="2020-07-17T00:45:21.776" v="535" actId="1036"/>
          <ac:spMkLst>
            <pc:docMk/>
            <pc:sldMk cId="2869412446" sldId="598"/>
            <ac:spMk id="9" creationId="{00000000-0000-0000-0000-000000000000}"/>
          </ac:spMkLst>
        </pc:spChg>
        <pc:picChg chg="add del">
          <ac:chgData name="Brian" userId="a446eaa4-2b2b-40d1-a374-c5d2218596f9" providerId="ADAL" clId="{6193FA36-BBCC-4CBD-8E72-E7FCBD9CDBC8}" dt="2020-07-17T00:43:59.640" v="481" actId="478"/>
          <ac:picMkLst>
            <pc:docMk/>
            <pc:sldMk cId="2869412446" sldId="598"/>
            <ac:picMk id="4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6T20:04:01.723" v="479" actId="22"/>
          <ac:picMkLst>
            <pc:docMk/>
            <pc:sldMk cId="2869412446" sldId="598"/>
            <ac:picMk id="6" creationId="{7AA55F94-EB29-477B-B2E6-28518B1B1C84}"/>
          </ac:picMkLst>
        </pc:picChg>
        <pc:picChg chg="add mod">
          <ac:chgData name="Brian" userId="a446eaa4-2b2b-40d1-a374-c5d2218596f9" providerId="ADAL" clId="{6193FA36-BBCC-4CBD-8E72-E7FCBD9CDBC8}" dt="2020-07-17T00:44:27.503" v="500" actId="1037"/>
          <ac:picMkLst>
            <pc:docMk/>
            <pc:sldMk cId="2869412446" sldId="598"/>
            <ac:picMk id="12" creationId="{6D73D674-7E06-4CAD-A96C-489E2FA1B835}"/>
          </ac:picMkLst>
        </pc:picChg>
      </pc:sldChg>
      <pc:sldChg chg="addSp delSp modSp mod">
        <pc:chgData name="Brian" userId="a446eaa4-2b2b-40d1-a374-c5d2218596f9" providerId="ADAL" clId="{6193FA36-BBCC-4CBD-8E72-E7FCBD9CDBC8}" dt="2020-07-17T22:07:51.009" v="1080" actId="20577"/>
        <pc:sldMkLst>
          <pc:docMk/>
          <pc:sldMk cId="799062" sldId="599"/>
        </pc:sldMkLst>
        <pc:spChg chg="mod">
          <ac:chgData name="Brian" userId="a446eaa4-2b2b-40d1-a374-c5d2218596f9" providerId="ADAL" clId="{6193FA36-BBCC-4CBD-8E72-E7FCBD9CDBC8}" dt="2020-07-17T01:40:58.887" v="545" actId="121"/>
          <ac:spMkLst>
            <pc:docMk/>
            <pc:sldMk cId="799062" sldId="599"/>
            <ac:spMk id="2" creationId="{347BC2CA-3CCA-4704-BAB4-82F3517B63FD}"/>
          </ac:spMkLst>
        </pc:spChg>
        <pc:spChg chg="add mod ord">
          <ac:chgData name="Brian" userId="a446eaa4-2b2b-40d1-a374-c5d2218596f9" providerId="ADAL" clId="{6193FA36-BBCC-4CBD-8E72-E7FCBD9CDBC8}" dt="2020-07-17T22:07:51.009" v="1080" actId="20577"/>
          <ac:spMkLst>
            <pc:docMk/>
            <pc:sldMk cId="799062" sldId="599"/>
            <ac:spMk id="3" creationId="{294DBB52-CCAD-4918-A0E2-07FDF5EDE867}"/>
          </ac:spMkLst>
        </pc:spChg>
        <pc:picChg chg="add del mod">
          <ac:chgData name="Brian" userId="a446eaa4-2b2b-40d1-a374-c5d2218596f9" providerId="ADAL" clId="{6193FA36-BBCC-4CBD-8E72-E7FCBD9CDBC8}" dt="2020-07-17T01:41:22.643" v="546" actId="478"/>
          <ac:picMkLst>
            <pc:docMk/>
            <pc:sldMk cId="799062" sldId="599"/>
            <ac:picMk id="4" creationId="{EA5D6410-CC11-4F90-A36C-C523776C1186}"/>
          </ac:picMkLst>
        </pc:picChg>
        <pc:picChg chg="del">
          <ac:chgData name="Brian" userId="a446eaa4-2b2b-40d1-a374-c5d2218596f9" providerId="ADAL" clId="{6193FA36-BBCC-4CBD-8E72-E7FCBD9CDBC8}" dt="2020-07-17T01:36:26.267" v="540" actId="478"/>
          <ac:picMkLst>
            <pc:docMk/>
            <pc:sldMk cId="799062" sldId="599"/>
            <ac:picMk id="7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2:02:55.751" v="582" actId="1076"/>
          <ac:picMkLst>
            <pc:docMk/>
            <pc:sldMk cId="799062" sldId="599"/>
            <ac:picMk id="7" creationId="{13E11E42-8D1E-4A72-91C4-95E8DE45CA7C}"/>
          </ac:picMkLst>
        </pc:picChg>
        <pc:picChg chg="add del mod">
          <ac:chgData name="Brian" userId="a446eaa4-2b2b-40d1-a374-c5d2218596f9" providerId="ADAL" clId="{6193FA36-BBCC-4CBD-8E72-E7FCBD9CDBC8}" dt="2020-07-17T22:02:41.560" v="577" actId="478"/>
          <ac:picMkLst>
            <pc:docMk/>
            <pc:sldMk cId="799062" sldId="599"/>
            <ac:picMk id="8" creationId="{5410CD6D-DBAA-4DA8-93D2-9121A3428774}"/>
          </ac:picMkLst>
        </pc:picChg>
      </pc:sldChg>
      <pc:sldChg chg="addSp delSp modSp mod">
        <pc:chgData name="Brian" userId="a446eaa4-2b2b-40d1-a374-c5d2218596f9" providerId="ADAL" clId="{6193FA36-BBCC-4CBD-8E72-E7FCBD9CDBC8}" dt="2020-07-17T22:18:19.864" v="2164" actId="14100"/>
        <pc:sldMkLst>
          <pc:docMk/>
          <pc:sldMk cId="3318435924" sldId="600"/>
        </pc:sldMkLst>
        <pc:spChg chg="add del mod">
          <ac:chgData name="Brian" userId="a446eaa4-2b2b-40d1-a374-c5d2218596f9" providerId="ADAL" clId="{6193FA36-BBCC-4CBD-8E72-E7FCBD9CDBC8}" dt="2020-07-17T22:09:40.887" v="1103" actId="478"/>
          <ac:spMkLst>
            <pc:docMk/>
            <pc:sldMk cId="3318435924" sldId="600"/>
            <ac:spMk id="8" creationId="{4B0E1993-12DF-4E40-84C0-5EFFDC886148}"/>
          </ac:spMkLst>
        </pc:spChg>
        <pc:spChg chg="add mod">
          <ac:chgData name="Brian" userId="a446eaa4-2b2b-40d1-a374-c5d2218596f9" providerId="ADAL" clId="{6193FA36-BBCC-4CBD-8E72-E7FCBD9CDBC8}" dt="2020-07-17T22:17:38.734" v="2160" actId="20577"/>
          <ac:spMkLst>
            <pc:docMk/>
            <pc:sldMk cId="3318435924" sldId="600"/>
            <ac:spMk id="10" creationId="{695408AA-DDCE-4345-82B1-C549F316BEDE}"/>
          </ac:spMkLst>
        </pc:spChg>
        <pc:picChg chg="del">
          <ac:chgData name="Brian" userId="a446eaa4-2b2b-40d1-a374-c5d2218596f9" providerId="ADAL" clId="{6193FA36-BBCC-4CBD-8E72-E7FCBD9CDBC8}" dt="2020-07-17T21:51:43.546" v="549" actId="478"/>
          <ac:picMkLst>
            <pc:docMk/>
            <pc:sldMk cId="3318435924" sldId="600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18:14.182" v="2161" actId="478"/>
          <ac:picMkLst>
            <pc:docMk/>
            <pc:sldMk cId="3318435924" sldId="600"/>
            <ac:picMk id="6" creationId="{8413A40A-BA5C-4639-B27C-F1AC3AE5A900}"/>
          </ac:picMkLst>
        </pc:picChg>
        <pc:picChg chg="add mod">
          <ac:chgData name="Brian" userId="a446eaa4-2b2b-40d1-a374-c5d2218596f9" providerId="ADAL" clId="{6193FA36-BBCC-4CBD-8E72-E7FCBD9CDBC8}" dt="2020-07-17T22:18:19.864" v="2164" actId="14100"/>
          <ac:picMkLst>
            <pc:docMk/>
            <pc:sldMk cId="3318435924" sldId="600"/>
            <ac:picMk id="12" creationId="{FBC2CF12-6C30-4FA3-87C0-5A7EB71658A5}"/>
          </ac:picMkLst>
        </pc:picChg>
      </pc:sldChg>
      <pc:sldChg chg="addSp delSp modSp mod">
        <pc:chgData name="Brian" userId="a446eaa4-2b2b-40d1-a374-c5d2218596f9" providerId="ADAL" clId="{6193FA36-BBCC-4CBD-8E72-E7FCBD9CDBC8}" dt="2020-07-17T22:25:53.605" v="3055" actId="20577"/>
        <pc:sldMkLst>
          <pc:docMk/>
          <pc:sldMk cId="1792065074" sldId="601"/>
        </pc:sldMkLst>
        <pc:spChg chg="add mod">
          <ac:chgData name="Brian" userId="a446eaa4-2b2b-40d1-a374-c5d2218596f9" providerId="ADAL" clId="{6193FA36-BBCC-4CBD-8E72-E7FCBD9CDBC8}" dt="2020-07-17T22:25:53.605" v="3055" actId="20577"/>
          <ac:spMkLst>
            <pc:docMk/>
            <pc:sldMk cId="1792065074" sldId="601"/>
            <ac:spMk id="8" creationId="{04984240-606D-4298-B612-2249915719CE}"/>
          </ac:spMkLst>
        </pc:spChg>
        <pc:picChg chg="del">
          <ac:chgData name="Brian" userId="a446eaa4-2b2b-40d1-a374-c5d2218596f9" providerId="ADAL" clId="{6193FA36-BBCC-4CBD-8E72-E7FCBD9CDBC8}" dt="2020-07-17T21:53:33.529" v="553" actId="478"/>
          <ac:picMkLst>
            <pc:docMk/>
            <pc:sldMk cId="1792065074" sldId="601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22:04.934" v="2422" actId="478"/>
          <ac:picMkLst>
            <pc:docMk/>
            <pc:sldMk cId="1792065074" sldId="601"/>
            <ac:picMk id="6" creationId="{D6D2AD4A-51CD-4436-A049-524E86D2014F}"/>
          </ac:picMkLst>
        </pc:picChg>
        <pc:picChg chg="add mod">
          <ac:chgData name="Brian" userId="a446eaa4-2b2b-40d1-a374-c5d2218596f9" providerId="ADAL" clId="{6193FA36-BBCC-4CBD-8E72-E7FCBD9CDBC8}" dt="2020-07-17T22:22:11.531" v="2425" actId="1076"/>
          <ac:picMkLst>
            <pc:docMk/>
            <pc:sldMk cId="1792065074" sldId="601"/>
            <ac:picMk id="10" creationId="{B22991D6-F0AF-4AEF-9153-958A18DAE3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46B74-69FA-4FBE-8F7E-F462063E3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B04B-4218-48DA-ABD5-F0AF36174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9470-F7A8-4398-A8EE-7FA53A74213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18673A-4EDC-4FA6-8650-7937D168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1CF11-BB0C-4274-ACBF-177E2F0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57F-8C5E-48D3-9A42-A7C4D855A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BE4-6823-4DC2-ADB1-56DFE4A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3E17-8E3D-45D2-A777-EFA039884B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03E17-8E3D-45D2-A777-EFA039884B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62-D53C-4B1C-A161-36F5266F165E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81E-B08F-4856-8D63-A350864EE466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5179-344B-409D-9D49-2F865998A651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84-67BC-4477-8C8A-7EC8D88E3893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A34-25CF-47D2-ACF5-CB08A7038568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3C0E-443E-4A29-AC73-09213761DEA6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EB2-70F5-485F-A3B7-447265FD33A1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1EC6-9490-4F3E-9451-807B4A4A4480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DD43-E092-4EE0-A4FB-0A433C09A57F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B320-1390-4058-A5C1-64E4789F10F3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8BB-2FEA-45E4-8475-C13EB5303665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0C8-6E1B-4BB8-980D-2FD8617F722B}" type="datetime1">
              <a:rPr lang="en-US" smtClean="0"/>
              <a:t>7/30/2020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DBBDE2-1238-4207-8EAA-CD1A219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103E293-A8CB-41E4-A421-9DB4553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C66EF8-9D6E-4D69-BBCC-8B5C4546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2074863"/>
            <a:ext cx="9378950" cy="389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7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E0D-E29A-487C-BA79-4B5B5992A623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76B0-24AE-4431-99F9-C59EB1ABF796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_with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5980" y="2126222"/>
            <a:ext cx="412400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2126222"/>
            <a:ext cx="5157151" cy="3777622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F2C-23C5-44FA-ADB3-C5CD7E8AB19E}" type="datetime1">
              <a:rPr lang="en-US" smtClean="0"/>
              <a:t>7/30/2020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63091" y="2126222"/>
            <a:ext cx="4541520" cy="4004214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9DC-CB83-4640-AB9C-48DAEACD4B19}" type="datetime1">
              <a:rPr lang="en-US" smtClean="0"/>
              <a:t>7/30/2020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989B99-A91B-4B00-8EDC-678B85B2A9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25980" y="2126221"/>
            <a:ext cx="4541520" cy="4004215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89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141" y="1969475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5980" y="2545738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9034" y="2545738"/>
            <a:ext cx="4686597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88B-9E26-4774-BCE2-ABE3DBC3A586}" type="datetime1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097-8B27-43BB-95B2-DE6FA28AF0EE}" type="datetime1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DAC-9BC9-4E94-ACA5-C75B424E35EC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980" y="2133600"/>
            <a:ext cx="937863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CC70-F3CB-4DCC-8C5B-A025E3D4DA1A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sa/fedramp-automation" TargetMode="External"/><Relationship Id="rId4" Type="http://schemas.openxmlformats.org/officeDocument/2006/relationships/hyperlink" Target="https://pages.nist.gov/OSCAL/contribut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ages.nist.gov/OSCAL/contribut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818-0FA2-4D85-8F6C-25012FAE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Open Security Controls Assessment Language (OSCAL)</a:t>
            </a:r>
            <a:br>
              <a:rPr lang="en-US" dirty="0"/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Assessment Plan</a:t>
            </a:r>
            <a:b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Assessment Results</a:t>
            </a:r>
            <a:b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Plan of Action and Milestones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73A2-F6BA-4D97-8687-A20A69DB2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Brian J. Ruf, CISSP, CCSP, PMP</a:t>
            </a:r>
          </a:p>
          <a:p>
            <a:r>
              <a:rPr lang="en-US" dirty="0"/>
              <a:t>National Institute of Standards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2383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94DBB52-CCAD-4918-A0E2-07FDF5EDE867}"/>
              </a:ext>
            </a:extLst>
          </p:cNvPr>
          <p:cNvSpPr txBox="1">
            <a:spLocks/>
          </p:cNvSpPr>
          <p:nvPr/>
        </p:nvSpPr>
        <p:spPr>
          <a:xfrm>
            <a:off x="9565730" y="1617786"/>
            <a:ext cx="2398634" cy="46306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Typically all remaining assessment risks are entered into the POA&amp;M. (not closed during testing, and not a verified FP)</a:t>
            </a:r>
          </a:p>
          <a:p>
            <a:r>
              <a:rPr lang="en-US" dirty="0"/>
              <a:t>To facilitate this, the syntax the same for an individual AR finding and an individual POA&amp;M item.</a:t>
            </a:r>
          </a:p>
          <a:p>
            <a:r>
              <a:rPr lang="en-US" dirty="0"/>
              <a:t>While some detail, such as objective status, may be filtered, it can also travel to the POA&amp;M along with the risk information if appropriate.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5" y="147337"/>
            <a:ext cx="6661829" cy="128089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Overlapping Syntax (AR and POA&amp;M)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A2BF1-8D04-4586-92D1-1D3F1130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91" y="147336"/>
            <a:ext cx="7788855" cy="67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4842554" cy="1280890"/>
          </a:xfrm>
        </p:spPr>
        <p:txBody>
          <a:bodyPr/>
          <a:lstStyle/>
          <a:p>
            <a:r>
              <a:rPr lang="en-US" dirty="0"/>
              <a:t>POA&amp;M Model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740859" y="1212574"/>
            <a:ext cx="5329715" cy="50880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Ideally the POA&amp;M imports an SSP.</a:t>
            </a:r>
          </a:p>
          <a:p>
            <a:r>
              <a:rPr lang="en-US" dirty="0"/>
              <a:t>The System Identifier is used when a POA&amp;M is delivered without its corresponding SSP</a:t>
            </a:r>
          </a:p>
          <a:p>
            <a:pPr lvl="1"/>
            <a:r>
              <a:rPr lang="en-US" dirty="0"/>
              <a:t>Example: Monthly Continuous Monitoring (ConMon) delivery of a POA&amp;M where an SSP is only </a:t>
            </a:r>
            <a:r>
              <a:rPr lang="en-US"/>
              <a:t>delivered annually. </a:t>
            </a:r>
            <a:endParaRPr lang="en-US" dirty="0"/>
          </a:p>
          <a:p>
            <a:pPr lvl="1"/>
            <a:r>
              <a:rPr lang="en-US" dirty="0"/>
              <a:t>This enables another tool to re-link the POA&amp;M and a previously delivered SSP.</a:t>
            </a:r>
          </a:p>
          <a:p>
            <a:r>
              <a:rPr lang="en-US" dirty="0"/>
              <a:t>Scanning tools and missing SSP content are defined in the Local Definitions assembly.</a:t>
            </a:r>
          </a:p>
          <a:p>
            <a:r>
              <a:rPr lang="en-US" dirty="0"/>
              <a:t>The structure provides robust remediation planning and tracking activities.</a:t>
            </a:r>
          </a:p>
          <a:p>
            <a:r>
              <a:rPr lang="en-US" dirty="0"/>
              <a:t>The structure also provides risk metrics and deviation management for multiple different compliance frameworks. OSCAL enables these to co-exist in a single POA&amp;M item entry.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457B3-3CE7-4DF6-9593-8AA8AF9D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31" y="281352"/>
            <a:ext cx="2938273" cy="64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Thank you!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89D75D-A85E-42ED-A43F-D127B111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2118601"/>
            <a:ext cx="4862804" cy="39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OSCAL Repository: </a:t>
            </a:r>
            <a:r>
              <a:rPr lang="en-US" dirty="0">
                <a:hlinkClick r:id="rId2"/>
              </a:rPr>
              <a:t>https://github.com/usnistgov/OSCAL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Project Website: </a:t>
            </a:r>
            <a:r>
              <a:rPr lang="en-US" dirty="0">
                <a:hlinkClick r:id="rId3"/>
              </a:rPr>
              <a:t>https://www.nist.gov/oscal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Contribute: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https://pages.nist.gov/OSCAL/contribute/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FedRAMP Implementation Guides</a:t>
            </a:r>
            <a:br>
              <a:rPr lang="en-US" b="1" dirty="0"/>
            </a:br>
            <a:r>
              <a:rPr lang="en-US" dirty="0">
                <a:hlinkClick r:id="rId5"/>
              </a:rPr>
              <a:t>https://github.com/gsa/fedramp-automation</a:t>
            </a:r>
            <a:r>
              <a:rPr lang="en-US" dirty="0"/>
              <a:t> </a:t>
            </a:r>
            <a:r>
              <a:rPr lang="en-US" sz="1400" b="1" dirty="0"/>
              <a:t>(Available in July)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50795-4F77-4858-B1B6-D6E64DE6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47808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 want your feedback!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EFF51C7C-D6DF-4925-BA1A-884D3139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37042-82B9-4713-92A4-92EE709E13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We want your feedback!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A1B6B-D30F-4DA4-9E3F-B8C7CA67F8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OSCAL Repository: </a:t>
            </a:r>
            <a:r>
              <a:rPr lang="en-US" sz="1600" dirty="0">
                <a:hlinkClick r:id="rId2"/>
              </a:rPr>
              <a:t>https://github.com/usnistgov/OSCAL</a:t>
            </a:r>
            <a:endParaRPr lang="en-US" sz="2000" dirty="0"/>
          </a:p>
          <a:p>
            <a:pPr marL="0" indent="0">
              <a:buNone/>
            </a:pPr>
            <a:r>
              <a:rPr lang="en-US" sz="1600" b="1" dirty="0"/>
              <a:t>Project Website: </a:t>
            </a:r>
            <a:r>
              <a:rPr lang="en-US" sz="1600" dirty="0">
                <a:hlinkClick r:id="rId3"/>
              </a:rPr>
              <a:t>https://www.nist.gov/oscal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How to Contribute: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https://pages.nist.gov/OSCAL/contribute/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70DC-779E-47C2-A51A-2522E856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91BAF-1C01-4952-81CA-2025669D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9D1B8-9ACE-4420-949E-0769071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C3177A-8320-4082-A213-0C29EE56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048" y="1364777"/>
            <a:ext cx="4073204" cy="18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Three New Models:</a:t>
            </a:r>
          </a:p>
          <a:p>
            <a:r>
              <a:rPr lang="en-US" dirty="0"/>
              <a:t>Assessment Plan</a:t>
            </a:r>
          </a:p>
          <a:p>
            <a:r>
              <a:rPr lang="en-US" dirty="0"/>
              <a:t>Assessment Results</a:t>
            </a:r>
          </a:p>
          <a:p>
            <a:r>
              <a:rPr lang="en-US" dirty="0"/>
              <a:t>Plan of Action and Milestones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52" y="423081"/>
            <a:ext cx="6724900" cy="59844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30332" y="423081"/>
            <a:ext cx="4514907" cy="7298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51604" y="1619249"/>
            <a:ext cx="4514907" cy="5998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Assessment Layers were intended to be addressed in OSCAL 2.0</a:t>
            </a:r>
          </a:p>
          <a:p>
            <a:r>
              <a:rPr lang="en-US" dirty="0"/>
              <a:t>FedRAMP has an immediate need to receive a complete ATO package in OSCAL</a:t>
            </a:r>
          </a:p>
          <a:p>
            <a:r>
              <a:rPr lang="en-US" dirty="0"/>
              <a:t>NIST and FedRAMP agreed to expand OSCAL now to enable OSCAL modeling of FedRAMP SAP, SAR, and POA&amp;Ms</a:t>
            </a:r>
          </a:p>
          <a:p>
            <a:r>
              <a:rPr lang="en-US" dirty="0"/>
              <a:t>Developed these with FedRAMP as the focus, but also in anticipation of other uses, such as continuous assessment</a:t>
            </a:r>
          </a:p>
          <a:p>
            <a:r>
              <a:rPr lang="en-US" dirty="0"/>
              <a:t>Additional assessment layer features will still be addressed in OSCAL 2.0, such as additional mechanism to automate assessment inspections and testing.</a:t>
            </a:r>
          </a:p>
        </p:txBody>
      </p:sp>
    </p:spTree>
    <p:extLst>
      <p:ext uri="{BB962C8B-B14F-4D97-AF65-F5344CB8AC3E}">
        <p14:creationId xmlns:p14="http://schemas.microsoft.com/office/powerpoint/2010/main" val="249112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3A2D5-A2AA-45B2-8344-FF1334A0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2DA3-8CCE-4DA9-867A-65FA7059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8024-974D-4F8C-AD39-F5789DDD8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980" y="4345353"/>
            <a:ext cx="8821057" cy="21414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OSCAL is designed for traceability</a:t>
            </a:r>
          </a:p>
          <a:p>
            <a:r>
              <a:rPr lang="en-US" sz="2400" dirty="0"/>
              <a:t>In most cases:</a:t>
            </a:r>
          </a:p>
          <a:p>
            <a:pPr lvl="1"/>
            <a:r>
              <a:rPr lang="en-US" sz="2200" dirty="0"/>
              <a:t>Models to the right refer to content in models on the left, instead of duplicating content</a:t>
            </a:r>
          </a:p>
          <a:p>
            <a:pPr lvl="1"/>
            <a:r>
              <a:rPr lang="en-US" sz="2200" dirty="0"/>
              <a:t>There are a few exceptions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23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132-5CC6-4DC3-938D-026CAEF5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71" y="1574496"/>
            <a:ext cx="9620074" cy="26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03EF-70B0-439C-B38E-8E1E6EB7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1342567"/>
            <a:ext cx="9378631" cy="1280890"/>
          </a:xfrm>
        </p:spPr>
        <p:txBody>
          <a:bodyPr/>
          <a:lstStyle/>
          <a:p>
            <a:r>
              <a:rPr lang="en-US" dirty="0"/>
              <a:t>Importance</a:t>
            </a:r>
            <a:br>
              <a:rPr lang="en-US" dirty="0"/>
            </a:br>
            <a:r>
              <a:rPr lang="en-US" dirty="0"/>
              <a:t>of Import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D2789-9B4F-4C69-948C-9A4C7361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0FEB3-974C-48D1-9D1F-04046AC3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46" y="257175"/>
            <a:ext cx="7924800" cy="63436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554978-A9A5-4E24-B95A-2F2E0E7970D0}"/>
              </a:ext>
            </a:extLst>
          </p:cNvPr>
          <p:cNvSpPr txBox="1">
            <a:spLocks/>
          </p:cNvSpPr>
          <p:nvPr/>
        </p:nvSpPr>
        <p:spPr>
          <a:xfrm>
            <a:off x="641057" y="2749620"/>
            <a:ext cx="3118143" cy="3320597"/>
          </a:xfrm>
          <a:prstGeom prst="rec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FedRAMP Example</a:t>
            </a:r>
          </a:p>
          <a:p>
            <a:pPr lvl="1"/>
            <a:r>
              <a:rPr lang="en-US" sz="2200" dirty="0"/>
              <a:t>The SSP refers to the profile and catalog for control definitions</a:t>
            </a:r>
          </a:p>
          <a:p>
            <a:pPr lvl="1"/>
            <a:r>
              <a:rPr lang="en-US" sz="2200" dirty="0"/>
              <a:t>The Assessment Plan and Results refer to the SSP for system description and architecture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486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Syntax (AP and AR)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6692" y="4278086"/>
            <a:ext cx="10231700" cy="236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Traditional Snapshot Approach</a:t>
            </a:r>
          </a:p>
          <a:p>
            <a:r>
              <a:rPr lang="en-US" b="1" dirty="0"/>
              <a:t>Assessment  Plan</a:t>
            </a:r>
            <a:r>
              <a:rPr lang="en-US" dirty="0"/>
              <a:t>: What the assessor plans to do</a:t>
            </a:r>
          </a:p>
          <a:p>
            <a:r>
              <a:rPr lang="en-US" b="1" dirty="0"/>
              <a:t>Assessment Results</a:t>
            </a:r>
            <a:r>
              <a:rPr lang="en-US" dirty="0"/>
              <a:t>: What the assessor actually did</a:t>
            </a:r>
          </a:p>
          <a:p>
            <a:pPr marL="0" indent="0">
              <a:buNone/>
            </a:pPr>
            <a:r>
              <a:rPr lang="en-US" b="1" dirty="0"/>
              <a:t>Continuous Assessment Approach</a:t>
            </a:r>
          </a:p>
          <a:p>
            <a:r>
              <a:rPr lang="en-US" b="1" dirty="0"/>
              <a:t>Assessment  Plan</a:t>
            </a:r>
            <a:r>
              <a:rPr lang="en-US" dirty="0"/>
              <a:t>: What should be tested/inspected, how, and in what frequency</a:t>
            </a:r>
          </a:p>
          <a:p>
            <a:r>
              <a:rPr lang="en-US" b="1" dirty="0"/>
              <a:t>Assessment Results</a:t>
            </a:r>
            <a:r>
              <a:rPr lang="en-US" dirty="0"/>
              <a:t>: Time-slice of results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DD5CA-B2DC-46BA-8A07-D4FFF5CE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438275"/>
            <a:ext cx="9684672" cy="29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1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5526677" cy="1280890"/>
          </a:xfrm>
        </p:spPr>
        <p:txBody>
          <a:bodyPr/>
          <a:lstStyle/>
          <a:p>
            <a:r>
              <a:rPr lang="en-US" dirty="0"/>
              <a:t>Assessment Plan and Assessment Results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5337" y="1728106"/>
            <a:ext cx="10231700" cy="4672694"/>
          </a:xfrm>
        </p:spPr>
        <p:txBody>
          <a:bodyPr>
            <a:normAutofit/>
          </a:bodyPr>
          <a:lstStyle/>
          <a:p>
            <a:r>
              <a:rPr lang="en-US" b="1" dirty="0"/>
              <a:t>Common to AP and AR:</a:t>
            </a:r>
          </a:p>
          <a:p>
            <a:pPr lvl="1"/>
            <a:r>
              <a:rPr lang="en-US" b="1" dirty="0"/>
              <a:t>Objectives</a:t>
            </a:r>
          </a:p>
          <a:p>
            <a:pPr lvl="1"/>
            <a:r>
              <a:rPr lang="en-US" b="1" dirty="0"/>
              <a:t>Assessment Subject</a:t>
            </a:r>
          </a:p>
          <a:p>
            <a:pPr lvl="1"/>
            <a:r>
              <a:rPr lang="en-US" b="1" dirty="0"/>
              <a:t>Assets</a:t>
            </a:r>
          </a:p>
          <a:p>
            <a:pPr lvl="1"/>
            <a:r>
              <a:rPr lang="en-US" b="1" dirty="0"/>
              <a:t>Assessment Activities</a:t>
            </a:r>
          </a:p>
          <a:p>
            <a:pPr lvl="1"/>
            <a:r>
              <a:rPr lang="en-US" b="1" dirty="0"/>
              <a:t>Back Matter (general)</a:t>
            </a:r>
          </a:p>
          <a:p>
            <a:r>
              <a:rPr lang="en-US" b="1" dirty="0"/>
              <a:t>Unique to AR:</a:t>
            </a:r>
          </a:p>
          <a:p>
            <a:pPr lvl="1"/>
            <a:r>
              <a:rPr lang="en-US" b="1" dirty="0"/>
              <a:t>Results</a:t>
            </a:r>
          </a:p>
          <a:p>
            <a:pPr lvl="1"/>
            <a:r>
              <a:rPr lang="en-US" b="1" dirty="0"/>
              <a:t>Evidence in Back matter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95350" y="3948795"/>
            <a:ext cx="3501936" cy="12981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73D674-7E06-4CAD-A96C-489E2FA1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25" y="317117"/>
            <a:ext cx="3866888" cy="6401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35635" y="4352924"/>
            <a:ext cx="4115027" cy="12808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5635" y="6410325"/>
            <a:ext cx="4115027" cy="2924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Results:</a:t>
            </a:r>
            <a:br>
              <a:rPr lang="en-US" dirty="0"/>
            </a:br>
            <a:r>
              <a:rPr lang="en-US" dirty="0"/>
              <a:t>Time Slices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 txBox="1">
            <a:spLocks/>
          </p:cNvSpPr>
          <p:nvPr/>
        </p:nvSpPr>
        <p:spPr>
          <a:xfrm>
            <a:off x="1052327" y="2329277"/>
            <a:ext cx="5500876" cy="35381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Traditional Snapshot Approach</a:t>
            </a:r>
          </a:p>
          <a:p>
            <a:r>
              <a:rPr lang="en-US" dirty="0"/>
              <a:t>Entire current assessment in one Results assembly</a:t>
            </a:r>
          </a:p>
          <a:p>
            <a:r>
              <a:rPr lang="en-US" dirty="0"/>
              <a:t>Each past assessment cycle in its own results assembly</a:t>
            </a:r>
          </a:p>
          <a:p>
            <a:pPr marL="0" indent="0">
              <a:buFont typeface="Wingdings 3" charset="2"/>
              <a:buNone/>
            </a:pPr>
            <a:r>
              <a:rPr lang="en-US" b="1" dirty="0"/>
              <a:t>Continuous Assessment Approach</a:t>
            </a:r>
          </a:p>
          <a:p>
            <a:r>
              <a:rPr lang="en-US" dirty="0"/>
              <a:t>Each Results assembly is a snapshot in time</a:t>
            </a:r>
          </a:p>
          <a:p>
            <a:r>
              <a:rPr lang="en-US" dirty="0"/>
              <a:t>Example: If testing once per hour, each results assembly represents the testing for that hour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298A4-8FCD-48FF-AF69-C257CB31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544" y="378723"/>
            <a:ext cx="4535644" cy="44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5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5" y="493480"/>
            <a:ext cx="2231572" cy="2456547"/>
          </a:xfrm>
        </p:spPr>
        <p:txBody>
          <a:bodyPr/>
          <a:lstStyle/>
          <a:p>
            <a:r>
              <a:rPr lang="en-US" dirty="0"/>
              <a:t>Findings, Risks, Analysis, and Flow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95408AA-DDCE-4345-82B1-C549F316BEDE}"/>
              </a:ext>
            </a:extLst>
          </p:cNvPr>
          <p:cNvSpPr txBox="1">
            <a:spLocks/>
          </p:cNvSpPr>
          <p:nvPr/>
        </p:nvSpPr>
        <p:spPr>
          <a:xfrm>
            <a:off x="661388" y="2826397"/>
            <a:ext cx="3506421" cy="35381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Gather findings. Some findings demonstrate compliance. Other findings demonstrate a lack of compliance and represent a risk.</a:t>
            </a:r>
          </a:p>
          <a:p>
            <a:pPr>
              <a:buFont typeface="+mj-lt"/>
              <a:buAutoNum type="arabicPeriod"/>
            </a:pPr>
            <a:r>
              <a:rPr lang="en-US" dirty="0"/>
              <a:t>While performing risk analysis, some risks are closed during the assessment period. Others are identified as a false positive. Some open risks have mitigating factors, resulting in a risk adjustment. The remaining open and adjusted risks are typically populated in a risk exposure table. </a:t>
            </a:r>
          </a:p>
          <a:p>
            <a:pPr>
              <a:buFont typeface="+mj-lt"/>
              <a:buAutoNum type="arabicPeriod"/>
            </a:pPr>
            <a:r>
              <a:rPr lang="en-US" dirty="0"/>
              <a:t>All residual risks are typically entered into the POA&amp;M by the system owner, where they are tracked until closure.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DD89D-0848-4E80-A29A-B245C987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13" y="493480"/>
            <a:ext cx="71151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35924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4B84AA"/>
      </a:hlink>
      <a:folHlink>
        <a:srgbClr val="CDDEE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13445</TotalTime>
  <Words>738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Lucida Sans Typewriter</vt:lpstr>
      <vt:lpstr>Wingdings 3</vt:lpstr>
      <vt:lpstr>1_Wisp</vt:lpstr>
      <vt:lpstr>Open Security Controls Assessment Language (OSCAL) Assessment Plan Assessment Results Plan of Action and Milestones</vt:lpstr>
      <vt:lpstr>Overview</vt:lpstr>
      <vt:lpstr>Background</vt:lpstr>
      <vt:lpstr>Importance of Import</vt:lpstr>
      <vt:lpstr>Importance of Import</vt:lpstr>
      <vt:lpstr>Overlapping Syntax (AP and AR)</vt:lpstr>
      <vt:lpstr>Assessment Plan and Assessment Results</vt:lpstr>
      <vt:lpstr>Assessment Results: Time Slices</vt:lpstr>
      <vt:lpstr>Findings, Risks, Analysis, and Flow</vt:lpstr>
      <vt:lpstr>Overlapping Syntax (AR and POA&amp;M)</vt:lpstr>
      <vt:lpstr>POA&amp;M Model</vt:lpstr>
      <vt:lpstr>Questions? Thank you!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OSCAL Assessment Model Overview</dc:title>
  <dc:creator>Waltermire, David A. (Fed)</dc:creator>
  <cp:lastModifiedBy>David Waltermire</cp:lastModifiedBy>
  <cp:revision>199</cp:revision>
  <dcterms:created xsi:type="dcterms:W3CDTF">2019-09-12T00:22:51Z</dcterms:created>
  <dcterms:modified xsi:type="dcterms:W3CDTF">2020-07-30T12:41:28Z</dcterms:modified>
</cp:coreProperties>
</file>