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0" r:id="rId1"/>
  </p:sldMasterIdLst>
  <p:notesMasterIdLst>
    <p:notesMasterId r:id="rId34"/>
  </p:notesMasterIdLst>
  <p:sldIdLst>
    <p:sldId id="256" r:id="rId2"/>
    <p:sldId id="622" r:id="rId3"/>
    <p:sldId id="637" r:id="rId4"/>
    <p:sldId id="632" r:id="rId5"/>
    <p:sldId id="634" r:id="rId6"/>
    <p:sldId id="629" r:id="rId7"/>
    <p:sldId id="635" r:id="rId8"/>
    <p:sldId id="643" r:id="rId9"/>
    <p:sldId id="640" r:id="rId10"/>
    <p:sldId id="623" r:id="rId11"/>
    <p:sldId id="645" r:id="rId12"/>
    <p:sldId id="646" r:id="rId13"/>
    <p:sldId id="647" r:id="rId14"/>
    <p:sldId id="648" r:id="rId15"/>
    <p:sldId id="649" r:id="rId16"/>
    <p:sldId id="650" r:id="rId17"/>
    <p:sldId id="375" r:id="rId18"/>
    <p:sldId id="605" r:id="rId19"/>
    <p:sldId id="614" r:id="rId20"/>
    <p:sldId id="620" r:id="rId21"/>
    <p:sldId id="615" r:id="rId22"/>
    <p:sldId id="612" r:id="rId23"/>
    <p:sldId id="631" r:id="rId24"/>
    <p:sldId id="626" r:id="rId25"/>
    <p:sldId id="625" r:id="rId26"/>
    <p:sldId id="630" r:id="rId27"/>
    <p:sldId id="624" r:id="rId28"/>
    <p:sldId id="609" r:id="rId29"/>
    <p:sldId id="616" r:id="rId30"/>
    <p:sldId id="619" r:id="rId31"/>
    <p:sldId id="617" r:id="rId32"/>
    <p:sldId id="61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2D3996-DE12-4CF1-942F-30D6D6F862DB}">
          <p14:sldIdLst>
            <p14:sldId id="256"/>
            <p14:sldId id="622"/>
            <p14:sldId id="637"/>
            <p14:sldId id="632"/>
            <p14:sldId id="634"/>
            <p14:sldId id="629"/>
            <p14:sldId id="635"/>
            <p14:sldId id="643"/>
            <p14:sldId id="640"/>
            <p14:sldId id="623"/>
            <p14:sldId id="645"/>
            <p14:sldId id="646"/>
            <p14:sldId id="647"/>
            <p14:sldId id="648"/>
            <p14:sldId id="649"/>
            <p14:sldId id="650"/>
            <p14:sldId id="375"/>
            <p14:sldId id="605"/>
            <p14:sldId id="614"/>
            <p14:sldId id="620"/>
            <p14:sldId id="615"/>
            <p14:sldId id="612"/>
            <p14:sldId id="631"/>
            <p14:sldId id="626"/>
            <p14:sldId id="625"/>
            <p14:sldId id="630"/>
            <p14:sldId id="624"/>
            <p14:sldId id="609"/>
            <p14:sldId id="616"/>
            <p14:sldId id="619"/>
            <p14:sldId id="617"/>
            <p14:sldId id="6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0937E7-1D56-4893-86A9-2F2891348434}" v="45" dt="2020-09-04T13:4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14" autoAdjust="0"/>
    <p:restoredTop sz="96730" autoAdjust="0"/>
  </p:normalViewPr>
  <p:slideViewPr>
    <p:cSldViewPr snapToGrid="0">
      <p:cViewPr varScale="1">
        <p:scale>
          <a:sx n="109" d="100"/>
          <a:sy n="109" d="100"/>
        </p:scale>
        <p:origin x="10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" userId="a446eaa4-2b2b-40d1-a374-c5d2218596f9" providerId="ADAL" clId="{834F166D-138A-4F4A-991E-5A1CCBD4EFE3}"/>
    <pc:docChg chg="undo custSel addSld modSld modSection">
      <pc:chgData name="Brian" userId="a446eaa4-2b2b-40d1-a374-c5d2218596f9" providerId="ADAL" clId="{834F166D-138A-4F4A-991E-5A1CCBD4EFE3}" dt="2020-07-24T14:01:56.600" v="151" actId="1036"/>
      <pc:docMkLst>
        <pc:docMk/>
      </pc:docMkLst>
      <pc:sldChg chg="modSp mod">
        <pc:chgData name="Brian" userId="a446eaa4-2b2b-40d1-a374-c5d2218596f9" providerId="ADAL" clId="{834F166D-138A-4F4A-991E-5A1CCBD4EFE3}" dt="2020-07-24T14:01:56.600" v="151" actId="1036"/>
        <pc:sldMkLst>
          <pc:docMk/>
          <pc:sldMk cId="2945989702" sldId="616"/>
        </pc:sldMkLst>
        <pc:picChg chg="mod">
          <ac:chgData name="Brian" userId="a446eaa4-2b2b-40d1-a374-c5d2218596f9" providerId="ADAL" clId="{834F166D-138A-4F4A-991E-5A1CCBD4EFE3}" dt="2020-07-24T14:01:56.600" v="151" actId="1036"/>
          <ac:picMkLst>
            <pc:docMk/>
            <pc:sldMk cId="2945989702" sldId="616"/>
            <ac:picMk id="4" creationId="{153A16E6-4902-406C-94D0-B8327D38B156}"/>
          </ac:picMkLst>
        </pc:picChg>
      </pc:sldChg>
      <pc:sldChg chg="addSp delSp modSp add mod delAnim modAnim">
        <pc:chgData name="Brian" userId="a446eaa4-2b2b-40d1-a374-c5d2218596f9" providerId="ADAL" clId="{834F166D-138A-4F4A-991E-5A1CCBD4EFE3}" dt="2020-07-24T14:01:28.753" v="130" actId="478"/>
        <pc:sldMkLst>
          <pc:docMk/>
          <pc:sldMk cId="1016200983" sldId="619"/>
        </pc:sldMkLst>
        <pc:spChg chg="del">
          <ac:chgData name="Brian" userId="a446eaa4-2b2b-40d1-a374-c5d2218596f9" providerId="ADAL" clId="{834F166D-138A-4F4A-991E-5A1CCBD4EFE3}" dt="2020-07-24T13:57:52.785" v="1" actId="478"/>
          <ac:spMkLst>
            <pc:docMk/>
            <pc:sldMk cId="1016200983" sldId="619"/>
            <ac:spMk id="8" creationId="{04984240-606D-4298-B612-2249915719CE}"/>
          </ac:spMkLst>
        </pc:spChg>
        <pc:picChg chg="mod">
          <ac:chgData name="Brian" userId="a446eaa4-2b2b-40d1-a374-c5d2218596f9" providerId="ADAL" clId="{834F166D-138A-4F4A-991E-5A1CCBD4EFE3}" dt="2020-07-24T13:58:26.095" v="83" actId="1038"/>
          <ac:picMkLst>
            <pc:docMk/>
            <pc:sldMk cId="1016200983" sldId="619"/>
            <ac:picMk id="4" creationId="{153A16E6-4902-406C-94D0-B8327D38B156}"/>
          </ac:picMkLst>
        </pc:picChg>
        <pc:picChg chg="add del mod">
          <ac:chgData name="Brian" userId="a446eaa4-2b2b-40d1-a374-c5d2218596f9" providerId="ADAL" clId="{834F166D-138A-4F4A-991E-5A1CCBD4EFE3}" dt="2020-07-24T14:00:33.256" v="107" actId="478"/>
          <ac:picMkLst>
            <pc:docMk/>
            <pc:sldMk cId="1016200983" sldId="619"/>
            <ac:picMk id="6" creationId="{B066C52D-BB92-46FA-8A91-726193DF4391}"/>
          </ac:picMkLst>
        </pc:picChg>
        <pc:picChg chg="add mod">
          <ac:chgData name="Brian" userId="a446eaa4-2b2b-40d1-a374-c5d2218596f9" providerId="ADAL" clId="{834F166D-138A-4F4A-991E-5A1CCBD4EFE3}" dt="2020-07-24T14:01:08.862" v="126" actId="1037"/>
          <ac:picMkLst>
            <pc:docMk/>
            <pc:sldMk cId="1016200983" sldId="619"/>
            <ac:picMk id="14" creationId="{B86D5392-A625-4EDA-BF8C-0BF88E9BFF9B}"/>
          </ac:picMkLst>
        </pc:picChg>
        <pc:cxnChg chg="add del mod ord">
          <ac:chgData name="Brian" userId="a446eaa4-2b2b-40d1-a374-c5d2218596f9" providerId="ADAL" clId="{834F166D-138A-4F4A-991E-5A1CCBD4EFE3}" dt="2020-07-24T14:01:28.753" v="130" actId="478"/>
          <ac:cxnSpMkLst>
            <pc:docMk/>
            <pc:sldMk cId="1016200983" sldId="619"/>
            <ac:cxnSpMk id="9" creationId="{98E606F9-6542-47C6-A093-296972B61D12}"/>
          </ac:cxnSpMkLst>
        </pc:cxnChg>
        <pc:cxnChg chg="add del mod ord">
          <ac:chgData name="Brian" userId="a446eaa4-2b2b-40d1-a374-c5d2218596f9" providerId="ADAL" clId="{834F166D-138A-4F4A-991E-5A1CCBD4EFE3}" dt="2020-07-24T14:01:28.753" v="130" actId="478"/>
          <ac:cxnSpMkLst>
            <pc:docMk/>
            <pc:sldMk cId="1016200983" sldId="619"/>
            <ac:cxnSpMk id="10" creationId="{927E9055-3073-491A-B1B0-77F506B42BED}"/>
          </ac:cxnSpMkLst>
        </pc:cxnChg>
        <pc:cxnChg chg="add del mod">
          <ac:chgData name="Brian" userId="a446eaa4-2b2b-40d1-a374-c5d2218596f9" providerId="ADAL" clId="{834F166D-138A-4F4A-991E-5A1CCBD4EFE3}" dt="2020-07-24T14:01:25.937" v="129" actId="478"/>
          <ac:cxnSpMkLst>
            <pc:docMk/>
            <pc:sldMk cId="1016200983" sldId="619"/>
            <ac:cxnSpMk id="15" creationId="{79767A7B-FA9C-4ED2-BEE8-0A7AD517BC05}"/>
          </ac:cxnSpMkLst>
        </pc:cxnChg>
        <pc:cxnChg chg="add del mod">
          <ac:chgData name="Brian" userId="a446eaa4-2b2b-40d1-a374-c5d2218596f9" providerId="ADAL" clId="{834F166D-138A-4F4A-991E-5A1CCBD4EFE3}" dt="2020-07-24T14:01:25.937" v="129" actId="478"/>
          <ac:cxnSpMkLst>
            <pc:docMk/>
            <pc:sldMk cId="1016200983" sldId="619"/>
            <ac:cxnSpMk id="16" creationId="{32278593-3739-4EAE-A73E-01C7C49CC575}"/>
          </ac:cxnSpMkLst>
        </pc:cxnChg>
      </pc:sldChg>
    </pc:docChg>
  </pc:docChgLst>
  <pc:docChgLst>
    <pc:chgData name="Brian" userId="a446eaa4-2b2b-40d1-a374-c5d2218596f9" providerId="ADAL" clId="{6193FA36-BBCC-4CBD-8E72-E7FCBD9CDBC8}"/>
    <pc:docChg chg="undo custSel modSld">
      <pc:chgData name="Brian" userId="a446eaa4-2b2b-40d1-a374-c5d2218596f9" providerId="ADAL" clId="{6193FA36-BBCC-4CBD-8E72-E7FCBD9CDBC8}" dt="2020-07-17T22:25:53.605" v="3055" actId="20577"/>
      <pc:docMkLst>
        <pc:docMk/>
      </pc:docMkLst>
      <pc:sldChg chg="addSp delSp modSp mod">
        <pc:chgData name="Brian" userId="a446eaa4-2b2b-40d1-a374-c5d2218596f9" providerId="ADAL" clId="{6193FA36-BBCC-4CBD-8E72-E7FCBD9CDBC8}" dt="2020-07-16T18:58:36.549" v="193" actId="27636"/>
        <pc:sldMkLst>
          <pc:docMk/>
          <pc:sldMk cId="3741355342" sldId="350"/>
        </pc:sldMkLst>
        <pc:spChg chg="mod">
          <ac:chgData name="Brian" userId="a446eaa4-2b2b-40d1-a374-c5d2218596f9" providerId="ADAL" clId="{6193FA36-BBCC-4CBD-8E72-E7FCBD9CDBC8}" dt="2020-07-16T18:58:36.549" v="193" actId="27636"/>
          <ac:spMkLst>
            <pc:docMk/>
            <pc:sldMk cId="3741355342" sldId="350"/>
            <ac:spMk id="3" creationId="{BECE8024-974D-4F8C-AD39-F5789DDD8A5F}"/>
          </ac:spMkLst>
        </pc:spChg>
        <pc:picChg chg="add mod">
          <ac:chgData name="Brian" userId="a446eaa4-2b2b-40d1-a374-c5d2218596f9" providerId="ADAL" clId="{6193FA36-BBCC-4CBD-8E72-E7FCBD9CDBC8}" dt="2020-07-16T18:55:33.728" v="3" actId="1076"/>
          <ac:picMkLst>
            <pc:docMk/>
            <pc:sldMk cId="3741355342" sldId="350"/>
            <ac:picMk id="7" creationId="{D9C9B132-5CC6-4DC3-938D-026CAEF53C0F}"/>
          </ac:picMkLst>
        </pc:picChg>
        <pc:picChg chg="del">
          <ac:chgData name="Brian" userId="a446eaa4-2b2b-40d1-a374-c5d2218596f9" providerId="ADAL" clId="{6193FA36-BBCC-4CBD-8E72-E7FCBD9CDBC8}" dt="2020-07-16T18:55:23.588" v="0" actId="478"/>
          <ac:picMkLst>
            <pc:docMk/>
            <pc:sldMk cId="3741355342" sldId="350"/>
            <ac:picMk id="8" creationId="{00000000-0000-0000-0000-000000000000}"/>
          </ac:picMkLst>
        </pc:picChg>
      </pc:sldChg>
      <pc:sldChg chg="addSp delSp modSp mod">
        <pc:chgData name="Brian" userId="a446eaa4-2b2b-40d1-a374-c5d2218596f9" providerId="ADAL" clId="{6193FA36-BBCC-4CBD-8E72-E7FCBD9CDBC8}" dt="2020-07-16T19:00:42.316" v="469" actId="15"/>
        <pc:sldMkLst>
          <pc:docMk/>
          <pc:sldMk cId="2424860289" sldId="356"/>
        </pc:sldMkLst>
        <pc:spChg chg="add mod">
          <ac:chgData name="Brian" userId="a446eaa4-2b2b-40d1-a374-c5d2218596f9" providerId="ADAL" clId="{6193FA36-BBCC-4CBD-8E72-E7FCBD9CDBC8}" dt="2020-07-16T19:00:42.316" v="469" actId="15"/>
          <ac:spMkLst>
            <pc:docMk/>
            <pc:sldMk cId="2424860289" sldId="356"/>
            <ac:spMk id="7" creationId="{A6554978-A9A5-4E24-B95A-2F2E0E7970D0}"/>
          </ac:spMkLst>
        </pc:spChg>
        <pc:picChg chg="del">
          <ac:chgData name="Brian" userId="a446eaa4-2b2b-40d1-a374-c5d2218596f9" providerId="ADAL" clId="{6193FA36-BBCC-4CBD-8E72-E7FCBD9CDBC8}" dt="2020-07-16T18:56:27.534" v="4" actId="478"/>
          <ac:picMkLst>
            <pc:docMk/>
            <pc:sldMk cId="2424860289" sldId="356"/>
            <ac:picMk id="3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6T18:56:32.963" v="6" actId="1076"/>
          <ac:picMkLst>
            <pc:docMk/>
            <pc:sldMk cId="2424860289" sldId="356"/>
            <ac:picMk id="6" creationId="{1BE0FEB3-974C-48D1-9D1F-04046AC3E06E}"/>
          </ac:picMkLst>
        </pc:picChg>
      </pc:sldChg>
      <pc:sldChg chg="addSp delSp modSp mod">
        <pc:chgData name="Brian" userId="a446eaa4-2b2b-40d1-a374-c5d2218596f9" providerId="ADAL" clId="{6193FA36-BBCC-4CBD-8E72-E7FCBD9CDBC8}" dt="2020-07-16T19:02:58.526" v="474" actId="1076"/>
        <pc:sldMkLst>
          <pc:docMk/>
          <pc:sldMk cId="1857018149" sldId="596"/>
        </pc:sldMkLst>
        <pc:picChg chg="del">
          <ac:chgData name="Brian" userId="a446eaa4-2b2b-40d1-a374-c5d2218596f9" providerId="ADAL" clId="{6193FA36-BBCC-4CBD-8E72-E7FCBD9CDBC8}" dt="2020-07-16T19:02:49.687" v="470" actId="478"/>
          <ac:picMkLst>
            <pc:docMk/>
            <pc:sldMk cId="1857018149" sldId="596"/>
            <ac:picMk id="4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6T19:02:58.526" v="474" actId="1076"/>
          <ac:picMkLst>
            <pc:docMk/>
            <pc:sldMk cId="1857018149" sldId="596"/>
            <ac:picMk id="7" creationId="{D7ADD5CA-B2DC-46BA-8A07-D4FFF5CE0F23}"/>
          </ac:picMkLst>
        </pc:picChg>
      </pc:sldChg>
      <pc:sldChg chg="addSp delSp modSp mod">
        <pc:chgData name="Brian" userId="a446eaa4-2b2b-40d1-a374-c5d2218596f9" providerId="ADAL" clId="{6193FA36-BBCC-4CBD-8E72-E7FCBD9CDBC8}" dt="2020-07-17T21:55:09.447" v="561" actId="14100"/>
        <pc:sldMkLst>
          <pc:docMk/>
          <pc:sldMk cId="1016450660" sldId="597"/>
        </pc:sldMkLst>
        <pc:picChg chg="del">
          <ac:chgData name="Brian" userId="a446eaa4-2b2b-40d1-a374-c5d2218596f9" providerId="ADAL" clId="{6193FA36-BBCC-4CBD-8E72-E7FCBD9CDBC8}" dt="2020-07-17T01:01:26.937" v="536" actId="478"/>
          <ac:picMkLst>
            <pc:docMk/>
            <pc:sldMk cId="1016450660" sldId="597"/>
            <ac:picMk id="4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7T21:55:09.447" v="561" actId="14100"/>
          <ac:picMkLst>
            <pc:docMk/>
            <pc:sldMk cId="1016450660" sldId="597"/>
            <ac:picMk id="4" creationId="{031E6843-713F-4B97-B1EA-D05D2AB17E03}"/>
          </ac:picMkLst>
        </pc:picChg>
        <pc:picChg chg="add del mod">
          <ac:chgData name="Brian" userId="a446eaa4-2b2b-40d1-a374-c5d2218596f9" providerId="ADAL" clId="{6193FA36-BBCC-4CBD-8E72-E7FCBD9CDBC8}" dt="2020-07-17T21:55:03.569" v="558" actId="478"/>
          <ac:picMkLst>
            <pc:docMk/>
            <pc:sldMk cId="1016450660" sldId="597"/>
            <ac:picMk id="6" creationId="{EDC8B133-2F72-4B25-94FA-215E2445B32A}"/>
          </ac:picMkLst>
        </pc:picChg>
      </pc:sldChg>
      <pc:sldChg chg="addSp delSp modSp mod">
        <pc:chgData name="Brian" userId="a446eaa4-2b2b-40d1-a374-c5d2218596f9" providerId="ADAL" clId="{6193FA36-BBCC-4CBD-8E72-E7FCBD9CDBC8}" dt="2020-07-17T00:45:21.776" v="535" actId="1036"/>
        <pc:sldMkLst>
          <pc:docMk/>
          <pc:sldMk cId="2869412446" sldId="598"/>
        </pc:sldMkLst>
        <pc:spChg chg="mod ord">
          <ac:chgData name="Brian" userId="a446eaa4-2b2b-40d1-a374-c5d2218596f9" providerId="ADAL" clId="{6193FA36-BBCC-4CBD-8E72-E7FCBD9CDBC8}" dt="2020-07-17T00:45:09.675" v="520" actId="166"/>
          <ac:spMkLst>
            <pc:docMk/>
            <pc:sldMk cId="2869412446" sldId="598"/>
            <ac:spMk id="8" creationId="{00000000-0000-0000-0000-000000000000}"/>
          </ac:spMkLst>
        </pc:spChg>
        <pc:spChg chg="mod ord">
          <ac:chgData name="Brian" userId="a446eaa4-2b2b-40d1-a374-c5d2218596f9" providerId="ADAL" clId="{6193FA36-BBCC-4CBD-8E72-E7FCBD9CDBC8}" dt="2020-07-17T00:45:21.776" v="535" actId="1036"/>
          <ac:spMkLst>
            <pc:docMk/>
            <pc:sldMk cId="2869412446" sldId="598"/>
            <ac:spMk id="9" creationId="{00000000-0000-0000-0000-000000000000}"/>
          </ac:spMkLst>
        </pc:spChg>
        <pc:picChg chg="add del">
          <ac:chgData name="Brian" userId="a446eaa4-2b2b-40d1-a374-c5d2218596f9" providerId="ADAL" clId="{6193FA36-BBCC-4CBD-8E72-E7FCBD9CDBC8}" dt="2020-07-17T00:43:59.640" v="481" actId="478"/>
          <ac:picMkLst>
            <pc:docMk/>
            <pc:sldMk cId="2869412446" sldId="598"/>
            <ac:picMk id="4" creationId="{00000000-0000-0000-0000-000000000000}"/>
          </ac:picMkLst>
        </pc:picChg>
        <pc:picChg chg="add del mod">
          <ac:chgData name="Brian" userId="a446eaa4-2b2b-40d1-a374-c5d2218596f9" providerId="ADAL" clId="{6193FA36-BBCC-4CBD-8E72-E7FCBD9CDBC8}" dt="2020-07-16T20:04:01.723" v="479" actId="22"/>
          <ac:picMkLst>
            <pc:docMk/>
            <pc:sldMk cId="2869412446" sldId="598"/>
            <ac:picMk id="6" creationId="{7AA55F94-EB29-477B-B2E6-28518B1B1C84}"/>
          </ac:picMkLst>
        </pc:picChg>
        <pc:picChg chg="add mod">
          <ac:chgData name="Brian" userId="a446eaa4-2b2b-40d1-a374-c5d2218596f9" providerId="ADAL" clId="{6193FA36-BBCC-4CBD-8E72-E7FCBD9CDBC8}" dt="2020-07-17T00:44:27.503" v="500" actId="1037"/>
          <ac:picMkLst>
            <pc:docMk/>
            <pc:sldMk cId="2869412446" sldId="598"/>
            <ac:picMk id="12" creationId="{6D73D674-7E06-4CAD-A96C-489E2FA1B835}"/>
          </ac:picMkLst>
        </pc:picChg>
      </pc:sldChg>
      <pc:sldChg chg="addSp delSp modSp mod">
        <pc:chgData name="Brian" userId="a446eaa4-2b2b-40d1-a374-c5d2218596f9" providerId="ADAL" clId="{6193FA36-BBCC-4CBD-8E72-E7FCBD9CDBC8}" dt="2020-07-17T22:07:51.009" v="1080" actId="20577"/>
        <pc:sldMkLst>
          <pc:docMk/>
          <pc:sldMk cId="799062" sldId="599"/>
        </pc:sldMkLst>
        <pc:spChg chg="mod">
          <ac:chgData name="Brian" userId="a446eaa4-2b2b-40d1-a374-c5d2218596f9" providerId="ADAL" clId="{6193FA36-BBCC-4CBD-8E72-E7FCBD9CDBC8}" dt="2020-07-17T01:40:58.887" v="545" actId="121"/>
          <ac:spMkLst>
            <pc:docMk/>
            <pc:sldMk cId="799062" sldId="599"/>
            <ac:spMk id="2" creationId="{347BC2CA-3CCA-4704-BAB4-82F3517B63FD}"/>
          </ac:spMkLst>
        </pc:spChg>
        <pc:spChg chg="add mod ord">
          <ac:chgData name="Brian" userId="a446eaa4-2b2b-40d1-a374-c5d2218596f9" providerId="ADAL" clId="{6193FA36-BBCC-4CBD-8E72-E7FCBD9CDBC8}" dt="2020-07-17T22:07:51.009" v="1080" actId="20577"/>
          <ac:spMkLst>
            <pc:docMk/>
            <pc:sldMk cId="799062" sldId="599"/>
            <ac:spMk id="3" creationId="{294DBB52-CCAD-4918-A0E2-07FDF5EDE867}"/>
          </ac:spMkLst>
        </pc:spChg>
        <pc:picChg chg="add del mod">
          <ac:chgData name="Brian" userId="a446eaa4-2b2b-40d1-a374-c5d2218596f9" providerId="ADAL" clId="{6193FA36-BBCC-4CBD-8E72-E7FCBD9CDBC8}" dt="2020-07-17T01:41:22.643" v="546" actId="478"/>
          <ac:picMkLst>
            <pc:docMk/>
            <pc:sldMk cId="799062" sldId="599"/>
            <ac:picMk id="4" creationId="{EA5D6410-CC11-4F90-A36C-C523776C1186}"/>
          </ac:picMkLst>
        </pc:picChg>
        <pc:picChg chg="del">
          <ac:chgData name="Brian" userId="a446eaa4-2b2b-40d1-a374-c5d2218596f9" providerId="ADAL" clId="{6193FA36-BBCC-4CBD-8E72-E7FCBD9CDBC8}" dt="2020-07-17T01:36:26.267" v="540" actId="478"/>
          <ac:picMkLst>
            <pc:docMk/>
            <pc:sldMk cId="799062" sldId="599"/>
            <ac:picMk id="7" creationId="{00000000-0000-0000-0000-000000000000}"/>
          </ac:picMkLst>
        </pc:picChg>
        <pc:picChg chg="add mod">
          <ac:chgData name="Brian" userId="a446eaa4-2b2b-40d1-a374-c5d2218596f9" providerId="ADAL" clId="{6193FA36-BBCC-4CBD-8E72-E7FCBD9CDBC8}" dt="2020-07-17T22:02:55.751" v="582" actId="1076"/>
          <ac:picMkLst>
            <pc:docMk/>
            <pc:sldMk cId="799062" sldId="599"/>
            <ac:picMk id="7" creationId="{13E11E42-8D1E-4A72-91C4-95E8DE45CA7C}"/>
          </ac:picMkLst>
        </pc:picChg>
        <pc:picChg chg="add del mod">
          <ac:chgData name="Brian" userId="a446eaa4-2b2b-40d1-a374-c5d2218596f9" providerId="ADAL" clId="{6193FA36-BBCC-4CBD-8E72-E7FCBD9CDBC8}" dt="2020-07-17T22:02:41.560" v="577" actId="478"/>
          <ac:picMkLst>
            <pc:docMk/>
            <pc:sldMk cId="799062" sldId="599"/>
            <ac:picMk id="8" creationId="{5410CD6D-DBAA-4DA8-93D2-9121A3428774}"/>
          </ac:picMkLst>
        </pc:picChg>
      </pc:sldChg>
      <pc:sldChg chg="addSp delSp modSp mod">
        <pc:chgData name="Brian" userId="a446eaa4-2b2b-40d1-a374-c5d2218596f9" providerId="ADAL" clId="{6193FA36-BBCC-4CBD-8E72-E7FCBD9CDBC8}" dt="2020-07-17T22:18:19.864" v="2164" actId="14100"/>
        <pc:sldMkLst>
          <pc:docMk/>
          <pc:sldMk cId="3318435924" sldId="600"/>
        </pc:sldMkLst>
        <pc:spChg chg="add del mod">
          <ac:chgData name="Brian" userId="a446eaa4-2b2b-40d1-a374-c5d2218596f9" providerId="ADAL" clId="{6193FA36-BBCC-4CBD-8E72-E7FCBD9CDBC8}" dt="2020-07-17T22:09:40.887" v="1103" actId="478"/>
          <ac:spMkLst>
            <pc:docMk/>
            <pc:sldMk cId="3318435924" sldId="600"/>
            <ac:spMk id="8" creationId="{4B0E1993-12DF-4E40-84C0-5EFFDC886148}"/>
          </ac:spMkLst>
        </pc:spChg>
        <pc:spChg chg="add mod">
          <ac:chgData name="Brian" userId="a446eaa4-2b2b-40d1-a374-c5d2218596f9" providerId="ADAL" clId="{6193FA36-BBCC-4CBD-8E72-E7FCBD9CDBC8}" dt="2020-07-17T22:17:38.734" v="2160" actId="20577"/>
          <ac:spMkLst>
            <pc:docMk/>
            <pc:sldMk cId="3318435924" sldId="600"/>
            <ac:spMk id="10" creationId="{695408AA-DDCE-4345-82B1-C549F316BEDE}"/>
          </ac:spMkLst>
        </pc:spChg>
        <pc:picChg chg="del">
          <ac:chgData name="Brian" userId="a446eaa4-2b2b-40d1-a374-c5d2218596f9" providerId="ADAL" clId="{6193FA36-BBCC-4CBD-8E72-E7FCBD9CDBC8}" dt="2020-07-17T21:51:43.546" v="549" actId="478"/>
          <ac:picMkLst>
            <pc:docMk/>
            <pc:sldMk cId="3318435924" sldId="600"/>
            <ac:picMk id="3" creationId="{00000000-0000-0000-0000-000000000000}"/>
          </ac:picMkLst>
        </pc:picChg>
        <pc:picChg chg="add del mod">
          <ac:chgData name="Brian" userId="a446eaa4-2b2b-40d1-a374-c5d2218596f9" providerId="ADAL" clId="{6193FA36-BBCC-4CBD-8E72-E7FCBD9CDBC8}" dt="2020-07-17T22:18:14.182" v="2161" actId="478"/>
          <ac:picMkLst>
            <pc:docMk/>
            <pc:sldMk cId="3318435924" sldId="600"/>
            <ac:picMk id="6" creationId="{8413A40A-BA5C-4639-B27C-F1AC3AE5A900}"/>
          </ac:picMkLst>
        </pc:picChg>
        <pc:picChg chg="add mod">
          <ac:chgData name="Brian" userId="a446eaa4-2b2b-40d1-a374-c5d2218596f9" providerId="ADAL" clId="{6193FA36-BBCC-4CBD-8E72-E7FCBD9CDBC8}" dt="2020-07-17T22:18:19.864" v="2164" actId="14100"/>
          <ac:picMkLst>
            <pc:docMk/>
            <pc:sldMk cId="3318435924" sldId="600"/>
            <ac:picMk id="12" creationId="{FBC2CF12-6C30-4FA3-87C0-5A7EB71658A5}"/>
          </ac:picMkLst>
        </pc:picChg>
      </pc:sldChg>
      <pc:sldChg chg="addSp delSp modSp mod">
        <pc:chgData name="Brian" userId="a446eaa4-2b2b-40d1-a374-c5d2218596f9" providerId="ADAL" clId="{6193FA36-BBCC-4CBD-8E72-E7FCBD9CDBC8}" dt="2020-07-17T22:25:53.605" v="3055" actId="20577"/>
        <pc:sldMkLst>
          <pc:docMk/>
          <pc:sldMk cId="1792065074" sldId="601"/>
        </pc:sldMkLst>
        <pc:spChg chg="add mod">
          <ac:chgData name="Brian" userId="a446eaa4-2b2b-40d1-a374-c5d2218596f9" providerId="ADAL" clId="{6193FA36-BBCC-4CBD-8E72-E7FCBD9CDBC8}" dt="2020-07-17T22:25:53.605" v="3055" actId="20577"/>
          <ac:spMkLst>
            <pc:docMk/>
            <pc:sldMk cId="1792065074" sldId="601"/>
            <ac:spMk id="8" creationId="{04984240-606D-4298-B612-2249915719CE}"/>
          </ac:spMkLst>
        </pc:spChg>
        <pc:picChg chg="del">
          <ac:chgData name="Brian" userId="a446eaa4-2b2b-40d1-a374-c5d2218596f9" providerId="ADAL" clId="{6193FA36-BBCC-4CBD-8E72-E7FCBD9CDBC8}" dt="2020-07-17T21:53:33.529" v="553" actId="478"/>
          <ac:picMkLst>
            <pc:docMk/>
            <pc:sldMk cId="1792065074" sldId="601"/>
            <ac:picMk id="3" creationId="{00000000-0000-0000-0000-000000000000}"/>
          </ac:picMkLst>
        </pc:picChg>
        <pc:picChg chg="add del mod">
          <ac:chgData name="Brian" userId="a446eaa4-2b2b-40d1-a374-c5d2218596f9" providerId="ADAL" clId="{6193FA36-BBCC-4CBD-8E72-E7FCBD9CDBC8}" dt="2020-07-17T22:22:04.934" v="2422" actId="478"/>
          <ac:picMkLst>
            <pc:docMk/>
            <pc:sldMk cId="1792065074" sldId="601"/>
            <ac:picMk id="6" creationId="{D6D2AD4A-51CD-4436-A049-524E86D2014F}"/>
          </ac:picMkLst>
        </pc:picChg>
        <pc:picChg chg="add mod">
          <ac:chgData name="Brian" userId="a446eaa4-2b2b-40d1-a374-c5d2218596f9" providerId="ADAL" clId="{6193FA36-BBCC-4CBD-8E72-E7FCBD9CDBC8}" dt="2020-07-17T22:22:11.531" v="2425" actId="1076"/>
          <ac:picMkLst>
            <pc:docMk/>
            <pc:sldMk cId="1792065074" sldId="601"/>
            <ac:picMk id="10" creationId="{B22991D6-F0AF-4AEF-9153-958A18DAE302}"/>
          </ac:picMkLst>
        </pc:picChg>
      </pc:sldChg>
    </pc:docChg>
  </pc:docChgLst>
  <pc:docChgLst>
    <pc:chgData name="Brian" userId="a446eaa4-2b2b-40d1-a374-c5d2218596f9" providerId="ADAL" clId="{4183866A-C8FF-41BE-9C12-512EFF0AA624}"/>
    <pc:docChg chg="undo custSel addSld delSld modSld sldOrd modSection">
      <pc:chgData name="Brian" userId="a446eaa4-2b2b-40d1-a374-c5d2218596f9" providerId="ADAL" clId="{4183866A-C8FF-41BE-9C12-512EFF0AA624}" dt="2020-08-07T13:36:33.533" v="5983" actId="14100"/>
      <pc:docMkLst>
        <pc:docMk/>
      </pc:docMkLst>
      <pc:sldChg chg="modSp mod">
        <pc:chgData name="Brian" userId="a446eaa4-2b2b-40d1-a374-c5d2218596f9" providerId="ADAL" clId="{4183866A-C8FF-41BE-9C12-512EFF0AA624}" dt="2020-08-05T00:57:39.824" v="28" actId="27636"/>
        <pc:sldMkLst>
          <pc:docMk/>
          <pc:sldMk cId="1238351807" sldId="256"/>
        </pc:sldMkLst>
        <pc:spChg chg="mod">
          <ac:chgData name="Brian" userId="a446eaa4-2b2b-40d1-a374-c5d2218596f9" providerId="ADAL" clId="{4183866A-C8FF-41BE-9C12-512EFF0AA624}" dt="2020-08-05T00:57:39.824" v="28" actId="27636"/>
          <ac:spMkLst>
            <pc:docMk/>
            <pc:sldMk cId="1238351807" sldId="256"/>
            <ac:spMk id="3" creationId="{3E7B73A2-F6BA-4D97-8687-A20A69DB2A09}"/>
          </ac:spMkLst>
        </pc:spChg>
      </pc:sldChg>
      <pc:sldChg chg="addSp delSp modSp mod">
        <pc:chgData name="Brian" userId="a446eaa4-2b2b-40d1-a374-c5d2218596f9" providerId="ADAL" clId="{4183866A-C8FF-41BE-9C12-512EFF0AA624}" dt="2020-08-06T14:36:58.557" v="2061" actId="478"/>
        <pc:sldMkLst>
          <pc:docMk/>
          <pc:sldMk cId="2491124764" sldId="377"/>
        </pc:sldMkLst>
        <pc:picChg chg="add mod">
          <ac:chgData name="Brian" userId="a446eaa4-2b2b-40d1-a374-c5d2218596f9" providerId="ADAL" clId="{4183866A-C8FF-41BE-9C12-512EFF0AA624}" dt="2020-08-06T14:36:55.823" v="2060" actId="1038"/>
          <ac:picMkLst>
            <pc:docMk/>
            <pc:sldMk cId="2491124764" sldId="377"/>
            <ac:picMk id="4" creationId="{5ABBD0F9-75B3-4B91-8A34-5EB526A93DA8}"/>
          </ac:picMkLst>
        </pc:picChg>
        <pc:picChg chg="del">
          <ac:chgData name="Brian" userId="a446eaa4-2b2b-40d1-a374-c5d2218596f9" providerId="ADAL" clId="{4183866A-C8FF-41BE-9C12-512EFF0AA624}" dt="2020-08-06T14:36:58.557" v="2061" actId="478"/>
          <ac:picMkLst>
            <pc:docMk/>
            <pc:sldMk cId="2491124764" sldId="377"/>
            <ac:picMk id="8" creationId="{09AA11B5-85C4-4DB0-8FDD-D02EB404BCD9}"/>
          </ac:picMkLst>
        </pc:picChg>
      </pc:sldChg>
      <pc:sldChg chg="addSp delSp modSp del mod">
        <pc:chgData name="Brian" userId="a446eaa4-2b2b-40d1-a374-c5d2218596f9" providerId="ADAL" clId="{4183866A-C8FF-41BE-9C12-512EFF0AA624}" dt="2020-08-06T14:40:24.034" v="2062" actId="47"/>
        <pc:sldMkLst>
          <pc:docMk/>
          <pc:sldMk cId="3617648204" sldId="602"/>
        </pc:sldMkLst>
        <pc:spChg chg="mod">
          <ac:chgData name="Brian" userId="a446eaa4-2b2b-40d1-a374-c5d2218596f9" providerId="ADAL" clId="{4183866A-C8FF-41BE-9C12-512EFF0AA624}" dt="2020-08-06T14:35:24.430" v="2052" actId="20577"/>
          <ac:spMkLst>
            <pc:docMk/>
            <pc:sldMk cId="3617648204" sldId="602"/>
            <ac:spMk id="2" creationId="{347BC2CA-3CCA-4704-BAB4-82F3517B63FD}"/>
          </ac:spMkLst>
        </pc:spChg>
        <pc:picChg chg="add del">
          <ac:chgData name="Brian" userId="a446eaa4-2b2b-40d1-a374-c5d2218596f9" providerId="ADAL" clId="{4183866A-C8FF-41BE-9C12-512EFF0AA624}" dt="2020-08-06T14:35:08.967" v="2042" actId="22"/>
          <ac:picMkLst>
            <pc:docMk/>
            <pc:sldMk cId="3617648204" sldId="602"/>
            <ac:picMk id="4" creationId="{6EDD3A71-6BE4-43D4-A41E-222E5FC78FB7}"/>
          </ac:picMkLst>
        </pc:picChg>
        <pc:picChg chg="add del">
          <ac:chgData name="Brian" userId="a446eaa4-2b2b-40d1-a374-c5d2218596f9" providerId="ADAL" clId="{4183866A-C8FF-41BE-9C12-512EFF0AA624}" dt="2020-08-06T14:35:13.733" v="2044" actId="478"/>
          <ac:picMkLst>
            <pc:docMk/>
            <pc:sldMk cId="3617648204" sldId="602"/>
            <ac:picMk id="7" creationId="{A20B6EB2-6000-46C1-904B-EF91746652EA}"/>
          </ac:picMkLst>
        </pc:picChg>
      </pc:sldChg>
      <pc:sldChg chg="modSp del mod">
        <pc:chgData name="Brian" userId="a446eaa4-2b2b-40d1-a374-c5d2218596f9" providerId="ADAL" clId="{4183866A-C8FF-41BE-9C12-512EFF0AA624}" dt="2020-08-07T03:40:50.455" v="2889" actId="47"/>
        <pc:sldMkLst>
          <pc:docMk/>
          <pc:sldMk cId="1507660293" sldId="603"/>
        </pc:sldMkLst>
        <pc:spChg chg="mod">
          <ac:chgData name="Brian" userId="a446eaa4-2b2b-40d1-a374-c5d2218596f9" providerId="ADAL" clId="{4183866A-C8FF-41BE-9C12-512EFF0AA624}" dt="2020-08-05T01:50:13.208" v="33" actId="27636"/>
          <ac:spMkLst>
            <pc:docMk/>
            <pc:sldMk cId="1507660293" sldId="603"/>
            <ac:spMk id="2" creationId="{347BC2CA-3CCA-4704-BAB4-82F3517B63FD}"/>
          </ac:spMkLst>
        </pc:spChg>
        <pc:spChg chg="mod">
          <ac:chgData name="Brian" userId="a446eaa4-2b2b-40d1-a374-c5d2218596f9" providerId="ADAL" clId="{4183866A-C8FF-41BE-9C12-512EFF0AA624}" dt="2020-08-07T03:38:35.777" v="2833" actId="20577"/>
          <ac:spMkLst>
            <pc:docMk/>
            <pc:sldMk cId="1507660293" sldId="603"/>
            <ac:spMk id="8" creationId="{04984240-606D-4298-B612-2249915719CE}"/>
          </ac:spMkLst>
        </pc:spChg>
      </pc:sldChg>
      <pc:sldChg chg="del">
        <pc:chgData name="Brian" userId="a446eaa4-2b2b-40d1-a374-c5d2218596f9" providerId="ADAL" clId="{4183866A-C8FF-41BE-9C12-512EFF0AA624}" dt="2020-08-07T02:27:56.556" v="2063" actId="47"/>
        <pc:sldMkLst>
          <pc:docMk/>
          <pc:sldMk cId="1036356753" sldId="606"/>
        </pc:sldMkLst>
      </pc:sldChg>
      <pc:sldChg chg="modSp mod ord">
        <pc:chgData name="Brian" userId="a446eaa4-2b2b-40d1-a374-c5d2218596f9" providerId="ADAL" clId="{4183866A-C8FF-41BE-9C12-512EFF0AA624}" dt="2020-08-07T13:34:48.217" v="5978"/>
        <pc:sldMkLst>
          <pc:docMk/>
          <pc:sldMk cId="613388980" sldId="612"/>
        </pc:sldMkLst>
        <pc:spChg chg="mod">
          <ac:chgData name="Brian" userId="a446eaa4-2b2b-40d1-a374-c5d2218596f9" providerId="ADAL" clId="{4183866A-C8FF-41BE-9C12-512EFF0AA624}" dt="2020-08-05T13:57:13.579" v="1601" actId="20577"/>
          <ac:spMkLst>
            <pc:docMk/>
            <pc:sldMk cId="613388980" sldId="612"/>
            <ac:spMk id="2" creationId="{347BC2CA-3CCA-4704-BAB4-82F3517B63FD}"/>
          </ac:spMkLst>
        </pc:spChg>
        <pc:spChg chg="mod">
          <ac:chgData name="Brian" userId="a446eaa4-2b2b-40d1-a374-c5d2218596f9" providerId="ADAL" clId="{4183866A-C8FF-41BE-9C12-512EFF0AA624}" dt="2020-08-06T14:28:23.791" v="2040" actId="20577"/>
          <ac:spMkLst>
            <pc:docMk/>
            <pc:sldMk cId="613388980" sldId="612"/>
            <ac:spMk id="8" creationId="{04984240-606D-4298-B612-2249915719CE}"/>
          </ac:spMkLst>
        </pc:spChg>
      </pc:sldChg>
      <pc:sldChg chg="del">
        <pc:chgData name="Brian" userId="a446eaa4-2b2b-40d1-a374-c5d2218596f9" providerId="ADAL" clId="{4183866A-C8FF-41BE-9C12-512EFF0AA624}" dt="2020-08-05T01:19:47.259" v="31" actId="47"/>
        <pc:sldMkLst>
          <pc:docMk/>
          <pc:sldMk cId="2224488660" sldId="613"/>
        </pc:sldMkLst>
      </pc:sldChg>
      <pc:sldChg chg="addSp delSp modSp add del mod modAnim">
        <pc:chgData name="Brian" userId="a446eaa4-2b2b-40d1-a374-c5d2218596f9" providerId="ADAL" clId="{4183866A-C8FF-41BE-9C12-512EFF0AA624}" dt="2020-08-07T13:36:33.533" v="5983" actId="14100"/>
        <pc:sldMkLst>
          <pc:docMk/>
          <pc:sldMk cId="3257844464" sldId="614"/>
        </pc:sldMkLst>
        <pc:spChg chg="mod">
          <ac:chgData name="Brian" userId="a446eaa4-2b2b-40d1-a374-c5d2218596f9" providerId="ADAL" clId="{4183866A-C8FF-41BE-9C12-512EFF0AA624}" dt="2020-08-05T02:40:23.830" v="415" actId="14100"/>
          <ac:spMkLst>
            <pc:docMk/>
            <pc:sldMk cId="3257844464" sldId="614"/>
            <ac:spMk id="2" creationId="{347BC2CA-3CCA-4704-BAB4-82F3517B63FD}"/>
          </ac:spMkLst>
        </pc:spChg>
        <pc:spChg chg="add mod">
          <ac:chgData name="Brian" userId="a446eaa4-2b2b-40d1-a374-c5d2218596f9" providerId="ADAL" clId="{4183866A-C8FF-41BE-9C12-512EFF0AA624}" dt="2020-08-07T13:36:33.533" v="5983" actId="14100"/>
          <ac:spMkLst>
            <pc:docMk/>
            <pc:sldMk cId="3257844464" sldId="614"/>
            <ac:spMk id="7" creationId="{23D8E855-7EE4-441C-91F4-6B2351CA987A}"/>
          </ac:spMkLst>
        </pc:spChg>
        <pc:spChg chg="mod">
          <ac:chgData name="Brian" userId="a446eaa4-2b2b-40d1-a374-c5d2218596f9" providerId="ADAL" clId="{4183866A-C8FF-41BE-9C12-512EFF0AA624}" dt="2020-08-07T03:40:42.151" v="2888" actId="20578"/>
          <ac:spMkLst>
            <pc:docMk/>
            <pc:sldMk cId="3257844464" sldId="614"/>
            <ac:spMk id="8" creationId="{04984240-606D-4298-B612-2249915719CE}"/>
          </ac:spMkLst>
        </pc:spChg>
        <pc:spChg chg="add mod">
          <ac:chgData name="Brian" userId="a446eaa4-2b2b-40d1-a374-c5d2218596f9" providerId="ADAL" clId="{4183866A-C8FF-41BE-9C12-512EFF0AA624}" dt="2020-08-07T03:40:09.487" v="2887" actId="27636"/>
          <ac:spMkLst>
            <pc:docMk/>
            <pc:sldMk cId="3257844464" sldId="614"/>
            <ac:spMk id="10" creationId="{09237115-A802-4EFE-8075-B439CC81C4C5}"/>
          </ac:spMkLst>
        </pc:spChg>
        <pc:picChg chg="add del mod ord">
          <ac:chgData name="Brian" userId="a446eaa4-2b2b-40d1-a374-c5d2218596f9" providerId="ADAL" clId="{4183866A-C8FF-41BE-9C12-512EFF0AA624}" dt="2020-08-06T14:11:14.951" v="1757" actId="478"/>
          <ac:picMkLst>
            <pc:docMk/>
            <pc:sldMk cId="3257844464" sldId="614"/>
            <ac:picMk id="4" creationId="{4711AF0B-3B4D-4429-982E-C2ABDBA21849}"/>
          </ac:picMkLst>
        </pc:picChg>
        <pc:picChg chg="del">
          <ac:chgData name="Brian" userId="a446eaa4-2b2b-40d1-a374-c5d2218596f9" providerId="ADAL" clId="{4183866A-C8FF-41BE-9C12-512EFF0AA624}" dt="2020-08-05T02:53:28.110" v="983" actId="478"/>
          <ac:picMkLst>
            <pc:docMk/>
            <pc:sldMk cId="3257844464" sldId="614"/>
            <ac:picMk id="6" creationId="{CB49778C-19C2-4A08-B5C1-43CE6E682564}"/>
          </ac:picMkLst>
        </pc:picChg>
        <pc:picChg chg="add mod ord">
          <ac:chgData name="Brian" userId="a446eaa4-2b2b-40d1-a374-c5d2218596f9" providerId="ADAL" clId="{4183866A-C8FF-41BE-9C12-512EFF0AA624}" dt="2020-08-06T14:11:11.207" v="1756" actId="1038"/>
          <ac:picMkLst>
            <pc:docMk/>
            <pc:sldMk cId="3257844464" sldId="614"/>
            <ac:picMk id="6" creationId="{F11D1B5C-DA6A-4B54-A5D6-90490D711B66}"/>
          </ac:picMkLst>
        </pc:picChg>
        <pc:picChg chg="del mod">
          <ac:chgData name="Brian" userId="a446eaa4-2b2b-40d1-a374-c5d2218596f9" providerId="ADAL" clId="{4183866A-C8FF-41BE-9C12-512EFF0AA624}" dt="2020-08-05T02:31:38.857" v="73" actId="478"/>
          <ac:picMkLst>
            <pc:docMk/>
            <pc:sldMk cId="3257844464" sldId="614"/>
            <ac:picMk id="12" creationId="{3A194D46-1F1A-489C-A2B5-47DA4A8FA0DB}"/>
          </ac:picMkLst>
        </pc:picChg>
      </pc:sldChg>
      <pc:sldChg chg="addSp delSp modSp mod ord delAnim modAnim">
        <pc:chgData name="Brian" userId="a446eaa4-2b2b-40d1-a374-c5d2218596f9" providerId="ADAL" clId="{4183866A-C8FF-41BE-9C12-512EFF0AA624}" dt="2020-08-07T13:36:07.677" v="5982"/>
        <pc:sldMkLst>
          <pc:docMk/>
          <pc:sldMk cId="2844177406" sldId="615"/>
        </pc:sldMkLst>
        <pc:spChg chg="ord">
          <ac:chgData name="Brian" userId="a446eaa4-2b2b-40d1-a374-c5d2218596f9" providerId="ADAL" clId="{4183866A-C8FF-41BE-9C12-512EFF0AA624}" dt="2020-08-07T03:06:04.450" v="2215" actId="166"/>
          <ac:spMkLst>
            <pc:docMk/>
            <pc:sldMk cId="2844177406" sldId="615"/>
            <ac:spMk id="7" creationId="{7C9D716E-415A-4958-8804-59F6527BC224}"/>
          </ac:spMkLst>
        </pc:spChg>
        <pc:spChg chg="mod">
          <ac:chgData name="Brian" userId="a446eaa4-2b2b-40d1-a374-c5d2218596f9" providerId="ADAL" clId="{4183866A-C8FF-41BE-9C12-512EFF0AA624}" dt="2020-08-05T03:00:06.313" v="1577" actId="108"/>
          <ac:spMkLst>
            <pc:docMk/>
            <pc:sldMk cId="2844177406" sldId="615"/>
            <ac:spMk id="8" creationId="{04984240-606D-4298-B612-2249915719CE}"/>
          </ac:spMkLst>
        </pc:spChg>
        <pc:spChg chg="add mod ord">
          <ac:chgData name="Brian" userId="a446eaa4-2b2b-40d1-a374-c5d2218596f9" providerId="ADAL" clId="{4183866A-C8FF-41BE-9C12-512EFF0AA624}" dt="2020-08-07T03:06:04.450" v="2215" actId="166"/>
          <ac:spMkLst>
            <pc:docMk/>
            <pc:sldMk cId="2844177406" sldId="615"/>
            <ac:spMk id="13" creationId="{2577FBD9-47F8-4381-B174-F1EBDE809DD2}"/>
          </ac:spMkLst>
        </pc:spChg>
        <pc:picChg chg="add mod ord">
          <ac:chgData name="Brian" userId="a446eaa4-2b2b-40d1-a374-c5d2218596f9" providerId="ADAL" clId="{4183866A-C8FF-41BE-9C12-512EFF0AA624}" dt="2020-08-06T14:12:01.448" v="1861" actId="1037"/>
          <ac:picMkLst>
            <pc:docMk/>
            <pc:sldMk cId="2844177406" sldId="615"/>
            <ac:picMk id="4" creationId="{12F1BC68-318D-42BA-A5F1-47CB60BD8274}"/>
          </ac:picMkLst>
        </pc:picChg>
        <pc:picChg chg="del">
          <ac:chgData name="Brian" userId="a446eaa4-2b2b-40d1-a374-c5d2218596f9" providerId="ADAL" clId="{4183866A-C8FF-41BE-9C12-512EFF0AA624}" dt="2020-08-05T02:56:50.840" v="1235" actId="478"/>
          <ac:picMkLst>
            <pc:docMk/>
            <pc:sldMk cId="2844177406" sldId="615"/>
            <ac:picMk id="4" creationId="{EC4BF7D3-1A15-412C-94B0-8A8394DDE723}"/>
          </ac:picMkLst>
        </pc:picChg>
        <pc:picChg chg="del">
          <ac:chgData name="Brian" userId="a446eaa4-2b2b-40d1-a374-c5d2218596f9" providerId="ADAL" clId="{4183866A-C8FF-41BE-9C12-512EFF0AA624}" dt="2020-08-05T02:52:34.862" v="842" actId="478"/>
          <ac:picMkLst>
            <pc:docMk/>
            <pc:sldMk cId="2844177406" sldId="615"/>
            <ac:picMk id="6" creationId="{CB49778C-19C2-4A08-B5C1-43CE6E682564}"/>
          </ac:picMkLst>
        </pc:picChg>
        <pc:picChg chg="add del mod ord">
          <ac:chgData name="Brian" userId="a446eaa4-2b2b-40d1-a374-c5d2218596f9" providerId="ADAL" clId="{4183866A-C8FF-41BE-9C12-512EFF0AA624}" dt="2020-08-06T14:09:52.056" v="1639" actId="478"/>
          <ac:picMkLst>
            <pc:docMk/>
            <pc:sldMk cId="2844177406" sldId="615"/>
            <ac:picMk id="9" creationId="{7468D557-D96A-47D6-B167-A6887E8C7A94}"/>
          </ac:picMkLst>
        </pc:picChg>
        <pc:picChg chg="add mod">
          <ac:chgData name="Brian" userId="a446eaa4-2b2b-40d1-a374-c5d2218596f9" providerId="ADAL" clId="{4183866A-C8FF-41BE-9C12-512EFF0AA624}" dt="2020-08-07T03:05:50.881" v="2213" actId="1038"/>
          <ac:picMkLst>
            <pc:docMk/>
            <pc:sldMk cId="2844177406" sldId="615"/>
            <ac:picMk id="10" creationId="{D139AB1A-CD3E-4956-9292-B34FEE82ABAB}"/>
          </ac:picMkLst>
        </pc:picChg>
        <pc:picChg chg="add del mod ord">
          <ac:chgData name="Brian" userId="a446eaa4-2b2b-40d1-a374-c5d2218596f9" providerId="ADAL" clId="{4183866A-C8FF-41BE-9C12-512EFF0AA624}" dt="2020-08-07T03:05:55.929" v="2214" actId="478"/>
          <ac:picMkLst>
            <pc:docMk/>
            <pc:sldMk cId="2844177406" sldId="615"/>
            <ac:picMk id="11" creationId="{10F1322D-9EBA-415F-B155-EF1EDE8E3A9B}"/>
          </ac:picMkLst>
        </pc:picChg>
        <pc:picChg chg="del">
          <ac:chgData name="Brian" userId="a446eaa4-2b2b-40d1-a374-c5d2218596f9" providerId="ADAL" clId="{4183866A-C8FF-41BE-9C12-512EFF0AA624}" dt="2020-08-05T02:56:22.454" v="1232" actId="478"/>
          <ac:picMkLst>
            <pc:docMk/>
            <pc:sldMk cId="2844177406" sldId="615"/>
            <ac:picMk id="12" creationId="{3A194D46-1F1A-489C-A2B5-47DA4A8FA0DB}"/>
          </ac:picMkLst>
        </pc:picChg>
      </pc:sldChg>
      <pc:sldChg chg="addSp delSp modSp mod">
        <pc:chgData name="Brian" userId="a446eaa4-2b2b-40d1-a374-c5d2218596f9" providerId="ADAL" clId="{4183866A-C8FF-41BE-9C12-512EFF0AA624}" dt="2020-08-05T03:01:34.115" v="1587" actId="1076"/>
        <pc:sldMkLst>
          <pc:docMk/>
          <pc:sldMk cId="320647891" sldId="617"/>
        </pc:sldMkLst>
        <pc:picChg chg="add mod">
          <ac:chgData name="Brian" userId="a446eaa4-2b2b-40d1-a374-c5d2218596f9" providerId="ADAL" clId="{4183866A-C8FF-41BE-9C12-512EFF0AA624}" dt="2020-08-05T03:01:34.115" v="1587" actId="1076"/>
          <ac:picMkLst>
            <pc:docMk/>
            <pc:sldMk cId="320647891" sldId="617"/>
            <ac:picMk id="3" creationId="{C4895ED0-5264-466B-97B8-31A016DDD392}"/>
          </ac:picMkLst>
        </pc:picChg>
        <pc:picChg chg="del">
          <ac:chgData name="Brian" userId="a446eaa4-2b2b-40d1-a374-c5d2218596f9" providerId="ADAL" clId="{4183866A-C8FF-41BE-9C12-512EFF0AA624}" dt="2020-08-05T03:01:25.373" v="1584" actId="478"/>
          <ac:picMkLst>
            <pc:docMk/>
            <pc:sldMk cId="320647891" sldId="617"/>
            <ac:picMk id="4" creationId="{153A16E6-4902-406C-94D0-B8327D38B156}"/>
          </ac:picMkLst>
        </pc:picChg>
      </pc:sldChg>
      <pc:sldChg chg="addSp delSp modSp mod">
        <pc:chgData name="Brian" userId="a446eaa4-2b2b-40d1-a374-c5d2218596f9" providerId="ADAL" clId="{4183866A-C8FF-41BE-9C12-512EFF0AA624}" dt="2020-08-07T03:22:10.247" v="2226" actId="14100"/>
        <pc:sldMkLst>
          <pc:docMk/>
          <pc:sldMk cId="1016200983" sldId="619"/>
        </pc:sldMkLst>
        <pc:spChg chg="mod">
          <ac:chgData name="Brian" userId="a446eaa4-2b2b-40d1-a374-c5d2218596f9" providerId="ADAL" clId="{4183866A-C8FF-41BE-9C12-512EFF0AA624}" dt="2020-08-07T03:22:10.247" v="2226" actId="14100"/>
          <ac:spMkLst>
            <pc:docMk/>
            <pc:sldMk cId="1016200983" sldId="619"/>
            <ac:spMk id="2" creationId="{347BC2CA-3CCA-4704-BAB4-82F3517B63FD}"/>
          </ac:spMkLst>
        </pc:spChg>
        <pc:spChg chg="add mod">
          <ac:chgData name="Brian" userId="a446eaa4-2b2b-40d1-a374-c5d2218596f9" providerId="ADAL" clId="{4183866A-C8FF-41BE-9C12-512EFF0AA624}" dt="2020-08-06T14:14:28.614" v="1874" actId="17032"/>
          <ac:spMkLst>
            <pc:docMk/>
            <pc:sldMk cId="1016200983" sldId="619"/>
            <ac:spMk id="9" creationId="{25B68BA4-1BC1-49EE-9A52-D1FE7279C818}"/>
          </ac:spMkLst>
        </pc:spChg>
        <pc:picChg chg="add del">
          <ac:chgData name="Brian" userId="a446eaa4-2b2b-40d1-a374-c5d2218596f9" providerId="ADAL" clId="{4183866A-C8FF-41BE-9C12-512EFF0AA624}" dt="2020-08-05T03:01:07.430" v="1582" actId="22"/>
          <ac:picMkLst>
            <pc:docMk/>
            <pc:sldMk cId="1016200983" sldId="619"/>
            <ac:picMk id="3" creationId="{0BDFDDB4-CFF9-4B8B-927F-A85C936B6EFD}"/>
          </ac:picMkLst>
        </pc:picChg>
        <pc:picChg chg="add del">
          <ac:chgData name="Brian" userId="a446eaa4-2b2b-40d1-a374-c5d2218596f9" providerId="ADAL" clId="{4183866A-C8FF-41BE-9C12-512EFF0AA624}" dt="2020-08-05T03:01:19.855" v="1583" actId="478"/>
          <ac:picMkLst>
            <pc:docMk/>
            <pc:sldMk cId="1016200983" sldId="619"/>
            <ac:picMk id="4" creationId="{153A16E6-4902-406C-94D0-B8327D38B156}"/>
          </ac:picMkLst>
        </pc:picChg>
        <pc:picChg chg="add mod">
          <ac:chgData name="Brian" userId="a446eaa4-2b2b-40d1-a374-c5d2218596f9" providerId="ADAL" clId="{4183866A-C8FF-41BE-9C12-512EFF0AA624}" dt="2020-08-06T14:12:48.291" v="1865" actId="1076"/>
          <ac:picMkLst>
            <pc:docMk/>
            <pc:sldMk cId="1016200983" sldId="619"/>
            <ac:picMk id="6" creationId="{21EF7F7E-08A7-481B-AE4E-FB51CFF06E31}"/>
          </ac:picMkLst>
        </pc:picChg>
        <pc:picChg chg="add del mod">
          <ac:chgData name="Brian" userId="a446eaa4-2b2b-40d1-a374-c5d2218596f9" providerId="ADAL" clId="{4183866A-C8FF-41BE-9C12-512EFF0AA624}" dt="2020-08-07T03:21:42.089" v="2216" actId="478"/>
          <ac:picMkLst>
            <pc:docMk/>
            <pc:sldMk cId="1016200983" sldId="619"/>
            <ac:picMk id="8" creationId="{E2932BF5-E288-4120-A278-4268C3596F74}"/>
          </ac:picMkLst>
        </pc:picChg>
        <pc:picChg chg="add mod">
          <ac:chgData name="Brian" userId="a446eaa4-2b2b-40d1-a374-c5d2218596f9" providerId="ADAL" clId="{4183866A-C8FF-41BE-9C12-512EFF0AA624}" dt="2020-08-07T03:21:51.634" v="2219" actId="1076"/>
          <ac:picMkLst>
            <pc:docMk/>
            <pc:sldMk cId="1016200983" sldId="619"/>
            <ac:picMk id="11" creationId="{477251A9-8A8E-48A0-B5DF-A14DB6EA25E6}"/>
          </ac:picMkLst>
        </pc:picChg>
        <pc:picChg chg="del">
          <ac:chgData name="Brian" userId="a446eaa4-2b2b-40d1-a374-c5d2218596f9" providerId="ADAL" clId="{4183866A-C8FF-41BE-9C12-512EFF0AA624}" dt="2020-08-06T14:12:32.783" v="1862" actId="478"/>
          <ac:picMkLst>
            <pc:docMk/>
            <pc:sldMk cId="1016200983" sldId="619"/>
            <ac:picMk id="14" creationId="{B86D5392-A625-4EDA-BF8C-0BF88E9BFF9B}"/>
          </ac:picMkLst>
        </pc:picChg>
      </pc:sldChg>
      <pc:sldChg chg="addSp delSp modSp add mod modAnim">
        <pc:chgData name="Brian" userId="a446eaa4-2b2b-40d1-a374-c5d2218596f9" providerId="ADAL" clId="{4183866A-C8FF-41BE-9C12-512EFF0AA624}" dt="2020-08-07T13:22:51.415" v="5179" actId="478"/>
        <pc:sldMkLst>
          <pc:docMk/>
          <pc:sldMk cId="3502737837" sldId="620"/>
        </pc:sldMkLst>
        <pc:spChg chg="mod">
          <ac:chgData name="Brian" userId="a446eaa4-2b2b-40d1-a374-c5d2218596f9" providerId="ADAL" clId="{4183866A-C8FF-41BE-9C12-512EFF0AA624}" dt="2020-08-05T02:40:42.659" v="440" actId="14100"/>
          <ac:spMkLst>
            <pc:docMk/>
            <pc:sldMk cId="3502737837" sldId="620"/>
            <ac:spMk id="2" creationId="{347BC2CA-3CCA-4704-BAB4-82F3517B63FD}"/>
          </ac:spMkLst>
        </pc:spChg>
        <pc:spChg chg="mod">
          <ac:chgData name="Brian" userId="a446eaa4-2b2b-40d1-a374-c5d2218596f9" providerId="ADAL" clId="{4183866A-C8FF-41BE-9C12-512EFF0AA624}" dt="2020-08-05T02:41:30.663" v="459" actId="1037"/>
          <ac:spMkLst>
            <pc:docMk/>
            <pc:sldMk cId="3502737837" sldId="620"/>
            <ac:spMk id="7" creationId="{23D8E855-7EE4-441C-91F4-6B2351CA987A}"/>
          </ac:spMkLst>
        </pc:spChg>
        <pc:spChg chg="mod">
          <ac:chgData name="Brian" userId="a446eaa4-2b2b-40d1-a374-c5d2218596f9" providerId="ADAL" clId="{4183866A-C8FF-41BE-9C12-512EFF0AA624}" dt="2020-08-05T02:46:18.056" v="667" actId="20577"/>
          <ac:spMkLst>
            <pc:docMk/>
            <pc:sldMk cId="3502737837" sldId="620"/>
            <ac:spMk id="8" creationId="{04984240-606D-4298-B612-2249915719CE}"/>
          </ac:spMkLst>
        </pc:spChg>
        <pc:spChg chg="add mod ord">
          <ac:chgData name="Brian" userId="a446eaa4-2b2b-40d1-a374-c5d2218596f9" providerId="ADAL" clId="{4183866A-C8FF-41BE-9C12-512EFF0AA624}" dt="2020-08-05T02:56:03.874" v="1231" actId="166"/>
          <ac:spMkLst>
            <pc:docMk/>
            <pc:sldMk cId="3502737837" sldId="620"/>
            <ac:spMk id="9" creationId="{4E5C3926-2700-4A42-96B4-B863FA3A2079}"/>
          </ac:spMkLst>
        </pc:spChg>
        <pc:picChg chg="add del mod ord">
          <ac:chgData name="Brian" userId="a446eaa4-2b2b-40d1-a374-c5d2218596f9" providerId="ADAL" clId="{4183866A-C8FF-41BE-9C12-512EFF0AA624}" dt="2020-08-06T14:11:40.864" v="1856" actId="478"/>
          <ac:picMkLst>
            <pc:docMk/>
            <pc:sldMk cId="3502737837" sldId="620"/>
            <ac:picMk id="4" creationId="{A606B12F-1004-468A-809C-38D78584A7BA}"/>
          </ac:picMkLst>
        </pc:picChg>
        <pc:picChg chg="add del mod">
          <ac:chgData name="Brian" userId="a446eaa4-2b2b-40d1-a374-c5d2218596f9" providerId="ADAL" clId="{4183866A-C8FF-41BE-9C12-512EFF0AA624}" dt="2020-08-07T13:22:50.462" v="5177" actId="22"/>
          <ac:picMkLst>
            <pc:docMk/>
            <pc:sldMk cId="3502737837" sldId="620"/>
            <ac:picMk id="4" creationId="{D986129A-7426-44D8-8F3B-E80045FBC6FC}"/>
          </ac:picMkLst>
        </pc:picChg>
        <pc:picChg chg="del mod">
          <ac:chgData name="Brian" userId="a446eaa4-2b2b-40d1-a374-c5d2218596f9" providerId="ADAL" clId="{4183866A-C8FF-41BE-9C12-512EFF0AA624}" dt="2020-08-05T02:53:05.311" v="894" actId="478"/>
          <ac:picMkLst>
            <pc:docMk/>
            <pc:sldMk cId="3502737837" sldId="620"/>
            <ac:picMk id="6" creationId="{CB49778C-19C2-4A08-B5C1-43CE6E682564}"/>
          </ac:picMkLst>
        </pc:picChg>
        <pc:picChg chg="add del mod ord">
          <ac:chgData name="Brian" userId="a446eaa4-2b2b-40d1-a374-c5d2218596f9" providerId="ADAL" clId="{4183866A-C8FF-41BE-9C12-512EFF0AA624}" dt="2020-08-07T13:22:51.415" v="5179" actId="478"/>
          <ac:picMkLst>
            <pc:docMk/>
            <pc:sldMk cId="3502737837" sldId="620"/>
            <ac:picMk id="6" creationId="{DE256202-F2FC-436C-8A79-BE80D1324F04}"/>
          </ac:picMkLst>
        </pc:picChg>
        <pc:picChg chg="add del mod">
          <ac:chgData name="Brian" userId="a446eaa4-2b2b-40d1-a374-c5d2218596f9" providerId="ADAL" clId="{4183866A-C8FF-41BE-9C12-512EFF0AA624}" dt="2020-08-07T13:22:50.919" v="5178" actId="478"/>
          <ac:picMkLst>
            <pc:docMk/>
            <pc:sldMk cId="3502737837" sldId="620"/>
            <ac:picMk id="11" creationId="{390D1487-EB09-41A8-ADCC-ED08BB611C1B}"/>
          </ac:picMkLst>
        </pc:picChg>
        <pc:picChg chg="del">
          <ac:chgData name="Brian" userId="a446eaa4-2b2b-40d1-a374-c5d2218596f9" providerId="ADAL" clId="{4183866A-C8FF-41BE-9C12-512EFF0AA624}" dt="2020-08-05T02:55:29.190" v="1103" actId="478"/>
          <ac:picMkLst>
            <pc:docMk/>
            <pc:sldMk cId="3502737837" sldId="620"/>
            <ac:picMk id="12" creationId="{3A194D46-1F1A-489C-A2B5-47DA4A8FA0DB}"/>
          </ac:picMkLst>
        </pc:picChg>
      </pc:sldChg>
      <pc:sldChg chg="add del">
        <pc:chgData name="Brian" userId="a446eaa4-2b2b-40d1-a374-c5d2218596f9" providerId="ADAL" clId="{4183866A-C8FF-41BE-9C12-512EFF0AA624}" dt="2020-08-07T03:23:50.371" v="2244" actId="47"/>
        <pc:sldMkLst>
          <pc:docMk/>
          <pc:sldMk cId="1215159900" sldId="621"/>
        </pc:sldMkLst>
      </pc:sldChg>
      <pc:sldChg chg="add">
        <pc:chgData name="Brian" userId="a446eaa4-2b2b-40d1-a374-c5d2218596f9" providerId="ADAL" clId="{4183866A-C8FF-41BE-9C12-512EFF0AA624}" dt="2020-08-06T14:35:16.982" v="2045"/>
        <pc:sldMkLst>
          <pc:docMk/>
          <pc:sldMk cId="3131913829" sldId="622"/>
        </pc:sldMkLst>
      </pc:sldChg>
      <pc:sldChg chg="modSp add mod ord">
        <pc:chgData name="Brian" userId="a446eaa4-2b2b-40d1-a374-c5d2218596f9" providerId="ADAL" clId="{4183866A-C8FF-41BE-9C12-512EFF0AA624}" dt="2020-08-07T13:34:51.304" v="5980"/>
        <pc:sldMkLst>
          <pc:docMk/>
          <pc:sldMk cId="2945373686" sldId="623"/>
        </pc:sldMkLst>
        <pc:spChg chg="mod">
          <ac:chgData name="Brian" userId="a446eaa4-2b2b-40d1-a374-c5d2218596f9" providerId="ADAL" clId="{4183866A-C8FF-41BE-9C12-512EFF0AA624}" dt="2020-08-07T03:25:06.354" v="2253" actId="20577"/>
          <ac:spMkLst>
            <pc:docMk/>
            <pc:sldMk cId="2945373686" sldId="623"/>
            <ac:spMk id="8" creationId="{04984240-606D-4298-B612-2249915719CE}"/>
          </ac:spMkLst>
        </pc:spChg>
      </pc:sldChg>
      <pc:sldChg chg="addSp modSp new mod ord">
        <pc:chgData name="Brian" userId="a446eaa4-2b2b-40d1-a374-c5d2218596f9" providerId="ADAL" clId="{4183866A-C8FF-41BE-9C12-512EFF0AA624}" dt="2020-08-07T13:32:46.029" v="5976" actId="27636"/>
        <pc:sldMkLst>
          <pc:docMk/>
          <pc:sldMk cId="1250943863" sldId="624"/>
        </pc:sldMkLst>
        <pc:spChg chg="mod">
          <ac:chgData name="Brian" userId="a446eaa4-2b2b-40d1-a374-c5d2218596f9" providerId="ADAL" clId="{4183866A-C8FF-41BE-9C12-512EFF0AA624}" dt="2020-08-07T13:25:07.126" v="5386" actId="6549"/>
          <ac:spMkLst>
            <pc:docMk/>
            <pc:sldMk cId="1250943863" sldId="624"/>
            <ac:spMk id="3" creationId="{03AAC4BB-5137-479D-A96E-73E133772375}"/>
          </ac:spMkLst>
        </pc:spChg>
        <pc:spChg chg="mod">
          <ac:chgData name="Brian" userId="a446eaa4-2b2b-40d1-a374-c5d2218596f9" providerId="ADAL" clId="{4183866A-C8FF-41BE-9C12-512EFF0AA624}" dt="2020-08-07T13:32:46.029" v="5976" actId="27636"/>
          <ac:spMkLst>
            <pc:docMk/>
            <pc:sldMk cId="1250943863" sldId="624"/>
            <ac:spMk id="4" creationId="{1AA78584-F4E2-4EAD-9928-6CB105C6D405}"/>
          </ac:spMkLst>
        </pc:spChg>
        <pc:picChg chg="add mod">
          <ac:chgData name="Brian" userId="a446eaa4-2b2b-40d1-a374-c5d2218596f9" providerId="ADAL" clId="{4183866A-C8FF-41BE-9C12-512EFF0AA624}" dt="2020-08-07T13:32:42.829" v="5974" actId="1038"/>
          <ac:picMkLst>
            <pc:docMk/>
            <pc:sldMk cId="1250943863" sldId="624"/>
            <ac:picMk id="6" creationId="{6B78737A-5743-458E-B51D-07DA9D5D3CC8}"/>
          </ac:picMkLst>
        </pc:picChg>
      </pc:sldChg>
      <pc:sldChg chg="add del">
        <pc:chgData name="Brian" userId="a446eaa4-2b2b-40d1-a374-c5d2218596f9" providerId="ADAL" clId="{4183866A-C8FF-41BE-9C12-512EFF0AA624}" dt="2020-08-07T03:24:16.762" v="2248" actId="47"/>
        <pc:sldMkLst>
          <pc:docMk/>
          <pc:sldMk cId="3663410834" sldId="624"/>
        </pc:sldMkLst>
      </pc:sldChg>
      <pc:sldChg chg="addSp modSp add mod">
        <pc:chgData name="Brian" userId="a446eaa4-2b2b-40d1-a374-c5d2218596f9" providerId="ADAL" clId="{4183866A-C8FF-41BE-9C12-512EFF0AA624}" dt="2020-08-07T13:31:45.894" v="5944" actId="20577"/>
        <pc:sldMkLst>
          <pc:docMk/>
          <pc:sldMk cId="3663906968" sldId="625"/>
        </pc:sldMkLst>
        <pc:spChg chg="mod">
          <ac:chgData name="Brian" userId="a446eaa4-2b2b-40d1-a374-c5d2218596f9" providerId="ADAL" clId="{4183866A-C8FF-41BE-9C12-512EFF0AA624}" dt="2020-08-07T13:27:12.533" v="5590" actId="1037"/>
          <ac:spMkLst>
            <pc:docMk/>
            <pc:sldMk cId="3663906968" sldId="625"/>
            <ac:spMk id="3" creationId="{03AAC4BB-5137-479D-A96E-73E133772375}"/>
          </ac:spMkLst>
        </pc:spChg>
        <pc:spChg chg="mod">
          <ac:chgData name="Brian" userId="a446eaa4-2b2b-40d1-a374-c5d2218596f9" providerId="ADAL" clId="{4183866A-C8FF-41BE-9C12-512EFF0AA624}" dt="2020-08-07T13:31:45.894" v="5944" actId="20577"/>
          <ac:spMkLst>
            <pc:docMk/>
            <pc:sldMk cId="3663906968" sldId="625"/>
            <ac:spMk id="4" creationId="{1AA78584-F4E2-4EAD-9928-6CB105C6D405}"/>
          </ac:spMkLst>
        </pc:spChg>
        <pc:picChg chg="add mod">
          <ac:chgData name="Brian" userId="a446eaa4-2b2b-40d1-a374-c5d2218596f9" providerId="ADAL" clId="{4183866A-C8FF-41BE-9C12-512EFF0AA624}" dt="2020-08-07T13:27:07.901" v="5568" actId="1038"/>
          <ac:picMkLst>
            <pc:docMk/>
            <pc:sldMk cId="3663906968" sldId="625"/>
            <ac:picMk id="6" creationId="{11DE863C-B5C6-4878-A745-54FA96F2F4E9}"/>
          </ac:picMkLst>
        </pc:picChg>
      </pc:sldChg>
      <pc:sldChg chg="modSp add mod">
        <pc:chgData name="Brian" userId="a446eaa4-2b2b-40d1-a374-c5d2218596f9" providerId="ADAL" clId="{4183866A-C8FF-41BE-9C12-512EFF0AA624}" dt="2020-08-07T03:59:31.672" v="5003" actId="20577"/>
        <pc:sldMkLst>
          <pc:docMk/>
          <pc:sldMk cId="342215219" sldId="626"/>
        </pc:sldMkLst>
        <pc:spChg chg="mod">
          <ac:chgData name="Brian" userId="a446eaa4-2b2b-40d1-a374-c5d2218596f9" providerId="ADAL" clId="{4183866A-C8FF-41BE-9C12-512EFF0AA624}" dt="2020-08-07T03:50:11.544" v="3575" actId="20577"/>
          <ac:spMkLst>
            <pc:docMk/>
            <pc:sldMk cId="342215219" sldId="626"/>
            <ac:spMk id="3" creationId="{03AAC4BB-5137-479D-A96E-73E133772375}"/>
          </ac:spMkLst>
        </pc:spChg>
        <pc:spChg chg="mod">
          <ac:chgData name="Brian" userId="a446eaa4-2b2b-40d1-a374-c5d2218596f9" providerId="ADAL" clId="{4183866A-C8FF-41BE-9C12-512EFF0AA624}" dt="2020-08-07T03:59:31.672" v="5003" actId="20577"/>
          <ac:spMkLst>
            <pc:docMk/>
            <pc:sldMk cId="342215219" sldId="626"/>
            <ac:spMk id="4" creationId="{1AA78584-F4E2-4EAD-9928-6CB105C6D405}"/>
          </ac:spMkLst>
        </pc:spChg>
      </pc:sldChg>
      <pc:sldChg chg="addSp delSp modSp new del mod">
        <pc:chgData name="Brian" userId="a446eaa4-2b2b-40d1-a374-c5d2218596f9" providerId="ADAL" clId="{4183866A-C8FF-41BE-9C12-512EFF0AA624}" dt="2020-08-07T13:26:09.329" v="5479" actId="47"/>
        <pc:sldMkLst>
          <pc:docMk/>
          <pc:sldMk cId="1869310926" sldId="627"/>
        </pc:sldMkLst>
        <pc:spChg chg="add del mod">
          <ac:chgData name="Brian" userId="a446eaa4-2b2b-40d1-a374-c5d2218596f9" providerId="ADAL" clId="{4183866A-C8FF-41BE-9C12-512EFF0AA624}" dt="2020-08-07T13:24:24.085" v="5344" actId="14100"/>
          <ac:spMkLst>
            <pc:docMk/>
            <pc:sldMk cId="1869310926" sldId="627"/>
            <ac:spMk id="3" creationId="{7A61A274-362E-45F8-AD10-0F6865728342}"/>
          </ac:spMkLst>
        </pc:spChg>
        <pc:spChg chg="add del mod">
          <ac:chgData name="Brian" userId="a446eaa4-2b2b-40d1-a374-c5d2218596f9" providerId="ADAL" clId="{4183866A-C8FF-41BE-9C12-512EFF0AA624}" dt="2020-08-07T13:24:43.253" v="5385" actId="20577"/>
          <ac:spMkLst>
            <pc:docMk/>
            <pc:sldMk cId="1869310926" sldId="627"/>
            <ac:spMk id="4" creationId="{EE440502-B7BE-4F63-990B-28F1D91DFC8A}"/>
          </ac:spMkLst>
        </pc:spChg>
        <pc:picChg chg="add del mod">
          <ac:chgData name="Brian" userId="a446eaa4-2b2b-40d1-a374-c5d2218596f9" providerId="ADAL" clId="{4183866A-C8FF-41BE-9C12-512EFF0AA624}" dt="2020-08-07T13:24:03.310" v="5264" actId="22"/>
          <ac:picMkLst>
            <pc:docMk/>
            <pc:sldMk cId="1869310926" sldId="627"/>
            <ac:picMk id="6" creationId="{34276CA8-9EA3-4AFE-AFC3-D9D347DE553D}"/>
          </ac:picMkLst>
        </pc:picChg>
        <pc:picChg chg="add mod">
          <ac:chgData name="Brian" userId="a446eaa4-2b2b-40d1-a374-c5d2218596f9" providerId="ADAL" clId="{4183866A-C8FF-41BE-9C12-512EFF0AA624}" dt="2020-08-07T13:24:18.253" v="5343" actId="1038"/>
          <ac:picMkLst>
            <pc:docMk/>
            <pc:sldMk cId="1869310926" sldId="627"/>
            <ac:picMk id="8" creationId="{9511E101-BCE0-4409-881D-A3F503201A0E}"/>
          </ac:picMkLst>
        </pc:picChg>
      </pc:sldChg>
    </pc:docChg>
  </pc:docChgLst>
  <pc:docChgLst>
    <pc:chgData name="Brian" userId="a446eaa4-2b2b-40d1-a374-c5d2218596f9" providerId="ADAL" clId="{ABCD562D-4798-4A67-B3BE-E896E1B9131E}"/>
    <pc:docChg chg="undo redo custSel mod addSld delSld modSld sldOrd modSection">
      <pc:chgData name="Brian" userId="a446eaa4-2b2b-40d1-a374-c5d2218596f9" providerId="ADAL" clId="{ABCD562D-4798-4A67-B3BE-E896E1B9131E}" dt="2020-07-24T04:18:25.102" v="13586" actId="27636"/>
      <pc:docMkLst>
        <pc:docMk/>
      </pc:docMkLst>
      <pc:sldChg chg="modSp mod">
        <pc:chgData name="Brian" userId="a446eaa4-2b2b-40d1-a374-c5d2218596f9" providerId="ADAL" clId="{ABCD562D-4798-4A67-B3BE-E896E1B9131E}" dt="2020-07-22T00:58:41.657" v="23" actId="20577"/>
        <pc:sldMkLst>
          <pc:docMk/>
          <pc:sldMk cId="1238351807" sldId="256"/>
        </pc:sldMkLst>
        <pc:spChg chg="mod">
          <ac:chgData name="Brian" userId="a446eaa4-2b2b-40d1-a374-c5d2218596f9" providerId="ADAL" clId="{ABCD562D-4798-4A67-B3BE-E896E1B9131E}" dt="2020-07-22T00:58:41.657" v="23" actId="20577"/>
          <ac:spMkLst>
            <pc:docMk/>
            <pc:sldMk cId="1238351807" sldId="256"/>
            <ac:spMk id="2" creationId="{77AAB818-0FA2-4D85-8F6C-25012FAE4659}"/>
          </ac:spMkLst>
        </pc:spChg>
      </pc:sldChg>
      <pc:sldChg chg="del">
        <pc:chgData name="Brian" userId="a446eaa4-2b2b-40d1-a374-c5d2218596f9" providerId="ADAL" clId="{ABCD562D-4798-4A67-B3BE-E896E1B9131E}" dt="2020-07-22T01:09:11.004" v="1241" actId="2696"/>
        <pc:sldMkLst>
          <pc:docMk/>
          <pc:sldMk cId="3741355342" sldId="350"/>
        </pc:sldMkLst>
      </pc:sldChg>
      <pc:sldChg chg="del">
        <pc:chgData name="Brian" userId="a446eaa4-2b2b-40d1-a374-c5d2218596f9" providerId="ADAL" clId="{ABCD562D-4798-4A67-B3BE-E896E1B9131E}" dt="2020-07-22T00:58:51.059" v="24" actId="2696"/>
        <pc:sldMkLst>
          <pc:docMk/>
          <pc:sldMk cId="430594827" sldId="351"/>
        </pc:sldMkLst>
      </pc:sldChg>
      <pc:sldChg chg="delSp del mod">
        <pc:chgData name="Brian" userId="a446eaa4-2b2b-40d1-a374-c5d2218596f9" providerId="ADAL" clId="{ABCD562D-4798-4A67-B3BE-E896E1B9131E}" dt="2020-07-22T03:48:55.430" v="1245" actId="47"/>
        <pc:sldMkLst>
          <pc:docMk/>
          <pc:sldMk cId="2424860289" sldId="356"/>
        </pc:sldMkLst>
        <pc:picChg chg="del">
          <ac:chgData name="Brian" userId="a446eaa4-2b2b-40d1-a374-c5d2218596f9" providerId="ADAL" clId="{ABCD562D-4798-4A67-B3BE-E896E1B9131E}" dt="2020-07-22T03:47:27.369" v="1242" actId="478"/>
          <ac:picMkLst>
            <pc:docMk/>
            <pc:sldMk cId="2424860289" sldId="356"/>
            <ac:picMk id="6" creationId="{1BE0FEB3-974C-48D1-9D1F-04046AC3E06E}"/>
          </ac:picMkLst>
        </pc:picChg>
      </pc:sldChg>
      <pc:sldChg chg="del">
        <pc:chgData name="Brian" userId="a446eaa4-2b2b-40d1-a374-c5d2218596f9" providerId="ADAL" clId="{ABCD562D-4798-4A67-B3BE-E896E1B9131E}" dt="2020-07-22T03:48:05.577" v="1244" actId="47"/>
        <pc:sldMkLst>
          <pc:docMk/>
          <pc:sldMk cId="802189599" sldId="376"/>
        </pc:sldMkLst>
      </pc:sldChg>
      <pc:sldChg chg="addSp delSp modSp mod setBg">
        <pc:chgData name="Brian" userId="a446eaa4-2b2b-40d1-a374-c5d2218596f9" providerId="ADAL" clId="{ABCD562D-4798-4A67-B3BE-E896E1B9131E}" dt="2020-07-22T14:02:11.962" v="2657" actId="14100"/>
        <pc:sldMkLst>
          <pc:docMk/>
          <pc:sldMk cId="2491124764" sldId="377"/>
        </pc:sldMkLst>
        <pc:spChg chg="mod">
          <ac:chgData name="Brian" userId="a446eaa4-2b2b-40d1-a374-c5d2218596f9" providerId="ADAL" clId="{ABCD562D-4798-4A67-B3BE-E896E1B9131E}" dt="2020-07-22T13:57:14.247" v="2637" actId="26606"/>
          <ac:spMkLst>
            <pc:docMk/>
            <pc:sldMk cId="2491124764" sldId="377"/>
            <ac:spMk id="2" creationId="{347BC2CA-3CCA-4704-BAB4-82F3517B63FD}"/>
          </ac:spMkLst>
        </pc:spChg>
        <pc:spChg chg="mod ord">
          <ac:chgData name="Brian" userId="a446eaa4-2b2b-40d1-a374-c5d2218596f9" providerId="ADAL" clId="{ABCD562D-4798-4A67-B3BE-E896E1B9131E}" dt="2020-07-22T13:57:14.247" v="2637" actId="26606"/>
          <ac:spMkLst>
            <pc:docMk/>
            <pc:sldMk cId="2491124764" sldId="377"/>
            <ac:spMk id="5" creationId="{ED0B7381-64FF-4013-8C95-D94F0165DF83}"/>
          </ac:spMkLst>
        </pc:spChg>
        <pc:spChg chg="mod">
          <ac:chgData name="Brian" userId="a446eaa4-2b2b-40d1-a374-c5d2218596f9" providerId="ADAL" clId="{ABCD562D-4798-4A67-B3BE-E896E1B9131E}" dt="2020-07-22T13:59:22.001" v="2653" actId="113"/>
          <ac:spMkLst>
            <pc:docMk/>
            <pc:sldMk cId="2491124764" sldId="377"/>
            <ac:spMk id="6" creationId="{0C461184-E5D7-45D3-A5D9-9756EE6F702C}"/>
          </ac:spMkLst>
        </pc:spChg>
        <pc:spChg chg="add">
          <ac:chgData name="Brian" userId="a446eaa4-2b2b-40d1-a374-c5d2218596f9" providerId="ADAL" clId="{ABCD562D-4798-4A67-B3BE-E896E1B9131E}" dt="2020-07-22T13:57:14.247" v="2637" actId="26606"/>
          <ac:spMkLst>
            <pc:docMk/>
            <pc:sldMk cId="2491124764" sldId="377"/>
            <ac:spMk id="39" creationId="{B8FE8EF1-7AF2-4864-A8DE-7EE3481DA1D4}"/>
          </ac:spMkLst>
        </pc:spChg>
        <pc:spChg chg="add">
          <ac:chgData name="Brian" userId="a446eaa4-2b2b-40d1-a374-c5d2218596f9" providerId="ADAL" clId="{ABCD562D-4798-4A67-B3BE-E896E1B9131E}" dt="2020-07-22T13:57:14.247" v="2637" actId="26606"/>
          <ac:spMkLst>
            <pc:docMk/>
            <pc:sldMk cId="2491124764" sldId="377"/>
            <ac:spMk id="41" creationId="{5B3CCFC9-E82D-444E-9621-FE5F95E679EC}"/>
          </ac:spMkLst>
        </pc:spChg>
        <pc:grpChg chg="add">
          <ac:chgData name="Brian" userId="a446eaa4-2b2b-40d1-a374-c5d2218596f9" providerId="ADAL" clId="{ABCD562D-4798-4A67-B3BE-E896E1B9131E}" dt="2020-07-22T13:57:14.247" v="2637" actId="26606"/>
          <ac:grpSpMkLst>
            <pc:docMk/>
            <pc:sldMk cId="2491124764" sldId="377"/>
            <ac:grpSpMk id="11" creationId="{7B7EFD05-5F12-420E-8AEF-74D5EF9D58BC}"/>
          </ac:grpSpMkLst>
        </pc:grpChg>
        <pc:grpChg chg="add">
          <ac:chgData name="Brian" userId="a446eaa4-2b2b-40d1-a374-c5d2218596f9" providerId="ADAL" clId="{ABCD562D-4798-4A67-B3BE-E896E1B9131E}" dt="2020-07-22T13:57:14.247" v="2637" actId="26606"/>
          <ac:grpSpMkLst>
            <pc:docMk/>
            <pc:sldMk cId="2491124764" sldId="377"/>
            <ac:grpSpMk id="25" creationId="{B64F33C7-E158-4057-87E7-6F42AA6D034A}"/>
          </ac:grpSpMkLst>
        </pc:grpChg>
        <pc:picChg chg="add del mod">
          <ac:chgData name="Brian" userId="a446eaa4-2b2b-40d1-a374-c5d2218596f9" providerId="ADAL" clId="{ABCD562D-4798-4A67-B3BE-E896E1B9131E}" dt="2020-07-22T14:02:05.424" v="2654" actId="478"/>
          <ac:picMkLst>
            <pc:docMk/>
            <pc:sldMk cId="2491124764" sldId="377"/>
            <ac:picMk id="4" creationId="{1747FC7A-177E-4AA9-9999-58036A501015}"/>
          </ac:picMkLst>
        </pc:picChg>
        <pc:picChg chg="add mod">
          <ac:chgData name="Brian" userId="a446eaa4-2b2b-40d1-a374-c5d2218596f9" providerId="ADAL" clId="{ABCD562D-4798-4A67-B3BE-E896E1B9131E}" dt="2020-07-22T14:02:11.962" v="2657" actId="14100"/>
          <ac:picMkLst>
            <pc:docMk/>
            <pc:sldMk cId="2491124764" sldId="377"/>
            <ac:picMk id="8" creationId="{09AA11B5-85C4-4DB0-8FDD-D02EB404BCD9}"/>
          </ac:picMkLst>
        </pc:picChg>
      </pc:sldChg>
      <pc:sldChg chg="delSp modSp mod">
        <pc:chgData name="Brian" userId="a446eaa4-2b2b-40d1-a374-c5d2218596f9" providerId="ADAL" clId="{ABCD562D-4798-4A67-B3BE-E896E1B9131E}" dt="2020-07-22T01:00:00.161" v="121" actId="20577"/>
        <pc:sldMkLst>
          <pc:docMk/>
          <pc:sldMk cId="2264832815" sldId="390"/>
        </pc:sldMkLst>
        <pc:spChg chg="mod">
          <ac:chgData name="Brian" userId="a446eaa4-2b2b-40d1-a374-c5d2218596f9" providerId="ADAL" clId="{ABCD562D-4798-4A67-B3BE-E896E1B9131E}" dt="2020-07-22T00:59:07.642" v="26" actId="14100"/>
          <ac:spMkLst>
            <pc:docMk/>
            <pc:sldMk cId="2264832815" sldId="390"/>
            <ac:spMk id="7" creationId="{00000000-0000-0000-0000-000000000000}"/>
          </ac:spMkLst>
        </pc:spChg>
        <pc:spChg chg="mod">
          <ac:chgData name="Brian" userId="a446eaa4-2b2b-40d1-a374-c5d2218596f9" providerId="ADAL" clId="{ABCD562D-4798-4A67-B3BE-E896E1B9131E}" dt="2020-07-22T01:00:00.161" v="121" actId="20577"/>
          <ac:spMkLst>
            <pc:docMk/>
            <pc:sldMk cId="2264832815" sldId="390"/>
            <ac:spMk id="8" creationId="{31C3177A-8320-4082-A213-0C29EE56AB88}"/>
          </ac:spMkLst>
        </pc:spChg>
        <pc:spChg chg="del">
          <ac:chgData name="Brian" userId="a446eaa4-2b2b-40d1-a374-c5d2218596f9" providerId="ADAL" clId="{ABCD562D-4798-4A67-B3BE-E896E1B9131E}" dt="2020-07-22T00:59:11.714" v="27" actId="478"/>
          <ac:spMkLst>
            <pc:docMk/>
            <pc:sldMk cId="2264832815" sldId="390"/>
            <ac:spMk id="9" creationId="{00000000-0000-0000-0000-000000000000}"/>
          </ac:spMkLst>
        </pc:spChg>
      </pc:sldChg>
      <pc:sldChg chg="del">
        <pc:chgData name="Brian" userId="a446eaa4-2b2b-40d1-a374-c5d2218596f9" providerId="ADAL" clId="{ABCD562D-4798-4A67-B3BE-E896E1B9131E}" dt="2020-07-22T03:47:32.370" v="1243" actId="47"/>
        <pc:sldMkLst>
          <pc:docMk/>
          <pc:sldMk cId="1857018149" sldId="596"/>
        </pc:sldMkLst>
      </pc:sldChg>
      <pc:sldChg chg="del">
        <pc:chgData name="Brian" userId="a446eaa4-2b2b-40d1-a374-c5d2218596f9" providerId="ADAL" clId="{ABCD562D-4798-4A67-B3BE-E896E1B9131E}" dt="2020-07-22T03:48:55.430" v="1245" actId="47"/>
        <pc:sldMkLst>
          <pc:docMk/>
          <pc:sldMk cId="1016450660" sldId="597"/>
        </pc:sldMkLst>
      </pc:sldChg>
      <pc:sldChg chg="del">
        <pc:chgData name="Brian" userId="a446eaa4-2b2b-40d1-a374-c5d2218596f9" providerId="ADAL" clId="{ABCD562D-4798-4A67-B3BE-E896E1B9131E}" dt="2020-07-22T03:48:55.430" v="1245" actId="47"/>
        <pc:sldMkLst>
          <pc:docMk/>
          <pc:sldMk cId="2869412446" sldId="598"/>
        </pc:sldMkLst>
      </pc:sldChg>
      <pc:sldChg chg="del">
        <pc:chgData name="Brian" userId="a446eaa4-2b2b-40d1-a374-c5d2218596f9" providerId="ADAL" clId="{ABCD562D-4798-4A67-B3BE-E896E1B9131E}" dt="2020-07-22T03:48:55.430" v="1245" actId="47"/>
        <pc:sldMkLst>
          <pc:docMk/>
          <pc:sldMk cId="799062" sldId="599"/>
        </pc:sldMkLst>
      </pc:sldChg>
      <pc:sldChg chg="del">
        <pc:chgData name="Brian" userId="a446eaa4-2b2b-40d1-a374-c5d2218596f9" providerId="ADAL" clId="{ABCD562D-4798-4A67-B3BE-E896E1B9131E}" dt="2020-07-22T03:48:55.430" v="1245" actId="47"/>
        <pc:sldMkLst>
          <pc:docMk/>
          <pc:sldMk cId="3318435924" sldId="600"/>
        </pc:sldMkLst>
      </pc:sldChg>
      <pc:sldChg chg="addSp delSp modSp del mod">
        <pc:chgData name="Brian" userId="a446eaa4-2b2b-40d1-a374-c5d2218596f9" providerId="ADAL" clId="{ABCD562D-4798-4A67-B3BE-E896E1B9131E}" dt="2020-07-24T03:36:04.706" v="9227" actId="47"/>
        <pc:sldMkLst>
          <pc:docMk/>
          <pc:sldMk cId="1792065074" sldId="601"/>
        </pc:sldMkLst>
        <pc:spChg chg="mod">
          <ac:chgData name="Brian" userId="a446eaa4-2b2b-40d1-a374-c5d2218596f9" providerId="ADAL" clId="{ABCD562D-4798-4A67-B3BE-E896E1B9131E}" dt="2020-07-22T14:03:26.856" v="2680" actId="1035"/>
          <ac:spMkLst>
            <pc:docMk/>
            <pc:sldMk cId="1792065074" sldId="601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2T14:03:26.856" v="2680" actId="1035"/>
          <ac:spMkLst>
            <pc:docMk/>
            <pc:sldMk cId="1792065074" sldId="601"/>
            <ac:spMk id="8" creationId="{04984240-606D-4298-B612-2249915719CE}"/>
          </ac:spMkLst>
        </pc:spChg>
        <pc:spChg chg="add mod">
          <ac:chgData name="Brian" userId="a446eaa4-2b2b-40d1-a374-c5d2218596f9" providerId="ADAL" clId="{ABCD562D-4798-4A67-B3BE-E896E1B9131E}" dt="2020-07-22T14:06:25.596" v="3068" actId="207"/>
          <ac:spMkLst>
            <pc:docMk/>
            <pc:sldMk cId="1792065074" sldId="601"/>
            <ac:spMk id="11" creationId="{AD59C099-AB7A-45EE-8138-CDAB97505D56}"/>
          </ac:spMkLst>
        </pc:spChg>
        <pc:graphicFrameChg chg="add del mod modGraphic">
          <ac:chgData name="Brian" userId="a446eaa4-2b2b-40d1-a374-c5d2218596f9" providerId="ADAL" clId="{ABCD562D-4798-4A67-B3BE-E896E1B9131E}" dt="2020-07-22T13:22:35.981" v="1938" actId="478"/>
          <ac:graphicFrameMkLst>
            <pc:docMk/>
            <pc:sldMk cId="1792065074" sldId="601"/>
            <ac:graphicFrameMk id="3" creationId="{67A13479-12D3-48DB-974E-BA0C7EBD2D46}"/>
          </ac:graphicFrameMkLst>
        </pc:graphicFrameChg>
        <pc:picChg chg="add mod">
          <ac:chgData name="Brian" userId="a446eaa4-2b2b-40d1-a374-c5d2218596f9" providerId="ADAL" clId="{ABCD562D-4798-4A67-B3BE-E896E1B9131E}" dt="2020-07-22T14:06:17.169" v="3067" actId="1035"/>
          <ac:picMkLst>
            <pc:docMk/>
            <pc:sldMk cId="1792065074" sldId="601"/>
            <ac:picMk id="6" creationId="{35A80293-6B21-4B67-8959-0CF27DEA1B59}"/>
          </ac:picMkLst>
        </pc:picChg>
        <pc:picChg chg="add del">
          <ac:chgData name="Brian" userId="a446eaa4-2b2b-40d1-a374-c5d2218596f9" providerId="ADAL" clId="{ABCD562D-4798-4A67-B3BE-E896E1B9131E}" dt="2020-07-22T14:03:33.745" v="2683" actId="22"/>
          <ac:picMkLst>
            <pc:docMk/>
            <pc:sldMk cId="1792065074" sldId="601"/>
            <ac:picMk id="9" creationId="{5B24359E-05C2-4088-AEB8-BA6D26175F29}"/>
          </ac:picMkLst>
        </pc:picChg>
        <pc:picChg chg="del">
          <ac:chgData name="Brian" userId="a446eaa4-2b2b-40d1-a374-c5d2218596f9" providerId="ADAL" clId="{ABCD562D-4798-4A67-B3BE-E896E1B9131E}" dt="2020-07-22T04:08:42.618" v="1246" actId="478"/>
          <ac:picMkLst>
            <pc:docMk/>
            <pc:sldMk cId="1792065074" sldId="601"/>
            <ac:picMk id="10" creationId="{B22991D6-F0AF-4AEF-9153-958A18DAE302}"/>
          </ac:picMkLst>
        </pc:picChg>
      </pc:sldChg>
      <pc:sldChg chg="addSp delSp modSp add mod ord">
        <pc:chgData name="Brian" userId="a446eaa4-2b2b-40d1-a374-c5d2218596f9" providerId="ADAL" clId="{ABCD562D-4798-4A67-B3BE-E896E1B9131E}" dt="2020-07-24T03:39:41.951" v="9324"/>
        <pc:sldMkLst>
          <pc:docMk/>
          <pc:sldMk cId="3617648204" sldId="602"/>
        </pc:sldMkLst>
        <pc:spChg chg="mod">
          <ac:chgData name="Brian" userId="a446eaa4-2b2b-40d1-a374-c5d2218596f9" providerId="ADAL" clId="{ABCD562D-4798-4A67-B3BE-E896E1B9131E}" dt="2020-07-22T04:09:41.498" v="1330" actId="20577"/>
          <ac:spMkLst>
            <pc:docMk/>
            <pc:sldMk cId="3617648204" sldId="602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19:53:44.534" v="4453" actId="20577"/>
          <ac:spMkLst>
            <pc:docMk/>
            <pc:sldMk cId="3617648204" sldId="602"/>
            <ac:spMk id="8" creationId="{04984240-606D-4298-B612-2249915719CE}"/>
          </ac:spMkLst>
        </pc:spChg>
        <pc:picChg chg="add del mod">
          <ac:chgData name="Brian" userId="a446eaa4-2b2b-40d1-a374-c5d2218596f9" providerId="ADAL" clId="{ABCD562D-4798-4A67-B3BE-E896E1B9131E}" dt="2020-07-23T19:50:12.895" v="4282" actId="478"/>
          <ac:picMkLst>
            <pc:docMk/>
            <pc:sldMk cId="3617648204" sldId="602"/>
            <ac:picMk id="4" creationId="{7A337395-CBDE-4D56-A4EF-CEEAC91EF489}"/>
          </ac:picMkLst>
        </pc:picChg>
        <pc:picChg chg="add del mod">
          <ac:chgData name="Brian" userId="a446eaa4-2b2b-40d1-a374-c5d2218596f9" providerId="ADAL" clId="{ABCD562D-4798-4A67-B3BE-E896E1B9131E}" dt="2020-07-23T19:50:25.118" v="4286" actId="478"/>
          <ac:picMkLst>
            <pc:docMk/>
            <pc:sldMk cId="3617648204" sldId="602"/>
            <ac:picMk id="6" creationId="{06AE449B-CC3D-4278-BEA5-C813B742AD92}"/>
          </ac:picMkLst>
        </pc:picChg>
        <pc:picChg chg="add mod">
          <ac:chgData name="Brian" userId="a446eaa4-2b2b-40d1-a374-c5d2218596f9" providerId="ADAL" clId="{ABCD562D-4798-4A67-B3BE-E896E1B9131E}" dt="2020-07-23T19:52:20.743" v="4437" actId="1038"/>
          <ac:picMkLst>
            <pc:docMk/>
            <pc:sldMk cId="3617648204" sldId="602"/>
            <ac:picMk id="9" creationId="{7FCDFD41-68C3-4758-8D74-E9E55D6FF4E9}"/>
          </ac:picMkLst>
        </pc:picChg>
        <pc:picChg chg="add mod">
          <ac:chgData name="Brian" userId="a446eaa4-2b2b-40d1-a374-c5d2218596f9" providerId="ADAL" clId="{ABCD562D-4798-4A67-B3BE-E896E1B9131E}" dt="2020-07-23T19:52:17.192" v="4407" actId="1036"/>
          <ac:picMkLst>
            <pc:docMk/>
            <pc:sldMk cId="3617648204" sldId="602"/>
            <ac:picMk id="11" creationId="{6A669D29-4D0D-412E-9D38-3352204BFD28}"/>
          </ac:picMkLst>
        </pc:picChg>
        <pc:picChg chg="add mod">
          <ac:chgData name="Brian" userId="a446eaa4-2b2b-40d1-a374-c5d2218596f9" providerId="ADAL" clId="{ABCD562D-4798-4A67-B3BE-E896E1B9131E}" dt="2020-07-23T19:52:10.693" v="4367" actId="1037"/>
          <ac:picMkLst>
            <pc:docMk/>
            <pc:sldMk cId="3617648204" sldId="602"/>
            <ac:picMk id="13" creationId="{9A6E8B6B-6256-4F92-AA93-D4CA4962F36E}"/>
          </ac:picMkLst>
        </pc:picChg>
      </pc:sldChg>
      <pc:sldChg chg="addSp delSp modSp add mod ord">
        <pc:chgData name="Brian" userId="a446eaa4-2b2b-40d1-a374-c5d2218596f9" providerId="ADAL" clId="{ABCD562D-4798-4A67-B3BE-E896E1B9131E}" dt="2020-07-23T21:20:23.492" v="6784" actId="20577"/>
        <pc:sldMkLst>
          <pc:docMk/>
          <pc:sldMk cId="1507660293" sldId="603"/>
        </pc:sldMkLst>
        <pc:spChg chg="mod">
          <ac:chgData name="Brian" userId="a446eaa4-2b2b-40d1-a374-c5d2218596f9" providerId="ADAL" clId="{ABCD562D-4798-4A67-B3BE-E896E1B9131E}" dt="2020-07-23T21:07:30.612" v="5510" actId="20577"/>
          <ac:spMkLst>
            <pc:docMk/>
            <pc:sldMk cId="1507660293" sldId="603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21:20:23.492" v="6784" actId="20577"/>
          <ac:spMkLst>
            <pc:docMk/>
            <pc:sldMk cId="1507660293" sldId="603"/>
            <ac:spMk id="8" creationId="{04984240-606D-4298-B612-2249915719CE}"/>
          </ac:spMkLst>
        </pc:spChg>
        <pc:picChg chg="add del mod">
          <ac:chgData name="Brian" userId="a446eaa4-2b2b-40d1-a374-c5d2218596f9" providerId="ADAL" clId="{ABCD562D-4798-4A67-B3BE-E896E1B9131E}" dt="2020-07-23T21:04:21.420" v="5395" actId="478"/>
          <ac:picMkLst>
            <pc:docMk/>
            <pc:sldMk cId="1507660293" sldId="603"/>
            <ac:picMk id="4" creationId="{ADBAC3D4-6CBD-40FD-889E-AFBFAC1C5FBC}"/>
          </ac:picMkLst>
        </pc:picChg>
        <pc:picChg chg="add del mod">
          <ac:chgData name="Brian" userId="a446eaa4-2b2b-40d1-a374-c5d2218596f9" providerId="ADAL" clId="{ABCD562D-4798-4A67-B3BE-E896E1B9131E}" dt="2020-07-23T21:06:23.084" v="5400" actId="478"/>
          <ac:picMkLst>
            <pc:docMk/>
            <pc:sldMk cId="1507660293" sldId="603"/>
            <ac:picMk id="7" creationId="{744C7F58-515D-4723-8CD4-F2DE27061F86}"/>
          </ac:picMkLst>
        </pc:picChg>
      </pc:sldChg>
      <pc:sldChg chg="add del">
        <pc:chgData name="Brian" userId="a446eaa4-2b2b-40d1-a374-c5d2218596f9" providerId="ADAL" clId="{ABCD562D-4798-4A67-B3BE-E896E1B9131E}" dt="2020-07-22T14:40:43.587" v="4132" actId="47"/>
        <pc:sldMkLst>
          <pc:docMk/>
          <pc:sldMk cId="2132691113" sldId="604"/>
        </pc:sldMkLst>
      </pc:sldChg>
      <pc:sldChg chg="addSp delSp modSp add mod">
        <pc:chgData name="Brian" userId="a446eaa4-2b2b-40d1-a374-c5d2218596f9" providerId="ADAL" clId="{ABCD562D-4798-4A67-B3BE-E896E1B9131E}" dt="2020-07-22T14:07:45.195" v="3095" actId="1076"/>
        <pc:sldMkLst>
          <pc:docMk/>
          <pc:sldMk cId="3438907925" sldId="605"/>
        </pc:sldMkLst>
        <pc:spChg chg="del">
          <ac:chgData name="Brian" userId="a446eaa4-2b2b-40d1-a374-c5d2218596f9" providerId="ADAL" clId="{ABCD562D-4798-4A67-B3BE-E896E1B9131E}" dt="2020-07-22T14:07:21.987" v="3087" actId="478"/>
          <ac:spMkLst>
            <pc:docMk/>
            <pc:sldMk cId="3438907925" sldId="605"/>
            <ac:spMk id="2" creationId="{90A50795-4F77-4858-B1B6-D6E64DE66167}"/>
          </ac:spMkLst>
        </pc:spChg>
        <pc:spChg chg="add del mod">
          <ac:chgData name="Brian" userId="a446eaa4-2b2b-40d1-a374-c5d2218596f9" providerId="ADAL" clId="{ABCD562D-4798-4A67-B3BE-E896E1B9131E}" dt="2020-07-22T14:07:26.649" v="3088" actId="478"/>
          <ac:spMkLst>
            <pc:docMk/>
            <pc:sldMk cId="3438907925" sldId="605"/>
            <ac:spMk id="5" creationId="{FF179869-E8E4-44B7-873D-3293F58B2EC9}"/>
          </ac:spMkLst>
        </pc:spChg>
        <pc:spChg chg="mod">
          <ac:chgData name="Brian" userId="a446eaa4-2b2b-40d1-a374-c5d2218596f9" providerId="ADAL" clId="{ABCD562D-4798-4A67-B3BE-E896E1B9131E}" dt="2020-07-22T14:07:45.195" v="3095" actId="1076"/>
          <ac:spMkLst>
            <pc:docMk/>
            <pc:sldMk cId="3438907925" sldId="605"/>
            <ac:spMk id="7" creationId="{6152EC9D-6CA0-41EF-8D38-F078AC452365}"/>
          </ac:spMkLst>
        </pc:spChg>
        <pc:spChg chg="add del mod">
          <ac:chgData name="Brian" userId="a446eaa4-2b2b-40d1-a374-c5d2218596f9" providerId="ADAL" clId="{ABCD562D-4798-4A67-B3BE-E896E1B9131E}" dt="2020-07-22T14:07:33.305" v="3091" actId="478"/>
          <ac:spMkLst>
            <pc:docMk/>
            <pc:sldMk cId="3438907925" sldId="605"/>
            <ac:spMk id="8" creationId="{EF331D52-E4BA-4D04-8A37-AFA577F0934E}"/>
          </ac:spMkLst>
        </pc:spChg>
        <pc:spChg chg="del mod">
          <ac:chgData name="Brian" userId="a446eaa4-2b2b-40d1-a374-c5d2218596f9" providerId="ADAL" clId="{ABCD562D-4798-4A67-B3BE-E896E1B9131E}" dt="2020-07-22T14:07:30.971" v="3090" actId="478"/>
          <ac:spMkLst>
            <pc:docMk/>
            <pc:sldMk cId="3438907925" sldId="605"/>
            <ac:spMk id="19" creationId="{2F89D75D-A85E-42ED-A43F-D127B111AEB1}"/>
          </ac:spMkLst>
        </pc:spChg>
      </pc:sldChg>
      <pc:sldChg chg="addSp delSp modSp add mod ord">
        <pc:chgData name="Brian" userId="a446eaa4-2b2b-40d1-a374-c5d2218596f9" providerId="ADAL" clId="{ABCD562D-4798-4A67-B3BE-E896E1B9131E}" dt="2020-07-22T14:17:45.117" v="4100" actId="255"/>
        <pc:sldMkLst>
          <pc:docMk/>
          <pc:sldMk cId="1036356753" sldId="606"/>
        </pc:sldMkLst>
        <pc:spChg chg="mod">
          <ac:chgData name="Brian" userId="a446eaa4-2b2b-40d1-a374-c5d2218596f9" providerId="ADAL" clId="{ABCD562D-4798-4A67-B3BE-E896E1B9131E}" dt="2020-07-22T14:08:17.864" v="3141" actId="404"/>
          <ac:spMkLst>
            <pc:docMk/>
            <pc:sldMk cId="1036356753" sldId="606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2T14:17:37.363" v="4099" actId="27636"/>
          <ac:spMkLst>
            <pc:docMk/>
            <pc:sldMk cId="1036356753" sldId="606"/>
            <ac:spMk id="8" creationId="{04984240-606D-4298-B612-2249915719CE}"/>
          </ac:spMkLst>
        </pc:spChg>
        <pc:spChg chg="add mod">
          <ac:chgData name="Brian" userId="a446eaa4-2b2b-40d1-a374-c5d2218596f9" providerId="ADAL" clId="{ABCD562D-4798-4A67-B3BE-E896E1B9131E}" dt="2020-07-22T14:17:37.343" v="4098" actId="14100"/>
          <ac:spMkLst>
            <pc:docMk/>
            <pc:sldMk cId="1036356753" sldId="606"/>
            <ac:spMk id="10" creationId="{A5D9055D-3D63-4759-A529-A334B82D8821}"/>
          </ac:spMkLst>
        </pc:spChg>
        <pc:spChg chg="del">
          <ac:chgData name="Brian" userId="a446eaa4-2b2b-40d1-a374-c5d2218596f9" providerId="ADAL" clId="{ABCD562D-4798-4A67-B3BE-E896E1B9131E}" dt="2020-07-22T14:08:26.681" v="3142" actId="478"/>
          <ac:spMkLst>
            <pc:docMk/>
            <pc:sldMk cId="1036356753" sldId="606"/>
            <ac:spMk id="11" creationId="{AD59C099-AB7A-45EE-8138-CDAB97505D56}"/>
          </ac:spMkLst>
        </pc:spChg>
        <pc:spChg chg="add mod">
          <ac:chgData name="Brian" userId="a446eaa4-2b2b-40d1-a374-c5d2218596f9" providerId="ADAL" clId="{ABCD562D-4798-4A67-B3BE-E896E1B9131E}" dt="2020-07-22T14:17:45.117" v="4100" actId="255"/>
          <ac:spMkLst>
            <pc:docMk/>
            <pc:sldMk cId="1036356753" sldId="606"/>
            <ac:spMk id="14" creationId="{EF5B4CFB-A86C-4924-8AB2-7D7C31BC32A6}"/>
          </ac:spMkLst>
        </pc:spChg>
        <pc:picChg chg="add mod">
          <ac:chgData name="Brian" userId="a446eaa4-2b2b-40d1-a374-c5d2218596f9" providerId="ADAL" clId="{ABCD562D-4798-4A67-B3BE-E896E1B9131E}" dt="2020-07-22T14:10:37.744" v="3394" actId="1036"/>
          <ac:picMkLst>
            <pc:docMk/>
            <pc:sldMk cId="1036356753" sldId="606"/>
            <ac:picMk id="4" creationId="{5240195C-AEEC-4788-9ED7-15393AD6F4E1}"/>
          </ac:picMkLst>
        </pc:picChg>
        <pc:picChg chg="del mod">
          <ac:chgData name="Brian" userId="a446eaa4-2b2b-40d1-a374-c5d2218596f9" providerId="ADAL" clId="{ABCD562D-4798-4A67-B3BE-E896E1B9131E}" dt="2020-07-22T14:10:20.289" v="3365" actId="478"/>
          <ac:picMkLst>
            <pc:docMk/>
            <pc:sldMk cId="1036356753" sldId="606"/>
            <ac:picMk id="6" creationId="{35A80293-6B21-4B67-8959-0CF27DEA1B59}"/>
          </ac:picMkLst>
        </pc:picChg>
        <pc:picChg chg="add mod">
          <ac:chgData name="Brian" userId="a446eaa4-2b2b-40d1-a374-c5d2218596f9" providerId="ADAL" clId="{ABCD562D-4798-4A67-B3BE-E896E1B9131E}" dt="2020-07-22T14:11:20.752" v="3409" actId="1036"/>
          <ac:picMkLst>
            <pc:docMk/>
            <pc:sldMk cId="1036356753" sldId="606"/>
            <ac:picMk id="9" creationId="{0FC28D50-E3F0-4E60-AB58-76FFCFE17EA9}"/>
          </ac:picMkLst>
        </pc:picChg>
      </pc:sldChg>
      <pc:sldChg chg="add del ord">
        <pc:chgData name="Brian" userId="a446eaa4-2b2b-40d1-a374-c5d2218596f9" providerId="ADAL" clId="{ABCD562D-4798-4A67-B3BE-E896E1B9131E}" dt="2020-07-23T19:54:29.730" v="4455" actId="47"/>
        <pc:sldMkLst>
          <pc:docMk/>
          <pc:sldMk cId="2514657014" sldId="607"/>
        </pc:sldMkLst>
      </pc:sldChg>
      <pc:sldChg chg="modSp add del mod">
        <pc:chgData name="Brian" userId="a446eaa4-2b2b-40d1-a374-c5d2218596f9" providerId="ADAL" clId="{ABCD562D-4798-4A67-B3BE-E896E1B9131E}" dt="2020-07-24T04:12:50.188" v="12632" actId="47"/>
        <pc:sldMkLst>
          <pc:docMk/>
          <pc:sldMk cId="19568453" sldId="608"/>
        </pc:sldMkLst>
        <pc:spChg chg="mod">
          <ac:chgData name="Brian" userId="a446eaa4-2b2b-40d1-a374-c5d2218596f9" providerId="ADAL" clId="{ABCD562D-4798-4A67-B3BE-E896E1B9131E}" dt="2020-07-23T14:30:25.691" v="4215" actId="20577"/>
          <ac:spMkLst>
            <pc:docMk/>
            <pc:sldMk cId="19568453" sldId="608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15:34:19.988" v="4271" actId="6549"/>
          <ac:spMkLst>
            <pc:docMk/>
            <pc:sldMk cId="19568453" sldId="608"/>
            <ac:spMk id="8" creationId="{04984240-606D-4298-B612-2249915719CE}"/>
          </ac:spMkLst>
        </pc:spChg>
      </pc:sldChg>
      <pc:sldChg chg="addSp modSp add mod">
        <pc:chgData name="Brian" userId="a446eaa4-2b2b-40d1-a374-c5d2218596f9" providerId="ADAL" clId="{ABCD562D-4798-4A67-B3BE-E896E1B9131E}" dt="2020-07-24T03:50:37.077" v="10397" actId="6549"/>
        <pc:sldMkLst>
          <pc:docMk/>
          <pc:sldMk cId="114985560" sldId="609"/>
        </pc:sldMkLst>
        <pc:spChg chg="mod">
          <ac:chgData name="Brian" userId="a446eaa4-2b2b-40d1-a374-c5d2218596f9" providerId="ADAL" clId="{ABCD562D-4798-4A67-B3BE-E896E1B9131E}" dt="2020-07-24T03:40:11.543" v="9363" actId="14100"/>
          <ac:spMkLst>
            <pc:docMk/>
            <pc:sldMk cId="114985560" sldId="609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4T03:50:37.077" v="10397" actId="6549"/>
          <ac:spMkLst>
            <pc:docMk/>
            <pc:sldMk cId="114985560" sldId="609"/>
            <ac:spMk id="8" creationId="{04984240-606D-4298-B612-2249915719CE}"/>
          </ac:spMkLst>
        </pc:spChg>
        <pc:picChg chg="add mod">
          <ac:chgData name="Brian" userId="a446eaa4-2b2b-40d1-a374-c5d2218596f9" providerId="ADAL" clId="{ABCD562D-4798-4A67-B3BE-E896E1B9131E}" dt="2020-07-24T03:40:26.886" v="9366" actId="1076"/>
          <ac:picMkLst>
            <pc:docMk/>
            <pc:sldMk cId="114985560" sldId="609"/>
            <ac:picMk id="3" creationId="{609C011C-6365-42FB-AFA2-ADAC8F1935BF}"/>
          </ac:picMkLst>
        </pc:picChg>
      </pc:sldChg>
      <pc:sldChg chg="modSp add mod">
        <pc:chgData name="Brian" userId="a446eaa4-2b2b-40d1-a374-c5d2218596f9" providerId="ADAL" clId="{ABCD562D-4798-4A67-B3BE-E896E1B9131E}" dt="2020-07-23T21:01:42.408" v="5357" actId="14100"/>
        <pc:sldMkLst>
          <pc:docMk/>
          <pc:sldMk cId="1731920811" sldId="610"/>
        </pc:sldMkLst>
        <pc:spChg chg="mod">
          <ac:chgData name="Brian" userId="a446eaa4-2b2b-40d1-a374-c5d2218596f9" providerId="ADAL" clId="{ABCD562D-4798-4A67-B3BE-E896E1B9131E}" dt="2020-07-23T19:56:08.958" v="4607" actId="20577"/>
          <ac:spMkLst>
            <pc:docMk/>
            <pc:sldMk cId="1731920811" sldId="610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21:01:42.408" v="5357" actId="14100"/>
          <ac:spMkLst>
            <pc:docMk/>
            <pc:sldMk cId="1731920811" sldId="610"/>
            <ac:spMk id="6" creationId="{0C461184-E5D7-45D3-A5D9-9756EE6F702C}"/>
          </ac:spMkLst>
        </pc:spChg>
      </pc:sldChg>
      <pc:sldChg chg="add del">
        <pc:chgData name="Brian" userId="a446eaa4-2b2b-40d1-a374-c5d2218596f9" providerId="ADAL" clId="{ABCD562D-4798-4A67-B3BE-E896E1B9131E}" dt="2020-07-24T03:34:39.815" v="9195" actId="47"/>
        <pc:sldMkLst>
          <pc:docMk/>
          <pc:sldMk cId="214157785" sldId="611"/>
        </pc:sldMkLst>
      </pc:sldChg>
      <pc:sldChg chg="modSp add mod">
        <pc:chgData name="Brian" userId="a446eaa4-2b2b-40d1-a374-c5d2218596f9" providerId="ADAL" clId="{ABCD562D-4798-4A67-B3BE-E896E1B9131E}" dt="2020-07-24T03:39:06.381" v="9301" actId="403"/>
        <pc:sldMkLst>
          <pc:docMk/>
          <pc:sldMk cId="613388980" sldId="612"/>
        </pc:sldMkLst>
        <pc:spChg chg="mod">
          <ac:chgData name="Brian" userId="a446eaa4-2b2b-40d1-a374-c5d2218596f9" providerId="ADAL" clId="{ABCD562D-4798-4A67-B3BE-E896E1B9131E}" dt="2020-07-24T03:35:36.900" v="9226" actId="20577"/>
          <ac:spMkLst>
            <pc:docMk/>
            <pc:sldMk cId="613388980" sldId="612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4T03:39:06.381" v="9301" actId="403"/>
          <ac:spMkLst>
            <pc:docMk/>
            <pc:sldMk cId="613388980" sldId="612"/>
            <ac:spMk id="8" creationId="{04984240-606D-4298-B612-2249915719CE}"/>
          </ac:spMkLst>
        </pc:spChg>
      </pc:sldChg>
      <pc:sldChg chg="addSp delSp modSp add mod ord">
        <pc:chgData name="Brian" userId="a446eaa4-2b2b-40d1-a374-c5d2218596f9" providerId="ADAL" clId="{ABCD562D-4798-4A67-B3BE-E896E1B9131E}" dt="2020-07-23T21:31:38.957" v="7910" actId="1076"/>
        <pc:sldMkLst>
          <pc:docMk/>
          <pc:sldMk cId="2224488660" sldId="613"/>
        </pc:sldMkLst>
        <pc:spChg chg="mod">
          <ac:chgData name="Brian" userId="a446eaa4-2b2b-40d1-a374-c5d2218596f9" providerId="ADAL" clId="{ABCD562D-4798-4A67-B3BE-E896E1B9131E}" dt="2020-07-23T21:18:52.092" v="6650" actId="1036"/>
          <ac:spMkLst>
            <pc:docMk/>
            <pc:sldMk cId="2224488660" sldId="613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21:28:26.965" v="7641" actId="20577"/>
          <ac:spMkLst>
            <pc:docMk/>
            <pc:sldMk cId="2224488660" sldId="613"/>
            <ac:spMk id="8" creationId="{04984240-606D-4298-B612-2249915719CE}"/>
          </ac:spMkLst>
        </pc:spChg>
        <pc:picChg chg="add mod">
          <ac:chgData name="Brian" userId="a446eaa4-2b2b-40d1-a374-c5d2218596f9" providerId="ADAL" clId="{ABCD562D-4798-4A67-B3BE-E896E1B9131E}" dt="2020-07-23T21:18:58.113" v="6670" actId="1038"/>
          <ac:picMkLst>
            <pc:docMk/>
            <pc:sldMk cId="2224488660" sldId="613"/>
            <ac:picMk id="4" creationId="{8A5869E6-6049-44EA-9AAB-C95867AF4B6A}"/>
          </ac:picMkLst>
        </pc:picChg>
        <pc:picChg chg="add del mod">
          <ac:chgData name="Brian" userId="a446eaa4-2b2b-40d1-a374-c5d2218596f9" providerId="ADAL" clId="{ABCD562D-4798-4A67-B3BE-E896E1B9131E}" dt="2020-07-23T21:18:34.652" v="6624" actId="478"/>
          <ac:picMkLst>
            <pc:docMk/>
            <pc:sldMk cId="2224488660" sldId="613"/>
            <ac:picMk id="7" creationId="{8107A6E8-5D51-4556-9400-778D471BF7A0}"/>
          </ac:picMkLst>
        </pc:picChg>
        <pc:picChg chg="add del mod">
          <ac:chgData name="Brian" userId="a446eaa4-2b2b-40d1-a374-c5d2218596f9" providerId="ADAL" clId="{ABCD562D-4798-4A67-B3BE-E896E1B9131E}" dt="2020-07-23T21:27:36.453" v="7544" actId="478"/>
          <ac:picMkLst>
            <pc:docMk/>
            <pc:sldMk cId="2224488660" sldId="613"/>
            <ac:picMk id="10" creationId="{16B49FE2-75EA-4A09-80B5-DBF8706A9CA2}"/>
          </ac:picMkLst>
        </pc:picChg>
        <pc:picChg chg="add del mod">
          <ac:chgData name="Brian" userId="a446eaa4-2b2b-40d1-a374-c5d2218596f9" providerId="ADAL" clId="{ABCD562D-4798-4A67-B3BE-E896E1B9131E}" dt="2020-07-23T21:31:35.012" v="7908" actId="478"/>
          <ac:picMkLst>
            <pc:docMk/>
            <pc:sldMk cId="2224488660" sldId="613"/>
            <ac:picMk id="12" creationId="{3A2FDE7A-0C88-41B1-869B-29471CE1D26E}"/>
          </ac:picMkLst>
        </pc:picChg>
        <pc:picChg chg="add mod">
          <ac:chgData name="Brian" userId="a446eaa4-2b2b-40d1-a374-c5d2218596f9" providerId="ADAL" clId="{ABCD562D-4798-4A67-B3BE-E896E1B9131E}" dt="2020-07-23T21:31:38.957" v="7910" actId="1076"/>
          <ac:picMkLst>
            <pc:docMk/>
            <pc:sldMk cId="2224488660" sldId="613"/>
            <ac:picMk id="14" creationId="{0F3EC5B3-ED97-49B2-91A6-9CD1F51CD3BF}"/>
          </ac:picMkLst>
        </pc:picChg>
      </pc:sldChg>
      <pc:sldChg chg="add del">
        <pc:chgData name="Brian" userId="a446eaa4-2b2b-40d1-a374-c5d2218596f9" providerId="ADAL" clId="{ABCD562D-4798-4A67-B3BE-E896E1B9131E}" dt="2020-07-23T21:15:00.873" v="6610" actId="47"/>
        <pc:sldMkLst>
          <pc:docMk/>
          <pc:sldMk cId="2563832161" sldId="613"/>
        </pc:sldMkLst>
      </pc:sldChg>
      <pc:sldChg chg="addSp delSp modSp add mod">
        <pc:chgData name="Brian" userId="a446eaa4-2b2b-40d1-a374-c5d2218596f9" providerId="ADAL" clId="{ABCD562D-4798-4A67-B3BE-E896E1B9131E}" dt="2020-07-23T21:31:59.980" v="7922" actId="1037"/>
        <pc:sldMkLst>
          <pc:docMk/>
          <pc:sldMk cId="3257844464" sldId="614"/>
        </pc:sldMkLst>
        <pc:spChg chg="mod">
          <ac:chgData name="Brian" userId="a446eaa4-2b2b-40d1-a374-c5d2218596f9" providerId="ADAL" clId="{ABCD562D-4798-4A67-B3BE-E896E1B9131E}" dt="2020-07-23T21:24:20.773" v="7292" actId="20577"/>
          <ac:spMkLst>
            <pc:docMk/>
            <pc:sldMk cId="3257844464" sldId="614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3T21:29:52.356" v="7847" actId="20577"/>
          <ac:spMkLst>
            <pc:docMk/>
            <pc:sldMk cId="3257844464" sldId="614"/>
            <ac:spMk id="8" creationId="{04984240-606D-4298-B612-2249915719CE}"/>
          </ac:spMkLst>
        </pc:spChg>
        <pc:picChg chg="del">
          <ac:chgData name="Brian" userId="a446eaa4-2b2b-40d1-a374-c5d2218596f9" providerId="ADAL" clId="{ABCD562D-4798-4A67-B3BE-E896E1B9131E}" dt="2020-07-23T21:30:04.181" v="7848" actId="478"/>
          <ac:picMkLst>
            <pc:docMk/>
            <pc:sldMk cId="3257844464" sldId="614"/>
            <ac:picMk id="4" creationId="{8A5869E6-6049-44EA-9AAB-C95867AF4B6A}"/>
          </ac:picMkLst>
        </pc:picChg>
        <pc:picChg chg="add mod">
          <ac:chgData name="Brian" userId="a446eaa4-2b2b-40d1-a374-c5d2218596f9" providerId="ADAL" clId="{ABCD562D-4798-4A67-B3BE-E896E1B9131E}" dt="2020-07-23T21:31:59.980" v="7922" actId="1037"/>
          <ac:picMkLst>
            <pc:docMk/>
            <pc:sldMk cId="3257844464" sldId="614"/>
            <ac:picMk id="6" creationId="{CB49778C-19C2-4A08-B5C1-43CE6E682564}"/>
          </ac:picMkLst>
        </pc:picChg>
        <pc:picChg chg="add del mod">
          <ac:chgData name="Brian" userId="a446eaa4-2b2b-40d1-a374-c5d2218596f9" providerId="ADAL" clId="{ABCD562D-4798-4A67-B3BE-E896E1B9131E}" dt="2020-07-23T21:31:07.612" v="7887" actId="478"/>
          <ac:picMkLst>
            <pc:docMk/>
            <pc:sldMk cId="3257844464" sldId="614"/>
            <ac:picMk id="9" creationId="{BC523C99-9AA8-4A75-9F79-BEE35DC6B379}"/>
          </ac:picMkLst>
        </pc:picChg>
        <pc:picChg chg="del">
          <ac:chgData name="Brian" userId="a446eaa4-2b2b-40d1-a374-c5d2218596f9" providerId="ADAL" clId="{ABCD562D-4798-4A67-B3BE-E896E1B9131E}" dt="2020-07-23T21:30:05.821" v="7849" actId="478"/>
          <ac:picMkLst>
            <pc:docMk/>
            <pc:sldMk cId="3257844464" sldId="614"/>
            <ac:picMk id="10" creationId="{16B49FE2-75EA-4A09-80B5-DBF8706A9CA2}"/>
          </ac:picMkLst>
        </pc:picChg>
        <pc:picChg chg="add mod">
          <ac:chgData name="Brian" userId="a446eaa4-2b2b-40d1-a374-c5d2218596f9" providerId="ADAL" clId="{ABCD562D-4798-4A67-B3BE-E896E1B9131E}" dt="2020-07-23T21:31:59.980" v="7922" actId="1037"/>
          <ac:picMkLst>
            <pc:docMk/>
            <pc:sldMk cId="3257844464" sldId="614"/>
            <ac:picMk id="12" creationId="{3A194D46-1F1A-489C-A2B5-47DA4A8FA0DB}"/>
          </ac:picMkLst>
        </pc:picChg>
      </pc:sldChg>
      <pc:sldChg chg="addSp modSp add mod modAnim">
        <pc:chgData name="Brian" userId="a446eaa4-2b2b-40d1-a374-c5d2218596f9" providerId="ADAL" clId="{ABCD562D-4798-4A67-B3BE-E896E1B9131E}" dt="2020-07-24T02:01:09.296" v="8472" actId="14100"/>
        <pc:sldMkLst>
          <pc:docMk/>
          <pc:sldMk cId="2844177406" sldId="615"/>
        </pc:sldMkLst>
        <pc:spChg chg="mod">
          <ac:chgData name="Brian" userId="a446eaa4-2b2b-40d1-a374-c5d2218596f9" providerId="ADAL" clId="{ABCD562D-4798-4A67-B3BE-E896E1B9131E}" dt="2020-07-24T01:54:37.346" v="7985" actId="20577"/>
          <ac:spMkLst>
            <pc:docMk/>
            <pc:sldMk cId="2844177406" sldId="615"/>
            <ac:spMk id="2" creationId="{347BC2CA-3CCA-4704-BAB4-82F3517B63FD}"/>
          </ac:spMkLst>
        </pc:spChg>
        <pc:spChg chg="add mod">
          <ac:chgData name="Brian" userId="a446eaa4-2b2b-40d1-a374-c5d2218596f9" providerId="ADAL" clId="{ABCD562D-4798-4A67-B3BE-E896E1B9131E}" dt="2020-07-24T02:01:09.296" v="8472" actId="14100"/>
          <ac:spMkLst>
            <pc:docMk/>
            <pc:sldMk cId="2844177406" sldId="615"/>
            <ac:spMk id="7" creationId="{7C9D716E-415A-4958-8804-59F6527BC224}"/>
          </ac:spMkLst>
        </pc:spChg>
        <pc:spChg chg="mod">
          <ac:chgData name="Brian" userId="a446eaa4-2b2b-40d1-a374-c5d2218596f9" providerId="ADAL" clId="{ABCD562D-4798-4A67-B3BE-E896E1B9131E}" dt="2020-07-24T02:00:54.443" v="8470" actId="114"/>
          <ac:spMkLst>
            <pc:docMk/>
            <pc:sldMk cId="2844177406" sldId="615"/>
            <ac:spMk id="8" creationId="{04984240-606D-4298-B612-2249915719CE}"/>
          </ac:spMkLst>
        </pc:spChg>
        <pc:picChg chg="add mod">
          <ac:chgData name="Brian" userId="a446eaa4-2b2b-40d1-a374-c5d2218596f9" providerId="ADAL" clId="{ABCD562D-4798-4A67-B3BE-E896E1B9131E}" dt="2020-07-24T01:57:21.507" v="8002" actId="1038"/>
          <ac:picMkLst>
            <pc:docMk/>
            <pc:sldMk cId="2844177406" sldId="615"/>
            <ac:picMk id="4" creationId="{EC4BF7D3-1A15-412C-94B0-8A8394DDE723}"/>
          </ac:picMkLst>
        </pc:picChg>
      </pc:sldChg>
      <pc:sldChg chg="addSp delSp modSp add mod">
        <pc:chgData name="Brian" userId="a446eaa4-2b2b-40d1-a374-c5d2218596f9" providerId="ADAL" clId="{ABCD562D-4798-4A67-B3BE-E896E1B9131E}" dt="2020-07-24T04:07:04.571" v="11958" actId="207"/>
        <pc:sldMkLst>
          <pc:docMk/>
          <pc:sldMk cId="2945989702" sldId="616"/>
        </pc:sldMkLst>
        <pc:spChg chg="mod">
          <ac:chgData name="Brian" userId="a446eaa4-2b2b-40d1-a374-c5d2218596f9" providerId="ADAL" clId="{ABCD562D-4798-4A67-B3BE-E896E1B9131E}" dt="2020-07-24T03:53:14.900" v="10403" actId="20577"/>
          <ac:spMkLst>
            <pc:docMk/>
            <pc:sldMk cId="2945989702" sldId="616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4T04:07:04.571" v="11958" actId="207"/>
          <ac:spMkLst>
            <pc:docMk/>
            <pc:sldMk cId="2945989702" sldId="616"/>
            <ac:spMk id="8" creationId="{04984240-606D-4298-B612-2249915719CE}"/>
          </ac:spMkLst>
        </pc:spChg>
        <pc:picChg chg="add del">
          <ac:chgData name="Brian" userId="a446eaa4-2b2b-40d1-a374-c5d2218596f9" providerId="ADAL" clId="{ABCD562D-4798-4A67-B3BE-E896E1B9131E}" dt="2020-07-24T03:54:42.300" v="10507" actId="478"/>
          <ac:picMkLst>
            <pc:docMk/>
            <pc:sldMk cId="2945989702" sldId="616"/>
            <ac:picMk id="3" creationId="{609C011C-6365-42FB-AFA2-ADAC8F1935BF}"/>
          </ac:picMkLst>
        </pc:picChg>
        <pc:picChg chg="add mod">
          <ac:chgData name="Brian" userId="a446eaa4-2b2b-40d1-a374-c5d2218596f9" providerId="ADAL" clId="{ABCD562D-4798-4A67-B3BE-E896E1B9131E}" dt="2020-07-24T03:55:04.763" v="10520" actId="1038"/>
          <ac:picMkLst>
            <pc:docMk/>
            <pc:sldMk cId="2945989702" sldId="616"/>
            <ac:picMk id="4" creationId="{153A16E6-4902-406C-94D0-B8327D38B156}"/>
          </ac:picMkLst>
        </pc:picChg>
        <pc:picChg chg="add del">
          <ac:chgData name="Brian" userId="a446eaa4-2b2b-40d1-a374-c5d2218596f9" providerId="ADAL" clId="{ABCD562D-4798-4A67-B3BE-E896E1B9131E}" dt="2020-07-24T03:55:58.533" v="10651" actId="22"/>
          <ac:picMkLst>
            <pc:docMk/>
            <pc:sldMk cId="2945989702" sldId="616"/>
            <ac:picMk id="7" creationId="{3CF54A58-B9A3-4222-B9F4-E5AD48463130}"/>
          </ac:picMkLst>
        </pc:picChg>
      </pc:sldChg>
      <pc:sldChg chg="modSp add mod">
        <pc:chgData name="Brian" userId="a446eaa4-2b2b-40d1-a374-c5d2218596f9" providerId="ADAL" clId="{ABCD562D-4798-4A67-B3BE-E896E1B9131E}" dt="2020-07-24T04:12:45.459" v="12631" actId="207"/>
        <pc:sldMkLst>
          <pc:docMk/>
          <pc:sldMk cId="320647891" sldId="617"/>
        </pc:sldMkLst>
        <pc:spChg chg="mod">
          <ac:chgData name="Brian" userId="a446eaa4-2b2b-40d1-a374-c5d2218596f9" providerId="ADAL" clId="{ABCD562D-4798-4A67-B3BE-E896E1B9131E}" dt="2020-07-24T04:08:15.557" v="12048" actId="20577"/>
          <ac:spMkLst>
            <pc:docMk/>
            <pc:sldMk cId="320647891" sldId="617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4T04:12:45.459" v="12631" actId="207"/>
          <ac:spMkLst>
            <pc:docMk/>
            <pc:sldMk cId="320647891" sldId="617"/>
            <ac:spMk id="8" creationId="{04984240-606D-4298-B612-2249915719CE}"/>
          </ac:spMkLst>
        </pc:spChg>
      </pc:sldChg>
      <pc:sldChg chg="modSp add mod">
        <pc:chgData name="Brian" userId="a446eaa4-2b2b-40d1-a374-c5d2218596f9" providerId="ADAL" clId="{ABCD562D-4798-4A67-B3BE-E896E1B9131E}" dt="2020-07-24T04:18:25.102" v="13586" actId="27636"/>
        <pc:sldMkLst>
          <pc:docMk/>
          <pc:sldMk cId="557312789" sldId="618"/>
        </pc:sldMkLst>
        <pc:spChg chg="mod">
          <ac:chgData name="Brian" userId="a446eaa4-2b2b-40d1-a374-c5d2218596f9" providerId="ADAL" clId="{ABCD562D-4798-4A67-B3BE-E896E1B9131E}" dt="2020-07-24T04:13:19.413" v="12668" actId="20577"/>
          <ac:spMkLst>
            <pc:docMk/>
            <pc:sldMk cId="557312789" sldId="618"/>
            <ac:spMk id="2" creationId="{347BC2CA-3CCA-4704-BAB4-82F3517B63FD}"/>
          </ac:spMkLst>
        </pc:spChg>
        <pc:spChg chg="mod">
          <ac:chgData name="Brian" userId="a446eaa4-2b2b-40d1-a374-c5d2218596f9" providerId="ADAL" clId="{ABCD562D-4798-4A67-B3BE-E896E1B9131E}" dt="2020-07-24T04:18:25.102" v="13586" actId="27636"/>
          <ac:spMkLst>
            <pc:docMk/>
            <pc:sldMk cId="557312789" sldId="618"/>
            <ac:spMk id="8" creationId="{04984240-606D-4298-B612-2249915719CE}"/>
          </ac:spMkLst>
        </pc:spChg>
      </pc:sldChg>
      <pc:sldChg chg="add del">
        <pc:chgData name="Brian" userId="a446eaa4-2b2b-40d1-a374-c5d2218596f9" providerId="ADAL" clId="{ABCD562D-4798-4A67-B3BE-E896E1B9131E}" dt="2020-07-24T04:07:50.250" v="12001" actId="22"/>
        <pc:sldMkLst>
          <pc:docMk/>
          <pc:sldMk cId="3261258493" sldId="618"/>
        </pc:sldMkLst>
      </pc:sldChg>
      <pc:sldChg chg="add del">
        <pc:chgData name="Brian" userId="a446eaa4-2b2b-40d1-a374-c5d2218596f9" providerId="ADAL" clId="{ABCD562D-4798-4A67-B3BE-E896E1B9131E}" dt="2020-07-24T04:14:00.876" v="12780" actId="22"/>
        <pc:sldMkLst>
          <pc:docMk/>
          <pc:sldMk cId="2072331742" sldId="619"/>
        </pc:sldMkLst>
      </pc:sldChg>
    </pc:docChg>
  </pc:docChgLst>
  <pc:docChgLst>
    <pc:chgData name="Brian" userId="a446eaa4-2b2b-40d1-a374-c5d2218596f9" providerId="ADAL" clId="{F30937E7-1D56-4893-86A9-2F2891348434}"/>
    <pc:docChg chg="undo custSel addSld delSld modSld sldOrd modSection">
      <pc:chgData name="Brian" userId="a446eaa4-2b2b-40d1-a374-c5d2218596f9" providerId="ADAL" clId="{F30937E7-1D56-4893-86A9-2F2891348434}" dt="2020-09-04T13:58:24.265" v="11554" actId="13926"/>
      <pc:docMkLst>
        <pc:docMk/>
      </pc:docMkLst>
      <pc:sldChg chg="modSp mod">
        <pc:chgData name="Brian" userId="a446eaa4-2b2b-40d1-a374-c5d2218596f9" providerId="ADAL" clId="{F30937E7-1D56-4893-86A9-2F2891348434}" dt="2020-09-03T01:10:21.721" v="764" actId="20577"/>
        <pc:sldMkLst>
          <pc:docMk/>
          <pc:sldMk cId="1238351807" sldId="256"/>
        </pc:sldMkLst>
        <pc:spChg chg="mod">
          <ac:chgData name="Brian" userId="a446eaa4-2b2b-40d1-a374-c5d2218596f9" providerId="ADAL" clId="{F30937E7-1D56-4893-86A9-2F2891348434}" dt="2020-09-03T01:10:21.721" v="764" actId="20577"/>
          <ac:spMkLst>
            <pc:docMk/>
            <pc:sldMk cId="1238351807" sldId="256"/>
            <ac:spMk id="2" creationId="{77AAB818-0FA2-4D85-8F6C-25012FAE4659}"/>
          </ac:spMkLst>
        </pc:spChg>
        <pc:spChg chg="mod">
          <ac:chgData name="Brian" userId="a446eaa4-2b2b-40d1-a374-c5d2218596f9" providerId="ADAL" clId="{F30937E7-1D56-4893-86A9-2F2891348434}" dt="2020-09-02T20:15:25.333" v="11" actId="20577"/>
          <ac:spMkLst>
            <pc:docMk/>
            <pc:sldMk cId="1238351807" sldId="256"/>
            <ac:spMk id="3" creationId="{3E7B73A2-F6BA-4D97-8687-A20A69DB2A09}"/>
          </ac:spMkLst>
        </pc:spChg>
      </pc:sldChg>
      <pc:sldChg chg="ord">
        <pc:chgData name="Brian" userId="a446eaa4-2b2b-40d1-a374-c5d2218596f9" providerId="ADAL" clId="{F30937E7-1D56-4893-86A9-2F2891348434}" dt="2020-09-04T02:51:06.528" v="9414"/>
        <pc:sldMkLst>
          <pc:docMk/>
          <pc:sldMk cId="1173292015" sldId="375"/>
        </pc:sldMkLst>
      </pc:sldChg>
      <pc:sldChg chg="modSp del mod ord">
        <pc:chgData name="Brian" userId="a446eaa4-2b2b-40d1-a374-c5d2218596f9" providerId="ADAL" clId="{F30937E7-1D56-4893-86A9-2F2891348434}" dt="2020-09-03T20:25:39.487" v="7323" actId="2696"/>
        <pc:sldMkLst>
          <pc:docMk/>
          <pc:sldMk cId="2491124764" sldId="377"/>
        </pc:sldMkLst>
        <pc:spChg chg="mod">
          <ac:chgData name="Brian" userId="a446eaa4-2b2b-40d1-a374-c5d2218596f9" providerId="ADAL" clId="{F30937E7-1D56-4893-86A9-2F2891348434}" dt="2020-09-03T13:43:53.656" v="6532" actId="27636"/>
          <ac:spMkLst>
            <pc:docMk/>
            <pc:sldMk cId="2491124764" sldId="377"/>
            <ac:spMk id="6" creationId="{0C461184-E5D7-45D3-A5D9-9756EE6F702C}"/>
          </ac:spMkLst>
        </pc:spChg>
      </pc:sldChg>
      <pc:sldChg chg="modSp del mod">
        <pc:chgData name="Brian" userId="a446eaa4-2b2b-40d1-a374-c5d2218596f9" providerId="ADAL" clId="{F30937E7-1D56-4893-86A9-2F2891348434}" dt="2020-09-03T02:30:21.528" v="6480" actId="47"/>
        <pc:sldMkLst>
          <pc:docMk/>
          <pc:sldMk cId="2264832815" sldId="390"/>
        </pc:sldMkLst>
        <pc:spChg chg="mod">
          <ac:chgData name="Brian" userId="a446eaa4-2b2b-40d1-a374-c5d2218596f9" providerId="ADAL" clId="{F30937E7-1D56-4893-86A9-2F2891348434}" dt="2020-09-02T21:32:56.095" v="63" actId="20577"/>
          <ac:spMkLst>
            <pc:docMk/>
            <pc:sldMk cId="2264832815" sldId="390"/>
            <ac:spMk id="8" creationId="{31C3177A-8320-4082-A213-0C29EE56AB88}"/>
          </ac:spMkLst>
        </pc:spChg>
      </pc:sldChg>
      <pc:sldChg chg="ord">
        <pc:chgData name="Brian" userId="a446eaa4-2b2b-40d1-a374-c5d2218596f9" providerId="ADAL" clId="{F30937E7-1D56-4893-86A9-2F2891348434}" dt="2020-09-04T02:50:40.134" v="9406"/>
        <pc:sldMkLst>
          <pc:docMk/>
          <pc:sldMk cId="3438907925" sldId="605"/>
        </pc:sldMkLst>
      </pc:sldChg>
      <pc:sldChg chg="modSp del mod ord">
        <pc:chgData name="Brian" userId="a446eaa4-2b2b-40d1-a374-c5d2218596f9" providerId="ADAL" clId="{F30937E7-1D56-4893-86A9-2F2891348434}" dt="2020-09-03T13:48:08.864" v="6611" actId="47"/>
        <pc:sldMkLst>
          <pc:docMk/>
          <pc:sldMk cId="1731920811" sldId="610"/>
        </pc:sldMkLst>
        <pc:spChg chg="mod">
          <ac:chgData name="Brian" userId="a446eaa4-2b2b-40d1-a374-c5d2218596f9" providerId="ADAL" clId="{F30937E7-1D56-4893-86A9-2F2891348434}" dt="2020-09-03T13:45:10.830" v="6591" actId="20577"/>
          <ac:spMkLst>
            <pc:docMk/>
            <pc:sldMk cId="1731920811" sldId="610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3T13:45:53.808" v="6601" actId="113"/>
          <ac:spMkLst>
            <pc:docMk/>
            <pc:sldMk cId="1731920811" sldId="610"/>
            <ac:spMk id="6" creationId="{0C461184-E5D7-45D3-A5D9-9756EE6F702C}"/>
          </ac:spMkLst>
        </pc:spChg>
      </pc:sldChg>
      <pc:sldChg chg="ord">
        <pc:chgData name="Brian" userId="a446eaa4-2b2b-40d1-a374-c5d2218596f9" providerId="ADAL" clId="{F30937E7-1D56-4893-86A9-2F2891348434}" dt="2020-09-04T13:37:07.939" v="11294"/>
        <pc:sldMkLst>
          <pc:docMk/>
          <pc:sldMk cId="613388980" sldId="612"/>
        </pc:sldMkLst>
      </pc:sldChg>
      <pc:sldChg chg="modSp mod ord">
        <pc:chgData name="Brian" userId="a446eaa4-2b2b-40d1-a374-c5d2218596f9" providerId="ADAL" clId="{F30937E7-1D56-4893-86A9-2F2891348434}" dt="2020-09-04T13:36:47.252" v="11290"/>
        <pc:sldMkLst>
          <pc:docMk/>
          <pc:sldMk cId="3257844464" sldId="614"/>
        </pc:sldMkLst>
        <pc:spChg chg="mod">
          <ac:chgData name="Brian" userId="a446eaa4-2b2b-40d1-a374-c5d2218596f9" providerId="ADAL" clId="{F30937E7-1D56-4893-86A9-2F2891348434}" dt="2020-09-03T02:31:55.171" v="6485" actId="20577"/>
          <ac:spMkLst>
            <pc:docMk/>
            <pc:sldMk cId="3257844464" sldId="614"/>
            <ac:spMk id="8" creationId="{04984240-606D-4298-B612-2249915719CE}"/>
          </ac:spMkLst>
        </pc:spChg>
      </pc:sldChg>
      <pc:sldChg chg="ord">
        <pc:chgData name="Brian" userId="a446eaa4-2b2b-40d1-a374-c5d2218596f9" providerId="ADAL" clId="{F30937E7-1D56-4893-86A9-2F2891348434}" dt="2020-09-04T13:36:47.252" v="11290"/>
        <pc:sldMkLst>
          <pc:docMk/>
          <pc:sldMk cId="2844177406" sldId="615"/>
        </pc:sldMkLst>
      </pc:sldChg>
      <pc:sldChg chg="ord">
        <pc:chgData name="Brian" userId="a446eaa4-2b2b-40d1-a374-c5d2218596f9" providerId="ADAL" clId="{F30937E7-1D56-4893-86A9-2F2891348434}" dt="2020-09-03T13:42:29.593" v="6526" actId="20578"/>
        <pc:sldMkLst>
          <pc:docMk/>
          <pc:sldMk cId="1016200983" sldId="619"/>
        </pc:sldMkLst>
      </pc:sldChg>
      <pc:sldChg chg="ord">
        <pc:chgData name="Brian" userId="a446eaa4-2b2b-40d1-a374-c5d2218596f9" providerId="ADAL" clId="{F30937E7-1D56-4893-86A9-2F2891348434}" dt="2020-09-04T13:37:23.049" v="11296"/>
        <pc:sldMkLst>
          <pc:docMk/>
          <pc:sldMk cId="3502737837" sldId="620"/>
        </pc:sldMkLst>
      </pc:sldChg>
      <pc:sldChg chg="addSp modSp mod ord modAnim">
        <pc:chgData name="Brian" userId="a446eaa4-2b2b-40d1-a374-c5d2218596f9" providerId="ADAL" clId="{F30937E7-1D56-4893-86A9-2F2891348434}" dt="2020-09-04T13:16:53" v="11271"/>
        <pc:sldMkLst>
          <pc:docMk/>
          <pc:sldMk cId="3131913829" sldId="622"/>
        </pc:sldMkLst>
        <pc:spChg chg="add mod">
          <ac:chgData name="Brian" userId="a446eaa4-2b2b-40d1-a374-c5d2218596f9" providerId="ADAL" clId="{F30937E7-1D56-4893-86A9-2F2891348434}" dt="2020-09-04T13:15:13.361" v="11255" actId="14100"/>
          <ac:spMkLst>
            <pc:docMk/>
            <pc:sldMk cId="3131913829" sldId="622"/>
            <ac:spMk id="3" creationId="{24834867-53B1-4638-88C4-1A9439070D5E}"/>
          </ac:spMkLst>
        </pc:spChg>
      </pc:sldChg>
      <pc:sldChg chg="addSp delSp modSp mod ord">
        <pc:chgData name="Brian" userId="a446eaa4-2b2b-40d1-a374-c5d2218596f9" providerId="ADAL" clId="{F30937E7-1D56-4893-86A9-2F2891348434}" dt="2020-09-04T04:02:52.484" v="10854"/>
        <pc:sldMkLst>
          <pc:docMk/>
          <pc:sldMk cId="2945373686" sldId="623"/>
        </pc:sldMkLst>
        <pc:spChg chg="mod">
          <ac:chgData name="Brian" userId="a446eaa4-2b2b-40d1-a374-c5d2218596f9" providerId="ADAL" clId="{F30937E7-1D56-4893-86A9-2F2891348434}" dt="2020-09-04T03:12:52.238" v="10253" actId="27636"/>
          <ac:spMkLst>
            <pc:docMk/>
            <pc:sldMk cId="2945373686" sldId="623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4T04:02:52.484" v="10854"/>
          <ac:spMkLst>
            <pc:docMk/>
            <pc:sldMk cId="2945373686" sldId="623"/>
            <ac:spMk id="8" creationId="{04984240-606D-4298-B612-2249915719CE}"/>
          </ac:spMkLst>
        </pc:spChg>
        <pc:picChg chg="add del">
          <ac:chgData name="Brian" userId="a446eaa4-2b2b-40d1-a374-c5d2218596f9" providerId="ADAL" clId="{F30937E7-1D56-4893-86A9-2F2891348434}" dt="2020-09-04T02:58:57.004" v="9416" actId="22"/>
          <ac:picMkLst>
            <pc:docMk/>
            <pc:sldMk cId="2945373686" sldId="623"/>
            <ac:picMk id="4" creationId="{D3F8F253-0DCD-4227-9EF6-BC6BA092E335}"/>
          </ac:picMkLst>
        </pc:picChg>
      </pc:sldChg>
      <pc:sldChg chg="ord">
        <pc:chgData name="Brian" userId="a446eaa4-2b2b-40d1-a374-c5d2218596f9" providerId="ADAL" clId="{F30937E7-1D56-4893-86A9-2F2891348434}" dt="2020-09-04T02:50:20.548" v="9403"/>
        <pc:sldMkLst>
          <pc:docMk/>
          <pc:sldMk cId="1250943863" sldId="624"/>
        </pc:sldMkLst>
      </pc:sldChg>
      <pc:sldChg chg="add del">
        <pc:chgData name="Brian" userId="a446eaa4-2b2b-40d1-a374-c5d2218596f9" providerId="ADAL" clId="{F30937E7-1D56-4893-86A9-2F2891348434}" dt="2020-09-02T20:16:14.422" v="13" actId="47"/>
        <pc:sldMkLst>
          <pc:docMk/>
          <pc:sldMk cId="398939277" sldId="627"/>
        </pc:sldMkLst>
      </pc:sldChg>
      <pc:sldChg chg="delSp modSp add del mod setBg delDesignElem">
        <pc:chgData name="Brian" userId="a446eaa4-2b2b-40d1-a374-c5d2218596f9" providerId="ADAL" clId="{F30937E7-1D56-4893-86A9-2F2891348434}" dt="2020-09-03T01:14:40.545" v="1154" actId="47"/>
        <pc:sldMkLst>
          <pc:docMk/>
          <pc:sldMk cId="1570010569" sldId="627"/>
        </pc:sldMkLst>
        <pc:spChg chg="mod">
          <ac:chgData name="Brian" userId="a446eaa4-2b2b-40d1-a374-c5d2218596f9" providerId="ADAL" clId="{F30937E7-1D56-4893-86A9-2F2891348434}" dt="2020-09-03T00:46:21.803" v="472" actId="20577"/>
          <ac:spMkLst>
            <pc:docMk/>
            <pc:sldMk cId="1570010569" sldId="627"/>
            <ac:spMk id="6" creationId="{0C461184-E5D7-45D3-A5D9-9756EE6F702C}"/>
          </ac:spMkLst>
        </pc:spChg>
        <pc:spChg chg="del">
          <ac:chgData name="Brian" userId="a446eaa4-2b2b-40d1-a374-c5d2218596f9" providerId="ADAL" clId="{F30937E7-1D56-4893-86A9-2F2891348434}" dt="2020-09-03T00:45:56.831" v="429"/>
          <ac:spMkLst>
            <pc:docMk/>
            <pc:sldMk cId="1570010569" sldId="627"/>
            <ac:spMk id="39" creationId="{B8FE8EF1-7AF2-4864-A8DE-7EE3481DA1D4}"/>
          </ac:spMkLst>
        </pc:spChg>
        <pc:spChg chg="del">
          <ac:chgData name="Brian" userId="a446eaa4-2b2b-40d1-a374-c5d2218596f9" providerId="ADAL" clId="{F30937E7-1D56-4893-86A9-2F2891348434}" dt="2020-09-03T00:45:56.831" v="429"/>
          <ac:spMkLst>
            <pc:docMk/>
            <pc:sldMk cId="1570010569" sldId="627"/>
            <ac:spMk id="41" creationId="{5B3CCFC9-E82D-444E-9621-FE5F95E679EC}"/>
          </ac:spMkLst>
        </pc:spChg>
        <pc:grpChg chg="del">
          <ac:chgData name="Brian" userId="a446eaa4-2b2b-40d1-a374-c5d2218596f9" providerId="ADAL" clId="{F30937E7-1D56-4893-86A9-2F2891348434}" dt="2020-09-03T00:45:56.831" v="429"/>
          <ac:grpSpMkLst>
            <pc:docMk/>
            <pc:sldMk cId="1570010569" sldId="627"/>
            <ac:grpSpMk id="11" creationId="{7B7EFD05-5F12-420E-8AEF-74D5EF9D58BC}"/>
          </ac:grpSpMkLst>
        </pc:grpChg>
        <pc:grpChg chg="del">
          <ac:chgData name="Brian" userId="a446eaa4-2b2b-40d1-a374-c5d2218596f9" providerId="ADAL" clId="{F30937E7-1D56-4893-86A9-2F2891348434}" dt="2020-09-03T00:45:56.831" v="429"/>
          <ac:grpSpMkLst>
            <pc:docMk/>
            <pc:sldMk cId="1570010569" sldId="627"/>
            <ac:grpSpMk id="25" creationId="{B64F33C7-E158-4057-87E7-6F42AA6D034A}"/>
          </ac:grpSpMkLst>
        </pc:grpChg>
      </pc:sldChg>
      <pc:sldChg chg="modSp add del mod">
        <pc:chgData name="Brian" userId="a446eaa4-2b2b-40d1-a374-c5d2218596f9" providerId="ADAL" clId="{F30937E7-1D56-4893-86A9-2F2891348434}" dt="2020-09-03T20:26:49.689" v="7334" actId="47"/>
        <pc:sldMkLst>
          <pc:docMk/>
          <pc:sldMk cId="2883567263" sldId="628"/>
        </pc:sldMkLst>
        <pc:spChg chg="mod">
          <ac:chgData name="Brian" userId="a446eaa4-2b2b-40d1-a374-c5d2218596f9" providerId="ADAL" clId="{F30937E7-1D56-4893-86A9-2F2891348434}" dt="2020-09-03T02:05:38.975" v="4987" actId="14100"/>
          <ac:spMkLst>
            <pc:docMk/>
            <pc:sldMk cId="2883567263" sldId="628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3T13:44:06.109" v="6534" actId="27636"/>
          <ac:spMkLst>
            <pc:docMk/>
            <pc:sldMk cId="2883567263" sldId="628"/>
            <ac:spMk id="6" creationId="{0C461184-E5D7-45D3-A5D9-9756EE6F702C}"/>
          </ac:spMkLst>
        </pc:spChg>
      </pc:sldChg>
      <pc:sldChg chg="addSp delSp modSp add mod ord setBg">
        <pc:chgData name="Brian" userId="a446eaa4-2b2b-40d1-a374-c5d2218596f9" providerId="ADAL" clId="{F30937E7-1D56-4893-86A9-2F2891348434}" dt="2020-09-04T01:51:23.400" v="8416" actId="1038"/>
        <pc:sldMkLst>
          <pc:docMk/>
          <pc:sldMk cId="161106298" sldId="629"/>
        </pc:sldMkLst>
        <pc:spChg chg="mod">
          <ac:chgData name="Brian" userId="a446eaa4-2b2b-40d1-a374-c5d2218596f9" providerId="ADAL" clId="{F30937E7-1D56-4893-86A9-2F2891348434}" dt="2020-09-03T13:50:29.125" v="6718" actId="20577"/>
          <ac:spMkLst>
            <pc:docMk/>
            <pc:sldMk cId="161106298" sldId="629"/>
            <ac:spMk id="2" creationId="{347BC2CA-3CCA-4704-BAB4-82F3517B63FD}"/>
          </ac:spMkLst>
        </pc:spChg>
        <pc:spChg chg="add mod">
          <ac:chgData name="Brian" userId="a446eaa4-2b2b-40d1-a374-c5d2218596f9" providerId="ADAL" clId="{F30937E7-1D56-4893-86A9-2F2891348434}" dt="2020-09-04T01:51:23.400" v="8416" actId="1038"/>
          <ac:spMkLst>
            <pc:docMk/>
            <pc:sldMk cId="161106298" sldId="629"/>
            <ac:spMk id="3" creationId="{BFC4D2C1-544F-400A-8B67-3414754D5B0F}"/>
          </ac:spMkLst>
        </pc:spChg>
        <pc:spChg chg="add del mod">
          <ac:chgData name="Brian" userId="a446eaa4-2b2b-40d1-a374-c5d2218596f9" providerId="ADAL" clId="{F30937E7-1D56-4893-86A9-2F2891348434}" dt="2020-09-03T01:30:30.728" v="1975" actId="478"/>
          <ac:spMkLst>
            <pc:docMk/>
            <pc:sldMk cId="161106298" sldId="629"/>
            <ac:spMk id="4" creationId="{6EA6B260-8B60-4E88-A23A-C964AA307521}"/>
          </ac:spMkLst>
        </pc:spChg>
        <pc:spChg chg="mod">
          <ac:chgData name="Brian" userId="a446eaa4-2b2b-40d1-a374-c5d2218596f9" providerId="ADAL" clId="{F30937E7-1D56-4893-86A9-2F2891348434}" dt="2020-09-03T21:14:02.223" v="7597" actId="6549"/>
          <ac:spMkLst>
            <pc:docMk/>
            <pc:sldMk cId="161106298" sldId="629"/>
            <ac:spMk id="6" creationId="{0C461184-E5D7-45D3-A5D9-9756EE6F702C}"/>
          </ac:spMkLst>
        </pc:spChg>
        <pc:picChg chg="add ord">
          <ac:chgData name="Brian" userId="a446eaa4-2b2b-40d1-a374-c5d2218596f9" providerId="ADAL" clId="{F30937E7-1D56-4893-86A9-2F2891348434}" dt="2020-09-04T01:51:16.312" v="8388" actId="167"/>
          <ac:picMkLst>
            <pc:docMk/>
            <pc:sldMk cId="161106298" sldId="629"/>
            <ac:picMk id="4" creationId="{8FD3FF22-01D7-4267-B933-D18055784815}"/>
          </ac:picMkLst>
        </pc:picChg>
        <pc:picChg chg="del">
          <ac:chgData name="Brian" userId="a446eaa4-2b2b-40d1-a374-c5d2218596f9" providerId="ADAL" clId="{F30937E7-1D56-4893-86A9-2F2891348434}" dt="2020-09-04T01:51:18.065" v="8389" actId="478"/>
          <ac:picMkLst>
            <pc:docMk/>
            <pc:sldMk cId="161106298" sldId="629"/>
            <ac:picMk id="8" creationId="{09AA11B5-85C4-4DB0-8FDD-D02EB404BCD9}"/>
          </ac:picMkLst>
        </pc:picChg>
      </pc:sldChg>
      <pc:sldChg chg="modSp add mod ord">
        <pc:chgData name="Brian" userId="a446eaa4-2b2b-40d1-a374-c5d2218596f9" providerId="ADAL" clId="{F30937E7-1D56-4893-86A9-2F2891348434}" dt="2020-09-03T02:33:04.804" v="6491"/>
        <pc:sldMkLst>
          <pc:docMk/>
          <pc:sldMk cId="273609646" sldId="630"/>
        </pc:sldMkLst>
        <pc:spChg chg="mod">
          <ac:chgData name="Brian" userId="a446eaa4-2b2b-40d1-a374-c5d2218596f9" providerId="ADAL" clId="{F30937E7-1D56-4893-86A9-2F2891348434}" dt="2020-09-03T01:37:20.030" v="2913" actId="1035"/>
          <ac:spMkLst>
            <pc:docMk/>
            <pc:sldMk cId="273609646" sldId="630"/>
            <ac:spMk id="3" creationId="{BFC4D2C1-544F-400A-8B67-3414754D5B0F}"/>
          </ac:spMkLst>
        </pc:spChg>
        <pc:spChg chg="mod">
          <ac:chgData name="Brian" userId="a446eaa4-2b2b-40d1-a374-c5d2218596f9" providerId="ADAL" clId="{F30937E7-1D56-4893-86A9-2F2891348434}" dt="2020-09-03T01:53:14.200" v="3836" actId="27636"/>
          <ac:spMkLst>
            <pc:docMk/>
            <pc:sldMk cId="273609646" sldId="630"/>
            <ac:spMk id="6" creationId="{0C461184-E5D7-45D3-A5D9-9756EE6F702C}"/>
          </ac:spMkLst>
        </pc:spChg>
      </pc:sldChg>
      <pc:sldChg chg="modSp add mod">
        <pc:chgData name="Brian" userId="a446eaa4-2b2b-40d1-a374-c5d2218596f9" providerId="ADAL" clId="{F30937E7-1D56-4893-86A9-2F2891348434}" dt="2020-09-03T02:26:52.843" v="6479" actId="20577"/>
        <pc:sldMkLst>
          <pc:docMk/>
          <pc:sldMk cId="1602518948" sldId="631"/>
        </pc:sldMkLst>
        <pc:spChg chg="mod">
          <ac:chgData name="Brian" userId="a446eaa4-2b2b-40d1-a374-c5d2218596f9" providerId="ADAL" clId="{F30937E7-1D56-4893-86A9-2F2891348434}" dt="2020-09-03T01:45:26.830" v="3552" actId="20577"/>
          <ac:spMkLst>
            <pc:docMk/>
            <pc:sldMk cId="1602518948" sldId="631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3T02:26:52.843" v="6479" actId="20577"/>
          <ac:spMkLst>
            <pc:docMk/>
            <pc:sldMk cId="1602518948" sldId="631"/>
            <ac:spMk id="6" creationId="{0C461184-E5D7-45D3-A5D9-9756EE6F702C}"/>
          </ac:spMkLst>
        </pc:spChg>
      </pc:sldChg>
      <pc:sldChg chg="addSp delSp modSp add mod setBg delDesignElem">
        <pc:chgData name="Brian" userId="a446eaa4-2b2b-40d1-a374-c5d2218596f9" providerId="ADAL" clId="{F30937E7-1D56-4893-86A9-2F2891348434}" dt="2020-09-04T13:20:32.879" v="11281" actId="114"/>
        <pc:sldMkLst>
          <pc:docMk/>
          <pc:sldMk cId="1305694471" sldId="632"/>
        </pc:sldMkLst>
        <pc:spChg chg="mod">
          <ac:chgData name="Brian" userId="a446eaa4-2b2b-40d1-a374-c5d2218596f9" providerId="ADAL" clId="{F30937E7-1D56-4893-86A9-2F2891348434}" dt="2020-09-03T02:03:04.245" v="4891" actId="20577"/>
          <ac:spMkLst>
            <pc:docMk/>
            <pc:sldMk cId="1305694471" sldId="632"/>
            <ac:spMk id="2" creationId="{347BC2CA-3CCA-4704-BAB4-82F3517B63FD}"/>
          </ac:spMkLst>
        </pc:spChg>
        <pc:spChg chg="add mod">
          <ac:chgData name="Brian" userId="a446eaa4-2b2b-40d1-a374-c5d2218596f9" providerId="ADAL" clId="{F30937E7-1D56-4893-86A9-2F2891348434}" dt="2020-09-03T15:35:59.789" v="7239" actId="1037"/>
          <ac:spMkLst>
            <pc:docMk/>
            <pc:sldMk cId="1305694471" sldId="632"/>
            <ac:spMk id="3" creationId="{D70EDFA2-D456-413C-8DC4-A5DE5EB577DE}"/>
          </ac:spMkLst>
        </pc:spChg>
        <pc:spChg chg="mod">
          <ac:chgData name="Brian" userId="a446eaa4-2b2b-40d1-a374-c5d2218596f9" providerId="ADAL" clId="{F30937E7-1D56-4893-86A9-2F2891348434}" dt="2020-09-04T13:20:32.879" v="11281" actId="114"/>
          <ac:spMkLst>
            <pc:docMk/>
            <pc:sldMk cId="1305694471" sldId="632"/>
            <ac:spMk id="6" creationId="{0C461184-E5D7-45D3-A5D9-9756EE6F702C}"/>
          </ac:spMkLst>
        </pc:spChg>
        <pc:spChg chg="add mod">
          <ac:chgData name="Brian" userId="a446eaa4-2b2b-40d1-a374-c5d2218596f9" providerId="ADAL" clId="{F30937E7-1D56-4893-86A9-2F2891348434}" dt="2020-09-03T20:26:29.016" v="7333" actId="108"/>
          <ac:spMkLst>
            <pc:docMk/>
            <pc:sldMk cId="1305694471" sldId="632"/>
            <ac:spMk id="7" creationId="{F6ACC94F-88A6-43A6-AE4A-051E6351B6A4}"/>
          </ac:spMkLst>
        </pc:spChg>
        <pc:spChg chg="del">
          <ac:chgData name="Brian" userId="a446eaa4-2b2b-40d1-a374-c5d2218596f9" providerId="ADAL" clId="{F30937E7-1D56-4893-86A9-2F2891348434}" dt="2020-09-03T01:54:23.475" v="3838"/>
          <ac:spMkLst>
            <pc:docMk/>
            <pc:sldMk cId="1305694471" sldId="632"/>
            <ac:spMk id="39" creationId="{B8FE8EF1-7AF2-4864-A8DE-7EE3481DA1D4}"/>
          </ac:spMkLst>
        </pc:spChg>
        <pc:spChg chg="del">
          <ac:chgData name="Brian" userId="a446eaa4-2b2b-40d1-a374-c5d2218596f9" providerId="ADAL" clId="{F30937E7-1D56-4893-86A9-2F2891348434}" dt="2020-09-03T01:54:23.475" v="3838"/>
          <ac:spMkLst>
            <pc:docMk/>
            <pc:sldMk cId="1305694471" sldId="632"/>
            <ac:spMk id="41" creationId="{5B3CCFC9-E82D-444E-9621-FE5F95E679EC}"/>
          </ac:spMkLst>
        </pc:spChg>
        <pc:grpChg chg="del">
          <ac:chgData name="Brian" userId="a446eaa4-2b2b-40d1-a374-c5d2218596f9" providerId="ADAL" clId="{F30937E7-1D56-4893-86A9-2F2891348434}" dt="2020-09-03T01:54:23.475" v="3838"/>
          <ac:grpSpMkLst>
            <pc:docMk/>
            <pc:sldMk cId="1305694471" sldId="632"/>
            <ac:grpSpMk id="11" creationId="{7B7EFD05-5F12-420E-8AEF-74D5EF9D58BC}"/>
          </ac:grpSpMkLst>
        </pc:grpChg>
        <pc:grpChg chg="del">
          <ac:chgData name="Brian" userId="a446eaa4-2b2b-40d1-a374-c5d2218596f9" providerId="ADAL" clId="{F30937E7-1D56-4893-86A9-2F2891348434}" dt="2020-09-03T01:54:23.475" v="3838"/>
          <ac:grpSpMkLst>
            <pc:docMk/>
            <pc:sldMk cId="1305694471" sldId="632"/>
            <ac:grpSpMk id="25" creationId="{B64F33C7-E158-4057-87E7-6F42AA6D034A}"/>
          </ac:grpSpMkLst>
        </pc:grpChg>
        <pc:picChg chg="del mod">
          <ac:chgData name="Brian" userId="a446eaa4-2b2b-40d1-a374-c5d2218596f9" providerId="ADAL" clId="{F30937E7-1D56-4893-86A9-2F2891348434}" dt="2020-09-03T15:59:15.348" v="7255" actId="478"/>
          <ac:picMkLst>
            <pc:docMk/>
            <pc:sldMk cId="1305694471" sldId="632"/>
            <ac:picMk id="4" creationId="{5ABBD0F9-75B3-4B91-8A34-5EB526A93DA8}"/>
          </ac:picMkLst>
        </pc:picChg>
        <pc:picChg chg="add del mod ord">
          <ac:chgData name="Brian" userId="a446eaa4-2b2b-40d1-a374-c5d2218596f9" providerId="ADAL" clId="{F30937E7-1D56-4893-86A9-2F2891348434}" dt="2020-09-03T15:59:22.328" v="7267" actId="171"/>
          <ac:picMkLst>
            <pc:docMk/>
            <pc:sldMk cId="1305694471" sldId="632"/>
            <ac:picMk id="9" creationId="{5919D345-739B-4FAB-BBC5-BD0C3BC64290}"/>
          </ac:picMkLst>
        </pc:picChg>
      </pc:sldChg>
      <pc:sldChg chg="modSp new del mod ord">
        <pc:chgData name="Brian" userId="a446eaa4-2b2b-40d1-a374-c5d2218596f9" providerId="ADAL" clId="{F30937E7-1D56-4893-86A9-2F2891348434}" dt="2020-09-04T02:50:24.358" v="9404" actId="47"/>
        <pc:sldMkLst>
          <pc:docMk/>
          <pc:sldMk cId="34901165" sldId="633"/>
        </pc:sldMkLst>
        <pc:spChg chg="mod">
          <ac:chgData name="Brian" userId="a446eaa4-2b2b-40d1-a374-c5d2218596f9" providerId="ADAL" clId="{F30937E7-1D56-4893-86A9-2F2891348434}" dt="2020-09-03T03:01:39.433" v="6518" actId="20577"/>
          <ac:spMkLst>
            <pc:docMk/>
            <pc:sldMk cId="34901165" sldId="633"/>
            <ac:spMk id="3" creationId="{42E4C61E-52A6-41E0-ACD3-BE5334CFC66D}"/>
          </ac:spMkLst>
        </pc:spChg>
      </pc:sldChg>
      <pc:sldChg chg="addSp delSp modSp add mod ord setBg">
        <pc:chgData name="Brian" userId="a446eaa4-2b2b-40d1-a374-c5d2218596f9" providerId="ADAL" clId="{F30937E7-1D56-4893-86A9-2F2891348434}" dt="2020-09-04T01:51:32.329" v="8419" actId="478"/>
        <pc:sldMkLst>
          <pc:docMk/>
          <pc:sldMk cId="2846658055" sldId="634"/>
        </pc:sldMkLst>
        <pc:spChg chg="mod">
          <ac:chgData name="Brian" userId="a446eaa4-2b2b-40d1-a374-c5d2218596f9" providerId="ADAL" clId="{F30937E7-1D56-4893-86A9-2F2891348434}" dt="2020-09-03T13:50:21.430" v="6708" actId="20577"/>
          <ac:spMkLst>
            <pc:docMk/>
            <pc:sldMk cId="2846658055" sldId="634"/>
            <ac:spMk id="2" creationId="{347BC2CA-3CCA-4704-BAB4-82F3517B63FD}"/>
          </ac:spMkLst>
        </pc:spChg>
        <pc:picChg chg="add ord">
          <ac:chgData name="Brian" userId="a446eaa4-2b2b-40d1-a374-c5d2218596f9" providerId="ADAL" clId="{F30937E7-1D56-4893-86A9-2F2891348434}" dt="2020-09-04T01:51:30.772" v="8418" actId="167"/>
          <ac:picMkLst>
            <pc:docMk/>
            <pc:sldMk cId="2846658055" sldId="634"/>
            <ac:picMk id="3" creationId="{E4631709-62AB-4F15-B6D2-09A68442C747}"/>
          </ac:picMkLst>
        </pc:picChg>
        <pc:picChg chg="del">
          <ac:chgData name="Brian" userId="a446eaa4-2b2b-40d1-a374-c5d2218596f9" providerId="ADAL" clId="{F30937E7-1D56-4893-86A9-2F2891348434}" dt="2020-09-04T01:51:32.329" v="8419" actId="478"/>
          <ac:picMkLst>
            <pc:docMk/>
            <pc:sldMk cId="2846658055" sldId="634"/>
            <ac:picMk id="8" creationId="{09AA11B5-85C4-4DB0-8FDD-D02EB404BCD9}"/>
          </ac:picMkLst>
        </pc:picChg>
      </pc:sldChg>
      <pc:sldChg chg="addSp delSp modSp add mod ord">
        <pc:chgData name="Brian" userId="a446eaa4-2b2b-40d1-a374-c5d2218596f9" providerId="ADAL" clId="{F30937E7-1D56-4893-86A9-2F2891348434}" dt="2020-09-04T13:25:34.762" v="11282"/>
        <pc:sldMkLst>
          <pc:docMk/>
          <pc:sldMk cId="3818622655" sldId="635"/>
        </pc:sldMkLst>
        <pc:spChg chg="del">
          <ac:chgData name="Brian" userId="a446eaa4-2b2b-40d1-a374-c5d2218596f9" providerId="ADAL" clId="{F30937E7-1D56-4893-86A9-2F2891348434}" dt="2020-09-03T13:55:03.142" v="7123" actId="478"/>
          <ac:spMkLst>
            <pc:docMk/>
            <pc:sldMk cId="3818622655" sldId="635"/>
            <ac:spMk id="3" creationId="{BFC4D2C1-544F-400A-8B67-3414754D5B0F}"/>
          </ac:spMkLst>
        </pc:spChg>
        <pc:spChg chg="add del mod">
          <ac:chgData name="Brian" userId="a446eaa4-2b2b-40d1-a374-c5d2218596f9" providerId="ADAL" clId="{F30937E7-1D56-4893-86A9-2F2891348434}" dt="2020-09-03T13:54:59.022" v="7122" actId="478"/>
          <ac:spMkLst>
            <pc:docMk/>
            <pc:sldMk cId="3818622655" sldId="635"/>
            <ac:spMk id="4" creationId="{0B10B711-DF85-419D-8CF7-7B754FDB3BFA}"/>
          </ac:spMkLst>
        </pc:spChg>
        <pc:spChg chg="mod">
          <ac:chgData name="Brian" userId="a446eaa4-2b2b-40d1-a374-c5d2218596f9" providerId="ADAL" clId="{F30937E7-1D56-4893-86A9-2F2891348434}" dt="2020-09-04T13:25:34.762" v="11282"/>
          <ac:spMkLst>
            <pc:docMk/>
            <pc:sldMk cId="3818622655" sldId="635"/>
            <ac:spMk id="6" creationId="{0C461184-E5D7-45D3-A5D9-9756EE6F702C}"/>
          </ac:spMkLst>
        </pc:spChg>
        <pc:spChg chg="add mod">
          <ac:chgData name="Brian" userId="a446eaa4-2b2b-40d1-a374-c5d2218596f9" providerId="ADAL" clId="{F30937E7-1D56-4893-86A9-2F2891348434}" dt="2020-09-04T01:51:08.824" v="8386" actId="1037"/>
          <ac:spMkLst>
            <pc:docMk/>
            <pc:sldMk cId="3818622655" sldId="635"/>
            <ac:spMk id="10" creationId="{E7671BAD-7B77-4A77-9E9B-14565ECD056C}"/>
          </ac:spMkLst>
        </pc:spChg>
        <pc:picChg chg="add ord">
          <ac:chgData name="Brian" userId="a446eaa4-2b2b-40d1-a374-c5d2218596f9" providerId="ADAL" clId="{F30937E7-1D56-4893-86A9-2F2891348434}" dt="2020-09-04T01:50:59.546" v="8366" actId="167"/>
          <ac:picMkLst>
            <pc:docMk/>
            <pc:sldMk cId="3818622655" sldId="635"/>
            <ac:picMk id="3" creationId="{5A83ED66-CB77-4C24-BE13-C6853D86EE0A}"/>
          </ac:picMkLst>
        </pc:picChg>
        <pc:picChg chg="del">
          <ac:chgData name="Brian" userId="a446eaa4-2b2b-40d1-a374-c5d2218596f9" providerId="ADAL" clId="{F30937E7-1D56-4893-86A9-2F2891348434}" dt="2020-09-04T01:51:01.465" v="8367" actId="478"/>
          <ac:picMkLst>
            <pc:docMk/>
            <pc:sldMk cId="3818622655" sldId="635"/>
            <ac:picMk id="8" creationId="{09AA11B5-85C4-4DB0-8FDD-D02EB404BCD9}"/>
          </ac:picMkLst>
        </pc:picChg>
      </pc:sldChg>
      <pc:sldChg chg="delSp modSp add del mod ord">
        <pc:chgData name="Brian" userId="a446eaa4-2b2b-40d1-a374-c5d2218596f9" providerId="ADAL" clId="{F30937E7-1D56-4893-86A9-2F2891348434}" dt="2020-09-03T20:32:42.002" v="7348" actId="47"/>
        <pc:sldMkLst>
          <pc:docMk/>
          <pc:sldMk cId="1419089219" sldId="636"/>
        </pc:sldMkLst>
        <pc:spChg chg="mod">
          <ac:chgData name="Brian" userId="a446eaa4-2b2b-40d1-a374-c5d2218596f9" providerId="ADAL" clId="{F30937E7-1D56-4893-86A9-2F2891348434}" dt="2020-09-03T20:26:00.235" v="7327" actId="14100"/>
          <ac:spMkLst>
            <pc:docMk/>
            <pc:sldMk cId="1419089219" sldId="636"/>
            <ac:spMk id="2" creationId="{347BC2CA-3CCA-4704-BAB4-82F3517B63FD}"/>
          </ac:spMkLst>
        </pc:spChg>
        <pc:spChg chg="del">
          <ac:chgData name="Brian" userId="a446eaa4-2b2b-40d1-a374-c5d2218596f9" providerId="ADAL" clId="{F30937E7-1D56-4893-86A9-2F2891348434}" dt="2020-09-03T20:26:54.767" v="7335" actId="478"/>
          <ac:spMkLst>
            <pc:docMk/>
            <pc:sldMk cId="1419089219" sldId="636"/>
            <ac:spMk id="3" creationId="{D70EDFA2-D456-413C-8DC4-A5DE5EB577DE}"/>
          </ac:spMkLst>
        </pc:spChg>
        <pc:spChg chg="mod">
          <ac:chgData name="Brian" userId="a446eaa4-2b2b-40d1-a374-c5d2218596f9" providerId="ADAL" clId="{F30937E7-1D56-4893-86A9-2F2891348434}" dt="2020-09-03T20:26:10.632" v="7331" actId="27636"/>
          <ac:spMkLst>
            <pc:docMk/>
            <pc:sldMk cId="1419089219" sldId="636"/>
            <ac:spMk id="6" creationId="{0C461184-E5D7-45D3-A5D9-9756EE6F702C}"/>
          </ac:spMkLst>
        </pc:spChg>
        <pc:spChg chg="del">
          <ac:chgData name="Brian" userId="a446eaa4-2b2b-40d1-a374-c5d2218596f9" providerId="ADAL" clId="{F30937E7-1D56-4893-86A9-2F2891348434}" dt="2020-09-03T20:26:16.815" v="7332" actId="478"/>
          <ac:spMkLst>
            <pc:docMk/>
            <pc:sldMk cId="1419089219" sldId="636"/>
            <ac:spMk id="7" creationId="{F6ACC94F-88A6-43A6-AE4A-051E6351B6A4}"/>
          </ac:spMkLst>
        </pc:spChg>
      </pc:sldChg>
      <pc:sldChg chg="delSp modSp add mod">
        <pc:chgData name="Brian" userId="a446eaa4-2b2b-40d1-a374-c5d2218596f9" providerId="ADAL" clId="{F30937E7-1D56-4893-86A9-2F2891348434}" dt="2020-09-03T20:25:29.232" v="7322" actId="20577"/>
        <pc:sldMkLst>
          <pc:docMk/>
          <pc:sldMk cId="1784313231" sldId="637"/>
        </pc:sldMkLst>
        <pc:spChg chg="mod">
          <ac:chgData name="Brian" userId="a446eaa4-2b2b-40d1-a374-c5d2218596f9" providerId="ADAL" clId="{F30937E7-1D56-4893-86A9-2F2891348434}" dt="2020-09-03T20:25:19.275" v="7314"/>
          <ac:spMkLst>
            <pc:docMk/>
            <pc:sldMk cId="1784313231" sldId="637"/>
            <ac:spMk id="2" creationId="{347BC2CA-3CCA-4704-BAB4-82F3517B63FD}"/>
          </ac:spMkLst>
        </pc:spChg>
        <pc:spChg chg="del">
          <ac:chgData name="Brian" userId="a446eaa4-2b2b-40d1-a374-c5d2218596f9" providerId="ADAL" clId="{F30937E7-1D56-4893-86A9-2F2891348434}" dt="2020-09-03T20:25:04.975" v="7313" actId="478"/>
          <ac:spMkLst>
            <pc:docMk/>
            <pc:sldMk cId="1784313231" sldId="637"/>
            <ac:spMk id="3" creationId="{D70EDFA2-D456-413C-8DC4-A5DE5EB577DE}"/>
          </ac:spMkLst>
        </pc:spChg>
        <pc:spChg chg="mod">
          <ac:chgData name="Brian" userId="a446eaa4-2b2b-40d1-a374-c5d2218596f9" providerId="ADAL" clId="{F30937E7-1D56-4893-86A9-2F2891348434}" dt="2020-09-03T20:25:29.232" v="7322" actId="20577"/>
          <ac:spMkLst>
            <pc:docMk/>
            <pc:sldMk cId="1784313231" sldId="637"/>
            <ac:spMk id="6" creationId="{0C461184-E5D7-45D3-A5D9-9756EE6F702C}"/>
          </ac:spMkLst>
        </pc:spChg>
        <pc:spChg chg="del">
          <ac:chgData name="Brian" userId="a446eaa4-2b2b-40d1-a374-c5d2218596f9" providerId="ADAL" clId="{F30937E7-1D56-4893-86A9-2F2891348434}" dt="2020-09-03T20:25:03.631" v="7312" actId="478"/>
          <ac:spMkLst>
            <pc:docMk/>
            <pc:sldMk cId="1784313231" sldId="637"/>
            <ac:spMk id="7" creationId="{F6ACC94F-88A6-43A6-AE4A-051E6351B6A4}"/>
          </ac:spMkLst>
        </pc:spChg>
      </pc:sldChg>
      <pc:sldChg chg="addSp delSp modSp add del mod ord">
        <pc:chgData name="Brian" userId="a446eaa4-2b2b-40d1-a374-c5d2218596f9" providerId="ADAL" clId="{F30937E7-1D56-4893-86A9-2F2891348434}" dt="2020-09-04T02:49:31.040" v="9399" actId="47"/>
        <pc:sldMkLst>
          <pc:docMk/>
          <pc:sldMk cId="1764050310" sldId="638"/>
        </pc:sldMkLst>
        <pc:spChg chg="mod">
          <ac:chgData name="Brian" userId="a446eaa4-2b2b-40d1-a374-c5d2218596f9" providerId="ADAL" clId="{F30937E7-1D56-4893-86A9-2F2891348434}" dt="2020-09-03T20:32:25.957" v="7340" actId="27636"/>
          <ac:spMkLst>
            <pc:docMk/>
            <pc:sldMk cId="1764050310" sldId="638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3T21:11:50.229" v="7584" actId="6549"/>
          <ac:spMkLst>
            <pc:docMk/>
            <pc:sldMk cId="1764050310" sldId="638"/>
            <ac:spMk id="6" creationId="{0C461184-E5D7-45D3-A5D9-9756EE6F702C}"/>
          </ac:spMkLst>
        </pc:spChg>
        <pc:picChg chg="add ord">
          <ac:chgData name="Brian" userId="a446eaa4-2b2b-40d1-a374-c5d2218596f9" providerId="ADAL" clId="{F30937E7-1D56-4893-86A9-2F2891348434}" dt="2020-09-04T01:50:42.380" v="8363" actId="167"/>
          <ac:picMkLst>
            <pc:docMk/>
            <pc:sldMk cId="1764050310" sldId="638"/>
            <ac:picMk id="3" creationId="{068E5D62-A318-4B4B-8970-BF6970E04900}"/>
          </ac:picMkLst>
        </pc:picChg>
        <pc:picChg chg="del">
          <ac:chgData name="Brian" userId="a446eaa4-2b2b-40d1-a374-c5d2218596f9" providerId="ADAL" clId="{F30937E7-1D56-4893-86A9-2F2891348434}" dt="2020-09-04T01:50:44.913" v="8364" actId="478"/>
          <ac:picMkLst>
            <pc:docMk/>
            <pc:sldMk cId="1764050310" sldId="638"/>
            <ac:picMk id="8" creationId="{09AA11B5-85C4-4DB0-8FDD-D02EB404BCD9}"/>
          </ac:picMkLst>
        </pc:picChg>
      </pc:sldChg>
      <pc:sldChg chg="addSp delSp modSp add del mod ord">
        <pc:chgData name="Brian" userId="a446eaa4-2b2b-40d1-a374-c5d2218596f9" providerId="ADAL" clId="{F30937E7-1D56-4893-86A9-2F2891348434}" dt="2020-09-04T02:46:13.201" v="9263" actId="47"/>
        <pc:sldMkLst>
          <pc:docMk/>
          <pc:sldMk cId="1439787244" sldId="639"/>
        </pc:sldMkLst>
        <pc:spChg chg="mod">
          <ac:chgData name="Brian" userId="a446eaa4-2b2b-40d1-a374-c5d2218596f9" providerId="ADAL" clId="{F30937E7-1D56-4893-86A9-2F2891348434}" dt="2020-09-03T21:14:44.804" v="7617" actId="20577"/>
          <ac:spMkLst>
            <pc:docMk/>
            <pc:sldMk cId="1439787244" sldId="639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4T01:50:29.305" v="8361" actId="1037"/>
          <ac:spMkLst>
            <pc:docMk/>
            <pc:sldMk cId="1439787244" sldId="639"/>
            <ac:spMk id="3" creationId="{BFC4D2C1-544F-400A-8B67-3414754D5B0F}"/>
          </ac:spMkLst>
        </pc:spChg>
        <pc:spChg chg="mod">
          <ac:chgData name="Brian" userId="a446eaa4-2b2b-40d1-a374-c5d2218596f9" providerId="ADAL" clId="{F30937E7-1D56-4893-86A9-2F2891348434}" dt="2020-09-04T02:37:16.991" v="9076" actId="113"/>
          <ac:spMkLst>
            <pc:docMk/>
            <pc:sldMk cId="1439787244" sldId="639"/>
            <ac:spMk id="6" creationId="{0C461184-E5D7-45D3-A5D9-9756EE6F702C}"/>
          </ac:spMkLst>
        </pc:spChg>
        <pc:picChg chg="add mod ord">
          <ac:chgData name="Brian" userId="a446eaa4-2b2b-40d1-a374-c5d2218596f9" providerId="ADAL" clId="{F30937E7-1D56-4893-86A9-2F2891348434}" dt="2020-09-04T01:50:16.212" v="8345" actId="167"/>
          <ac:picMkLst>
            <pc:docMk/>
            <pc:sldMk cId="1439787244" sldId="639"/>
            <ac:picMk id="7" creationId="{F3E596ED-E6E2-4B08-AA12-D300911A0651}"/>
          </ac:picMkLst>
        </pc:picChg>
        <pc:picChg chg="del">
          <ac:chgData name="Brian" userId="a446eaa4-2b2b-40d1-a374-c5d2218596f9" providerId="ADAL" clId="{F30937E7-1D56-4893-86A9-2F2891348434}" dt="2020-09-04T01:50:21.985" v="8346" actId="478"/>
          <ac:picMkLst>
            <pc:docMk/>
            <pc:sldMk cId="1439787244" sldId="639"/>
            <ac:picMk id="8" creationId="{09AA11B5-85C4-4DB0-8FDD-D02EB404BCD9}"/>
          </ac:picMkLst>
        </pc:picChg>
      </pc:sldChg>
      <pc:sldChg chg="addSp delSp modSp add mod ord">
        <pc:chgData name="Brian" userId="a446eaa4-2b2b-40d1-a374-c5d2218596f9" providerId="ADAL" clId="{F30937E7-1D56-4893-86A9-2F2891348434}" dt="2020-09-04T13:34:19.527" v="11288" actId="11529"/>
        <pc:sldMkLst>
          <pc:docMk/>
          <pc:sldMk cId="3292730711" sldId="640"/>
        </pc:sldMkLst>
        <pc:spChg chg="mod">
          <ac:chgData name="Brian" userId="a446eaa4-2b2b-40d1-a374-c5d2218596f9" providerId="ADAL" clId="{F30937E7-1D56-4893-86A9-2F2891348434}" dt="2020-09-04T02:46:37.747" v="9269" actId="27636"/>
          <ac:spMkLst>
            <pc:docMk/>
            <pc:sldMk cId="3292730711" sldId="640"/>
            <ac:spMk id="2" creationId="{347BC2CA-3CCA-4704-BAB4-82F3517B63FD}"/>
          </ac:spMkLst>
        </pc:spChg>
        <pc:spChg chg="del">
          <ac:chgData name="Brian" userId="a446eaa4-2b2b-40d1-a374-c5d2218596f9" providerId="ADAL" clId="{F30937E7-1D56-4893-86A9-2F2891348434}" dt="2020-09-04T02:41:40.589" v="9235" actId="478"/>
          <ac:spMkLst>
            <pc:docMk/>
            <pc:sldMk cId="3292730711" sldId="640"/>
            <ac:spMk id="3" creationId="{D70EDFA2-D456-413C-8DC4-A5DE5EB577DE}"/>
          </ac:spMkLst>
        </pc:spChg>
        <pc:spChg chg="mod">
          <ac:chgData name="Brian" userId="a446eaa4-2b2b-40d1-a374-c5d2218596f9" providerId="ADAL" clId="{F30937E7-1D56-4893-86A9-2F2891348434}" dt="2020-09-04T02:48:57.223" v="9397" actId="6549"/>
          <ac:spMkLst>
            <pc:docMk/>
            <pc:sldMk cId="3292730711" sldId="640"/>
            <ac:spMk id="6" creationId="{0C461184-E5D7-45D3-A5D9-9756EE6F702C}"/>
          </ac:spMkLst>
        </pc:spChg>
        <pc:spChg chg="del">
          <ac:chgData name="Brian" userId="a446eaa4-2b2b-40d1-a374-c5d2218596f9" providerId="ADAL" clId="{F30937E7-1D56-4893-86A9-2F2891348434}" dt="2020-09-04T02:41:48.004" v="9238" actId="478"/>
          <ac:spMkLst>
            <pc:docMk/>
            <pc:sldMk cId="3292730711" sldId="640"/>
            <ac:spMk id="7" creationId="{F6ACC94F-88A6-43A6-AE4A-051E6351B6A4}"/>
          </ac:spMkLst>
        </pc:spChg>
        <pc:spChg chg="add">
          <ac:chgData name="Brian" userId="a446eaa4-2b2b-40d1-a374-c5d2218596f9" providerId="ADAL" clId="{F30937E7-1D56-4893-86A9-2F2891348434}" dt="2020-09-04T02:47:16.616" v="9311" actId="22"/>
          <ac:spMkLst>
            <pc:docMk/>
            <pc:sldMk cId="3292730711" sldId="640"/>
            <ac:spMk id="11" creationId="{6B59187A-0917-4453-B065-BA92BF3B3B9E}"/>
          </ac:spMkLst>
        </pc:spChg>
        <pc:picChg chg="add del mod ord">
          <ac:chgData name="Brian" userId="a446eaa4-2b2b-40d1-a374-c5d2218596f9" providerId="ADAL" clId="{F30937E7-1D56-4893-86A9-2F2891348434}" dt="2020-09-04T02:48:36.100" v="9396" actId="478"/>
          <ac:picMkLst>
            <pc:docMk/>
            <pc:sldMk cId="3292730711" sldId="640"/>
            <ac:picMk id="8" creationId="{F4543EED-C13A-4F8D-BA1E-4D85928DD4F4}"/>
          </ac:picMkLst>
        </pc:picChg>
        <pc:picChg chg="add del">
          <ac:chgData name="Brian" userId="a446eaa4-2b2b-40d1-a374-c5d2218596f9" providerId="ADAL" clId="{F30937E7-1D56-4893-86A9-2F2891348434}" dt="2020-09-04T02:42:03.652" v="9243" actId="478"/>
          <ac:picMkLst>
            <pc:docMk/>
            <pc:sldMk cId="3292730711" sldId="640"/>
            <ac:picMk id="9" creationId="{5919D345-739B-4FAB-BBC5-BD0C3BC64290}"/>
          </ac:picMkLst>
        </pc:picChg>
        <pc:picChg chg="add del mod ord">
          <ac:chgData name="Brian" userId="a446eaa4-2b2b-40d1-a374-c5d2218596f9" providerId="ADAL" clId="{F30937E7-1D56-4893-86A9-2F2891348434}" dt="2020-09-04T13:34:18.735" v="11287" actId="478"/>
          <ac:picMkLst>
            <pc:docMk/>
            <pc:sldMk cId="3292730711" sldId="640"/>
            <ac:picMk id="13" creationId="{38D97550-DF53-464F-B3E8-A3D7AC6EE844}"/>
          </ac:picMkLst>
        </pc:picChg>
        <pc:cxnChg chg="add del">
          <ac:chgData name="Brian" userId="a446eaa4-2b2b-40d1-a374-c5d2218596f9" providerId="ADAL" clId="{F30937E7-1D56-4893-86A9-2F2891348434}" dt="2020-09-04T13:34:19.527" v="11288" actId="11529"/>
          <ac:cxnSpMkLst>
            <pc:docMk/>
            <pc:sldMk cId="3292730711" sldId="640"/>
            <ac:cxnSpMk id="4" creationId="{D63D9AD8-33C4-4A98-B277-C1FE4D5A329C}"/>
          </ac:cxnSpMkLst>
        </pc:cxnChg>
      </pc:sldChg>
      <pc:sldChg chg="addSp delSp modSp add del mod">
        <pc:chgData name="Brian" userId="a446eaa4-2b2b-40d1-a374-c5d2218596f9" providerId="ADAL" clId="{F30937E7-1D56-4893-86A9-2F2891348434}" dt="2020-09-04T02:46:42.648" v="9270" actId="47"/>
        <pc:sldMkLst>
          <pc:docMk/>
          <pc:sldMk cId="833905470" sldId="641"/>
        </pc:sldMkLst>
        <pc:spChg chg="del mod">
          <ac:chgData name="Brian" userId="a446eaa4-2b2b-40d1-a374-c5d2218596f9" providerId="ADAL" clId="{F30937E7-1D56-4893-86A9-2F2891348434}" dt="2020-09-04T02:34:24.669" v="8948" actId="478"/>
          <ac:spMkLst>
            <pc:docMk/>
            <pc:sldMk cId="833905470" sldId="641"/>
            <ac:spMk id="3" creationId="{BFC4D2C1-544F-400A-8B67-3414754D5B0F}"/>
          </ac:spMkLst>
        </pc:spChg>
        <pc:spChg chg="add">
          <ac:chgData name="Brian" userId="a446eaa4-2b2b-40d1-a374-c5d2218596f9" providerId="ADAL" clId="{F30937E7-1D56-4893-86A9-2F2891348434}" dt="2020-09-04T02:34:30.664" v="8949" actId="22"/>
          <ac:spMkLst>
            <pc:docMk/>
            <pc:sldMk cId="833905470" sldId="641"/>
            <ac:spMk id="4" creationId="{D1A4C9BB-FE25-4557-B142-494DBFB83F71}"/>
          </ac:spMkLst>
        </pc:spChg>
        <pc:spChg chg="mod">
          <ac:chgData name="Brian" userId="a446eaa4-2b2b-40d1-a374-c5d2218596f9" providerId="ADAL" clId="{F30937E7-1D56-4893-86A9-2F2891348434}" dt="2020-09-04T02:40:51.541" v="9220" actId="20577"/>
          <ac:spMkLst>
            <pc:docMk/>
            <pc:sldMk cId="833905470" sldId="641"/>
            <ac:spMk id="6" creationId="{0C461184-E5D7-45D3-A5D9-9756EE6F702C}"/>
          </ac:spMkLst>
        </pc:spChg>
      </pc:sldChg>
      <pc:sldChg chg="modSp add del mod">
        <pc:chgData name="Brian" userId="a446eaa4-2b2b-40d1-a374-c5d2218596f9" providerId="ADAL" clId="{F30937E7-1D56-4893-86A9-2F2891348434}" dt="2020-09-04T02:49:27.041" v="9398" actId="47"/>
        <pc:sldMkLst>
          <pc:docMk/>
          <pc:sldMk cId="3487851634" sldId="642"/>
        </pc:sldMkLst>
        <pc:picChg chg="mod">
          <ac:chgData name="Brian" userId="a446eaa4-2b2b-40d1-a374-c5d2218596f9" providerId="ADAL" clId="{F30937E7-1D56-4893-86A9-2F2891348434}" dt="2020-09-04T02:47:39.628" v="9389" actId="1037"/>
          <ac:picMkLst>
            <pc:docMk/>
            <pc:sldMk cId="3487851634" sldId="642"/>
            <ac:picMk id="8" creationId="{F4543EED-C13A-4F8D-BA1E-4D85928DD4F4}"/>
          </ac:picMkLst>
        </pc:picChg>
      </pc:sldChg>
      <pc:sldChg chg="addSp delSp modSp add mod ord">
        <pc:chgData name="Brian" userId="a446eaa4-2b2b-40d1-a374-c5d2218596f9" providerId="ADAL" clId="{F30937E7-1D56-4893-86A9-2F2891348434}" dt="2020-09-04T02:47:08.180" v="9310" actId="1037"/>
        <pc:sldMkLst>
          <pc:docMk/>
          <pc:sldMk cId="3596118344" sldId="643"/>
        </pc:sldMkLst>
        <pc:spChg chg="mod">
          <ac:chgData name="Brian" userId="a446eaa4-2b2b-40d1-a374-c5d2218596f9" providerId="ADAL" clId="{F30937E7-1D56-4893-86A9-2F2891348434}" dt="2020-09-04T02:45:44.266" v="9259" actId="27636"/>
          <ac:spMkLst>
            <pc:docMk/>
            <pc:sldMk cId="3596118344" sldId="643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4T02:45:56.668" v="9262"/>
          <ac:spMkLst>
            <pc:docMk/>
            <pc:sldMk cId="3596118344" sldId="643"/>
            <ac:spMk id="6" creationId="{0C461184-E5D7-45D3-A5D9-9756EE6F702C}"/>
          </ac:spMkLst>
        </pc:spChg>
        <pc:spChg chg="add">
          <ac:chgData name="Brian" userId="a446eaa4-2b2b-40d1-a374-c5d2218596f9" providerId="ADAL" clId="{F30937E7-1D56-4893-86A9-2F2891348434}" dt="2020-09-04T02:46:54.976" v="9271" actId="22"/>
          <ac:spMkLst>
            <pc:docMk/>
            <pc:sldMk cId="3596118344" sldId="643"/>
            <ac:spMk id="7" creationId="{A642ECC1-575E-4DB3-8B09-58CA1F4562C4}"/>
          </ac:spMkLst>
        </pc:spChg>
        <pc:picChg chg="add mod ord">
          <ac:chgData name="Brian" userId="a446eaa4-2b2b-40d1-a374-c5d2218596f9" providerId="ADAL" clId="{F30937E7-1D56-4893-86A9-2F2891348434}" dt="2020-09-04T02:47:08.180" v="9310" actId="1037"/>
          <ac:picMkLst>
            <pc:docMk/>
            <pc:sldMk cId="3596118344" sldId="643"/>
            <ac:picMk id="4" creationId="{C72BA80E-1E2E-47FE-B451-7D5B7D13E865}"/>
          </ac:picMkLst>
        </pc:picChg>
        <pc:picChg chg="del">
          <ac:chgData name="Brian" userId="a446eaa4-2b2b-40d1-a374-c5d2218596f9" providerId="ADAL" clId="{F30937E7-1D56-4893-86A9-2F2891348434}" dt="2020-09-04T02:45:24.397" v="9253" actId="478"/>
          <ac:picMkLst>
            <pc:docMk/>
            <pc:sldMk cId="3596118344" sldId="643"/>
            <ac:picMk id="8" creationId="{F4543EED-C13A-4F8D-BA1E-4D85928DD4F4}"/>
          </ac:picMkLst>
        </pc:picChg>
      </pc:sldChg>
      <pc:sldChg chg="add del">
        <pc:chgData name="Brian" userId="a446eaa4-2b2b-40d1-a374-c5d2218596f9" providerId="ADAL" clId="{F30937E7-1D56-4893-86A9-2F2891348434}" dt="2020-09-04T04:09:54.769" v="11192" actId="47"/>
        <pc:sldMkLst>
          <pc:docMk/>
          <pc:sldMk cId="2106945543" sldId="644"/>
        </pc:sldMkLst>
      </pc:sldChg>
      <pc:sldChg chg="modSp add mod">
        <pc:chgData name="Brian" userId="a446eaa4-2b2b-40d1-a374-c5d2218596f9" providerId="ADAL" clId="{F30937E7-1D56-4893-86A9-2F2891348434}" dt="2020-09-04T04:03:04.333" v="10856"/>
        <pc:sldMkLst>
          <pc:docMk/>
          <pc:sldMk cId="584754361" sldId="645"/>
        </pc:sldMkLst>
        <pc:spChg chg="mod">
          <ac:chgData name="Brian" userId="a446eaa4-2b2b-40d1-a374-c5d2218596f9" providerId="ADAL" clId="{F30937E7-1D56-4893-86A9-2F2891348434}" dt="2020-09-04T03:12:59.341" v="10255" actId="27636"/>
          <ac:spMkLst>
            <pc:docMk/>
            <pc:sldMk cId="584754361" sldId="645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4T04:03:04.333" v="10856"/>
          <ac:spMkLst>
            <pc:docMk/>
            <pc:sldMk cId="584754361" sldId="645"/>
            <ac:spMk id="8" creationId="{04984240-606D-4298-B612-2249915719CE}"/>
          </ac:spMkLst>
        </pc:spChg>
      </pc:sldChg>
      <pc:sldChg chg="modSp add mod">
        <pc:chgData name="Brian" userId="a446eaa4-2b2b-40d1-a374-c5d2218596f9" providerId="ADAL" clId="{F30937E7-1D56-4893-86A9-2F2891348434}" dt="2020-09-04T13:58:24.265" v="11554" actId="13926"/>
        <pc:sldMkLst>
          <pc:docMk/>
          <pc:sldMk cId="4107887151" sldId="646"/>
        </pc:sldMkLst>
        <pc:spChg chg="mod">
          <ac:chgData name="Brian" userId="a446eaa4-2b2b-40d1-a374-c5d2218596f9" providerId="ADAL" clId="{F30937E7-1D56-4893-86A9-2F2891348434}" dt="2020-09-04T03:13:03.428" v="10257" actId="27636"/>
          <ac:spMkLst>
            <pc:docMk/>
            <pc:sldMk cId="4107887151" sldId="646"/>
            <ac:spMk id="2" creationId="{347BC2CA-3CCA-4704-BAB4-82F3517B63FD}"/>
          </ac:spMkLst>
        </pc:spChg>
        <pc:spChg chg="mod">
          <ac:chgData name="Brian" userId="a446eaa4-2b2b-40d1-a374-c5d2218596f9" providerId="ADAL" clId="{F30937E7-1D56-4893-86A9-2F2891348434}" dt="2020-09-04T13:58:24.265" v="11554" actId="13926"/>
          <ac:spMkLst>
            <pc:docMk/>
            <pc:sldMk cId="4107887151" sldId="646"/>
            <ac:spMk id="8" creationId="{04984240-606D-4298-B612-2249915719CE}"/>
          </ac:spMkLst>
        </pc:spChg>
      </pc:sldChg>
      <pc:sldChg chg="modSp add mod">
        <pc:chgData name="Brian" userId="a446eaa4-2b2b-40d1-a374-c5d2218596f9" providerId="ADAL" clId="{F30937E7-1D56-4893-86A9-2F2891348434}" dt="2020-09-04T13:58:07.556" v="11553" actId="20577"/>
        <pc:sldMkLst>
          <pc:docMk/>
          <pc:sldMk cId="1481898755" sldId="647"/>
        </pc:sldMkLst>
        <pc:spChg chg="mod">
          <ac:chgData name="Brian" userId="a446eaa4-2b2b-40d1-a374-c5d2218596f9" providerId="ADAL" clId="{F30937E7-1D56-4893-86A9-2F2891348434}" dt="2020-09-04T13:58:07.556" v="11553" actId="20577"/>
          <ac:spMkLst>
            <pc:docMk/>
            <pc:sldMk cId="1481898755" sldId="647"/>
            <ac:spMk id="8" creationId="{04984240-606D-4298-B612-2249915719CE}"/>
          </ac:spMkLst>
        </pc:spChg>
      </pc:sldChg>
      <pc:sldChg chg="add ord">
        <pc:chgData name="Brian" userId="a446eaa4-2b2b-40d1-a374-c5d2218596f9" providerId="ADAL" clId="{F30937E7-1D56-4893-86A9-2F2891348434}" dt="2020-09-04T13:49:18.602" v="11541"/>
        <pc:sldMkLst>
          <pc:docMk/>
          <pc:sldMk cId="2106119354" sldId="648"/>
        </pc:sldMkLst>
      </pc:sldChg>
      <pc:sldChg chg="add del">
        <pc:chgData name="Brian" userId="a446eaa4-2b2b-40d1-a374-c5d2218596f9" providerId="ADAL" clId="{F30937E7-1D56-4893-86A9-2F2891348434}" dt="2020-09-04T13:45:23.970" v="11331" actId="47"/>
        <pc:sldMkLst>
          <pc:docMk/>
          <pc:sldMk cId="1898525325" sldId="649"/>
        </pc:sldMkLst>
      </pc:sldChg>
      <pc:sldChg chg="modSp add mod">
        <pc:chgData name="Brian" userId="a446eaa4-2b2b-40d1-a374-c5d2218596f9" providerId="ADAL" clId="{F30937E7-1D56-4893-86A9-2F2891348434}" dt="2020-09-04T13:57:58.412" v="11549" actId="20577"/>
        <pc:sldMkLst>
          <pc:docMk/>
          <pc:sldMk cId="3926636326" sldId="649"/>
        </pc:sldMkLst>
        <pc:spChg chg="mod">
          <ac:chgData name="Brian" userId="a446eaa4-2b2b-40d1-a374-c5d2218596f9" providerId="ADAL" clId="{F30937E7-1D56-4893-86A9-2F2891348434}" dt="2020-09-04T13:57:58.412" v="11549" actId="20577"/>
          <ac:spMkLst>
            <pc:docMk/>
            <pc:sldMk cId="3926636326" sldId="649"/>
            <ac:spMk id="8" creationId="{04984240-606D-4298-B612-2249915719CE}"/>
          </ac:spMkLst>
        </pc:spChg>
      </pc:sldChg>
      <pc:sldChg chg="modSp add mod">
        <pc:chgData name="Brian" userId="a446eaa4-2b2b-40d1-a374-c5d2218596f9" providerId="ADAL" clId="{F30937E7-1D56-4893-86A9-2F2891348434}" dt="2020-09-04T13:57:47.620" v="11545" actId="20577"/>
        <pc:sldMkLst>
          <pc:docMk/>
          <pc:sldMk cId="3841560306" sldId="650"/>
        </pc:sldMkLst>
        <pc:spChg chg="mod">
          <ac:chgData name="Brian" userId="a446eaa4-2b2b-40d1-a374-c5d2218596f9" providerId="ADAL" clId="{F30937E7-1D56-4893-86A9-2F2891348434}" dt="2020-09-04T13:57:47.620" v="11545" actId="20577"/>
          <ac:spMkLst>
            <pc:docMk/>
            <pc:sldMk cId="3841560306" sldId="650"/>
            <ac:spMk id="8" creationId="{04984240-606D-4298-B612-2249915719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746B74-69FA-4FBE-8F7E-F462063E31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0B04B-4218-48DA-ABD5-F0AF3617425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9470-F7A8-4398-A8EE-7FA53A742130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318673A-4EDC-4FA6-8650-7937D16858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041CF11-BB0C-4274-ACBF-177E2F007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5857F-8C5E-48D3-9A42-A7C4D855A8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61BE4-6823-4DC2-ADB1-56DFE4A8E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03E17-8E3D-45D2-A777-EFA039884B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CD62-D53C-4B1C-A161-36F5266F165E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981E-B08F-4856-8D63-A350864EE466}" type="datetime1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3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5179-344B-409D-9D49-2F865998A651}" type="datetime1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27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584-67BC-4477-8C8A-7EC8D88E3893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1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85A34-25CF-47D2-ACF5-CB08A7038568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88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3C0E-443E-4A29-AC73-09213761DEA6}" type="datetime1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9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5EB2-70F5-485F-A3B7-447265FD33A1}" type="datetime1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338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1EC6-9490-4F3E-9451-807B4A4A4480}" type="datetime1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89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DD43-E092-4EE0-A4FB-0A433C09A57F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69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B320-1390-4058-A5C1-64E4789F10F3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54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48BB-2FEA-45E4-8475-C13EB5303665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A0C8-6E1B-4BB8-980D-2FD8617F722B}" type="datetime1">
              <a:rPr lang="en-US" smtClean="0"/>
              <a:t>9/4/2020</a:t>
            </a:fld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CDBBDE2-1238-4207-8EAA-CD1A219A0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4103E293-A8CB-41E4-A421-9DB4553E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C66EF8-9D6E-4D69-BBCC-8B5C4546C0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5663" y="2074863"/>
            <a:ext cx="9378950" cy="389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760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8E0D-E29A-487C-BA79-4B5B5992A623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1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76B0-24AE-4431-99F9-C59EB1ABF796}" type="datetime1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9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_with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5980" y="2126222"/>
            <a:ext cx="4124008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460" y="2126222"/>
            <a:ext cx="5157151" cy="3777622"/>
          </a:xfrm>
          <a:prstGeom prst="roundRect">
            <a:avLst>
              <a:gd name="adj" fmla="val 335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normAutofit/>
          </a:bodyPr>
          <a:lstStyle>
            <a:lvl1pPr marL="0" indent="0">
              <a:spcBef>
                <a:spcPts val="0"/>
              </a:spcBef>
              <a:buNone/>
              <a:defRPr lang="en-US" sz="1000" b="1" dirty="0">
                <a:solidFill>
                  <a:srgbClr val="97D4EA"/>
                </a:solidFill>
                <a:latin typeface="Lucida Sans Typewriter" panose="020B0509030504030204" pitchFamily="49" charset="0"/>
                <a:ea typeface="Times New Roman" panose="02020603050405020304" pitchFamily="18" charset="0"/>
                <a:cs typeface="Courier New" panose="02070309020205020404" pitchFamily="49" charset="0"/>
              </a:defRPr>
            </a:lvl1pPr>
          </a:lstStyle>
          <a:p>
            <a:pPr marL="0"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6F2C-23C5-44FA-ADB3-C5CD7E8AB19E}" type="datetime1">
              <a:rPr lang="en-US" smtClean="0"/>
              <a:t>9/4/2020</a:t>
            </a:fld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A7CF4E6-EDB9-4CB3-BAAD-0EDC02A84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F5675ED-8705-49EC-B4C4-7C865CEC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5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963091" y="2126222"/>
            <a:ext cx="4541520" cy="4004214"/>
          </a:xfrm>
          <a:prstGeom prst="roundRect">
            <a:avLst>
              <a:gd name="adj" fmla="val 335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normAutofit/>
          </a:bodyPr>
          <a:lstStyle>
            <a:lvl1pPr marL="0" indent="0">
              <a:spcBef>
                <a:spcPts val="0"/>
              </a:spcBef>
              <a:buNone/>
              <a:defRPr lang="en-US" sz="1000" b="1" dirty="0">
                <a:solidFill>
                  <a:srgbClr val="97D4EA"/>
                </a:solidFill>
                <a:latin typeface="Lucida Sans Typewriter" panose="020B0509030504030204" pitchFamily="49" charset="0"/>
                <a:ea typeface="Times New Roman" panose="02020603050405020304" pitchFamily="18" charset="0"/>
                <a:cs typeface="Courier New" panose="02070309020205020404" pitchFamily="49" charset="0"/>
              </a:defRPr>
            </a:lvl1pPr>
          </a:lstStyle>
          <a:p>
            <a:pPr marL="0"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code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09DC-CB83-4640-AB9C-48DAEACD4B19}" type="datetime1">
              <a:rPr lang="en-US" smtClean="0"/>
              <a:t>9/4/2020</a:t>
            </a:fld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A7CF4E6-EDB9-4CB3-BAAD-0EDC02A84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F5675ED-8705-49EC-B4C4-7C865CEC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9989B99-A91B-4B00-8EDC-678B85B2A980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125980" y="2126221"/>
            <a:ext cx="4541520" cy="4004215"/>
          </a:xfrm>
          <a:prstGeom prst="roundRect">
            <a:avLst>
              <a:gd name="adj" fmla="val 3354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normAutofit/>
          </a:bodyPr>
          <a:lstStyle>
            <a:lvl1pPr marL="0" indent="0">
              <a:spcBef>
                <a:spcPts val="0"/>
              </a:spcBef>
              <a:buNone/>
              <a:defRPr lang="en-US" sz="1000" b="1" dirty="0">
                <a:solidFill>
                  <a:srgbClr val="97D4EA"/>
                </a:solidFill>
                <a:latin typeface="Lucida Sans Typewriter" panose="020B0509030504030204" pitchFamily="49" charset="0"/>
                <a:ea typeface="Times New Roman" panose="02020603050405020304" pitchFamily="18" charset="0"/>
                <a:cs typeface="Courier New" panose="02070309020205020404" pitchFamily="49" charset="0"/>
              </a:defRPr>
            </a:lvl1pPr>
          </a:lstStyle>
          <a:p>
            <a:pPr marL="0" lvl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59897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141" y="1969475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5980" y="2545738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62737" y="1969475"/>
            <a:ext cx="434289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19034" y="2545738"/>
            <a:ext cx="4686597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588B-9E26-4774-BCE2-ABE3DBC3A586}" type="datetime1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0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B097-8B27-43BB-95B2-DE6FA28AF0EE}" type="datetime1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4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1DAC-9BC9-4E94-ACA5-C75B424E35EC}" type="datetime1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5980" y="624110"/>
            <a:ext cx="937863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5980" y="2133600"/>
            <a:ext cx="9378632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8CC70-F3CB-4DCC-8C5B-A025E3D4DA1A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5980" y="6135808"/>
            <a:ext cx="808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BA6FADA-DB5E-48C1-AA44-18EBDB46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6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oscal" TargetMode="External"/><Relationship Id="rId2" Type="http://schemas.openxmlformats.org/officeDocument/2006/relationships/hyperlink" Target="https://github.com/usnistgov/OSCA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gsa/fedramp-automation" TargetMode="External"/><Relationship Id="rId4" Type="http://schemas.openxmlformats.org/officeDocument/2006/relationships/hyperlink" Target="https://pages.nist.gov/OSCAL/contribute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B818-0FA2-4D85-8F6C-25012FAE4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Open Security Controls Assessment Language (OSCAL)</a:t>
            </a:r>
            <a:br>
              <a:rPr lang="en-US" dirty="0"/>
            </a:br>
            <a:r>
              <a:rPr lang="en-US" sz="4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Leveraged Authorizations and Customer Responsibilities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B73A2-F6BA-4D97-8687-A20A69DB2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62056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Brian J. Ruf, CISSP, CCSP, PMP</a:t>
            </a:r>
          </a:p>
          <a:p>
            <a:r>
              <a:rPr lang="en-US" dirty="0"/>
              <a:t>National Institute of Standards and Technology</a:t>
            </a:r>
          </a:p>
          <a:p>
            <a:r>
              <a:rPr lang="en-US" dirty="0"/>
              <a:t>Version 4</a:t>
            </a:r>
          </a:p>
          <a:p>
            <a:r>
              <a:rPr lang="en-US" dirty="0"/>
              <a:t>September 4, 2020</a:t>
            </a:r>
          </a:p>
        </p:txBody>
      </p:sp>
    </p:spTree>
    <p:extLst>
      <p:ext uri="{BB962C8B-B14F-4D97-AF65-F5344CB8AC3E}">
        <p14:creationId xmlns:p14="http://schemas.microsoft.com/office/powerpoint/2010/main" val="123835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Looking at the OSCAL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771294"/>
            <a:ext cx="9342823" cy="58472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Leveraged System (Inheritance - associate with each component providing an inheritable capability)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&lt;annotation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"implementation-status"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"https://fedramp.gov/ns/oscal"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"implemented" /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&lt;responsible-role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role-id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"admin-</a:t>
            </a:r>
            <a:r>
              <a:rPr lang="en-US" sz="1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&lt;responsible-role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role-id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"program-director"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&lt;set-parameter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param-id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"ac-2_prm_1"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&lt;value&gt;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[SAMPLE]privileged, non-privileged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&lt;/value&gt;&lt;/set-parameter&gt;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"uuid-of-component-this-system"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"uuid-of-component-application"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escription of how the application component satisfies AC-2, part a.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&lt;annotation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"inheritance"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"consumer"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&lt;remarks&gt;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Consumer-appropriate description of what may be inherited.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&lt;/remarks&gt;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&lt;/annotation&gt;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&lt;annotation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"responsibility"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"consumer"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&lt;remarks&gt;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Leveraging system's responsibilities with respect to inheriting this capability.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 the context of the application component in satisfaction of AC-2, part a.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&lt;/remarks&gt;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&lt;/annotation&gt;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37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Looking at the OSCAL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1311216"/>
            <a:ext cx="9342823" cy="427968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Leveraged System (Customer responsibility to address gap - associate with the "This System" component)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&lt;annotation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"implementation-status"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"https://fedramp.gov/ns/oscal"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"implemented" /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&lt;responsible-role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role-id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"admin-</a:t>
            </a:r>
            <a:r>
              <a:rPr lang="en-US" sz="1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&lt;responsible-role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role-id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"program-director"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&lt;set-parameter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param-id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"ac-2_prm_1"</a:t>
            </a:r>
            <a:r>
              <a:rPr lang="da-DK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&lt;value&gt;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[SAMPLE]privileged, non-privileged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&lt;/value&gt;&lt;/set-parameter&gt;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"uuid-of-component-this-system"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&lt;p&gt;D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escription of how AC-2, part a is satisfied within this system.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&lt;annotation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"responsibility"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"consumer"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&lt;remarks&gt;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Leveraging system's responsibilities with respect to fully satisfying AC-2, part a.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&lt;/remarks&gt;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&lt;/annotation&gt;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754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Looking at the OSCAL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896982"/>
            <a:ext cx="9342823" cy="54689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(inheriting the capability of a component)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details cut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"uuid-of-component-this-system"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"uuid-of-component-</a:t>
            </a:r>
            <a:r>
              <a:rPr lang="en-US" sz="1000" b="1" dirty="0">
                <a:solidFill>
                  <a:srgbClr val="8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application-from-leveraged-</a:t>
            </a:r>
            <a:r>
              <a:rPr lang="en-US" sz="1000" b="1" dirty="0" err="1">
                <a:solidFill>
                  <a:srgbClr val="8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ssp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Leveraging system's custom description of the implemented capability.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 the context of the leveraged system's application, as it satisfies AC-2, part a.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&lt;/description&gt;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&lt;annotation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"inherited"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"uuid-of-leveraged-inheritance"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&lt;remarks&gt;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Original inheritance description from leveraged system.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&lt;/remarks&gt;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&lt;/annotation&gt;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&lt;annotation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"satisfied-responsibility"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"uuid-of-leveraged-consumer-responsibility"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&lt;remarks&gt;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Describe how this responsibility (configuration) was satisfied for AC-2, part a.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&lt;/remarks&gt;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&lt;/annotation&gt;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7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Looking at the OSCAL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1152907"/>
            <a:ext cx="9342823" cy="433349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(consumer responsibility - fully addressing a gap)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details cut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"uuid-of-component-this-system"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"uuid-of-component-</a:t>
            </a:r>
            <a:r>
              <a:rPr lang="en-US" sz="1000" b="1" dirty="0">
                <a:solidFill>
                  <a:srgbClr val="8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this-system-from-leveraged-</a:t>
            </a:r>
            <a:r>
              <a:rPr lang="en-US" sz="1000" b="1" dirty="0" err="1">
                <a:solidFill>
                  <a:srgbClr val="8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ssp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Leveraging system's custom description of the implemented capability.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&lt;/description&gt;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&lt;annotation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"satisfied-responsibility"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"uuid-of-leveraged-consumer-responsibility"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&lt;remarks&gt;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Describe how this responsibility (gap) was satisfied for AC-2, part a.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&lt;/remarks&gt;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&lt;/annotation&gt;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898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Control Documentation (System View)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123" y="609701"/>
            <a:ext cx="5549767" cy="5512425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Leveraging System: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 leverag</a:t>
            </a:r>
            <a:r>
              <a:rPr lang="en-US" sz="1800" b="1" dirty="0">
                <a:solidFill>
                  <a:srgbClr val="000000"/>
                </a:solidFill>
              </a:rPr>
              <a:t>ing</a:t>
            </a:r>
            <a:r>
              <a:rPr lang="en-US" sz="1800" dirty="0">
                <a:solidFill>
                  <a:srgbClr val="000000"/>
                </a:solidFill>
              </a:rPr>
              <a:t> system's SSP should: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identify what </a:t>
            </a:r>
            <a:r>
              <a:rPr lang="en-US" sz="1600" b="1" dirty="0">
                <a:solidFill>
                  <a:srgbClr val="000000"/>
                </a:solidFill>
              </a:rPr>
              <a:t>is</a:t>
            </a:r>
            <a:r>
              <a:rPr lang="en-US" sz="1600" dirty="0">
                <a:solidFill>
                  <a:srgbClr val="000000"/>
                </a:solidFill>
              </a:rPr>
              <a:t> inherited from a leverag</a:t>
            </a:r>
            <a:r>
              <a:rPr lang="en-US" sz="1600" b="1" dirty="0">
                <a:solidFill>
                  <a:srgbClr val="000000"/>
                </a:solidFill>
              </a:rPr>
              <a:t>ed</a:t>
            </a:r>
            <a:r>
              <a:rPr lang="en-US" sz="1600" dirty="0">
                <a:solidFill>
                  <a:srgbClr val="000000"/>
                </a:solidFill>
              </a:rPr>
              <a:t> system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identify any addressed responsibilities (as identified by the leveraged system)</a:t>
            </a:r>
          </a:p>
          <a:p>
            <a:pPr lvl="2">
              <a:lnSpc>
                <a:spcPct val="90000"/>
              </a:lnSpc>
            </a:pPr>
            <a:endParaRPr lang="en-US" sz="1600" dirty="0">
              <a:solidFill>
                <a:srgbClr val="000000"/>
              </a:solidFill>
            </a:endParaRPr>
          </a:p>
          <a:p>
            <a:pPr marL="11430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000000"/>
                </a:solidFill>
              </a:rPr>
              <a:t>In addition to: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identifying what </a:t>
            </a:r>
            <a:r>
              <a:rPr lang="en-US" sz="1800" b="1" dirty="0">
                <a:solidFill>
                  <a:srgbClr val="000000"/>
                </a:solidFill>
              </a:rPr>
              <a:t>may be </a:t>
            </a:r>
            <a:r>
              <a:rPr lang="en-US" sz="1800" dirty="0">
                <a:solidFill>
                  <a:srgbClr val="000000"/>
                </a:solidFill>
              </a:rPr>
              <a:t>inherited by the leverag</a:t>
            </a:r>
            <a:r>
              <a:rPr lang="en-US" sz="1800" b="1" dirty="0">
                <a:solidFill>
                  <a:srgbClr val="000000"/>
                </a:solidFill>
              </a:rPr>
              <a:t>ing</a:t>
            </a:r>
            <a:r>
              <a:rPr lang="en-US" sz="1800" dirty="0">
                <a:solidFill>
                  <a:srgbClr val="000000"/>
                </a:solidFill>
              </a:rPr>
              <a:t> system's customers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any responsibilities the leverag</a:t>
            </a:r>
            <a:r>
              <a:rPr lang="en-US" sz="1800" b="1" dirty="0">
                <a:solidFill>
                  <a:srgbClr val="000000"/>
                </a:solidFill>
              </a:rPr>
              <a:t>ing</a:t>
            </a:r>
            <a:r>
              <a:rPr lang="en-US" sz="1800" dirty="0">
                <a:solidFill>
                  <a:srgbClr val="000000"/>
                </a:solidFill>
              </a:rPr>
              <a:t> system's customers must address to fully satisfy a control</a:t>
            </a:r>
            <a:br>
              <a:rPr lang="en-US" sz="1800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543EED-C13A-4F8D-BA1E-4D85928DD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92" y="1905000"/>
            <a:ext cx="4343607" cy="336876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B59187A-0917-4453-B065-BA92BF3B3B9E}"/>
              </a:ext>
            </a:extLst>
          </p:cNvPr>
          <p:cNvSpPr/>
          <p:nvPr/>
        </p:nvSpPr>
        <p:spPr>
          <a:xfrm>
            <a:off x="1109706" y="2972518"/>
            <a:ext cx="918753" cy="11553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19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Looking at the OSCAL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1152906"/>
            <a:ext cx="9342823" cy="534314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(consumer responsibility - partially addressing a gap)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details cut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"uuid-of-component-this-system"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"uuid-of-component-</a:t>
            </a:r>
            <a:r>
              <a:rPr lang="en-US" sz="1000" b="1" dirty="0">
                <a:solidFill>
                  <a:srgbClr val="8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this-system-from-leveraged-</a:t>
            </a:r>
            <a:r>
              <a:rPr lang="en-US" sz="1000" b="1" dirty="0" err="1">
                <a:solidFill>
                  <a:srgbClr val="8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ssp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Leveraging system's custom description of the implemented capability.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&lt;/description&gt;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&lt;annotation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"satisfied-responsibility"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"uuid-of-leveraged-consumer-responsibility"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&lt;remarks&gt;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Describe how this responsibility (gap) was satisfied for AC-2, part a.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&lt;/remarks&gt;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&lt;/annotation&gt;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&lt;annotation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"responsibility"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"consumer"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new-uuid-value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&lt;remarks&gt;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Revised remaining consumer responsibility.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&lt;/remarks&gt;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&lt;/annotation&gt;</a:t>
            </a: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636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Looking at the OSCAL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1152907"/>
            <a:ext cx="9342823" cy="442874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Leveraging System (consumer responsibility - passing downstream as-is)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&lt;control-implementation&gt;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&lt;implemented-requirement control-id=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"ac-1"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uuid=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"eee8697a-bc39-45aa-accc-d3e534932efb"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&lt;implemented-requirement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&lt;!-- details cut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&lt;statement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statement-id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"ac-2_stmt.a"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"uuid-of-component-this-system"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&lt;by-component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"uuid-of-component-</a:t>
            </a:r>
            <a:r>
              <a:rPr lang="en-US" sz="1000" b="1" dirty="0">
                <a:solidFill>
                  <a:srgbClr val="8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this-system-from-leveraged-</a:t>
            </a:r>
            <a:r>
              <a:rPr lang="en-US" sz="1000" b="1" dirty="0" err="1">
                <a:solidFill>
                  <a:srgbClr val="8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ssp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uuid-value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Leveraging system's decision/rationale for fully passing responsibility downstream.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&lt;/description&gt;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&lt;annotation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"responsibility"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"consumer"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"uuid-</a:t>
            </a:r>
            <a:r>
              <a:rPr lang="en-US" sz="1000" b="1" dirty="0">
                <a:solidFill>
                  <a:srgbClr val="8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from-leveraged-</a:t>
            </a:r>
            <a:r>
              <a:rPr lang="en-US" sz="1000" b="1" dirty="0" err="1">
                <a:solidFill>
                  <a:srgbClr val="8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ssp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&lt;remarks&gt;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Leveraging system's responsibilities with respect to fully satisfying AC-2, part a.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&lt;/remarks&gt;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&lt;/annotation&gt;</a:t>
            </a: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&lt;/by-component&gt;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&lt;/statement&gt;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&lt;/implemented-requirement&gt;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560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6152EC9D-6CA0-41EF-8D38-F078AC45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Questions?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Thank you!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F89D75D-A85E-42ED-A43F-D127B111A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7513" y="2118601"/>
            <a:ext cx="4862804" cy="3981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OSCAL Repository: </a:t>
            </a:r>
            <a:r>
              <a:rPr lang="en-US" dirty="0">
                <a:hlinkClick r:id="rId2"/>
              </a:rPr>
              <a:t>https://github.com/usnistgov/OSCAL</a:t>
            </a:r>
            <a:endParaRPr lang="en-US" sz="2400" dirty="0"/>
          </a:p>
          <a:p>
            <a:pPr marL="0" indent="0">
              <a:buNone/>
            </a:pPr>
            <a:r>
              <a:rPr lang="en-US" b="1" dirty="0"/>
              <a:t>Project Website: </a:t>
            </a:r>
            <a:r>
              <a:rPr lang="en-US" dirty="0">
                <a:hlinkClick r:id="rId3"/>
              </a:rPr>
              <a:t>https://www.nist.gov/oscal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How to Contribute: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https://pages.nist.gov/OSCAL/contribute/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FedRAMP Implementation Guides</a:t>
            </a:r>
            <a:br>
              <a:rPr lang="en-US" b="1" dirty="0"/>
            </a:br>
            <a:r>
              <a:rPr lang="en-US" dirty="0">
                <a:hlinkClick r:id="rId5"/>
              </a:rPr>
              <a:t>https://github.com/gsa/fedramp-automation</a:t>
            </a:r>
            <a:r>
              <a:rPr lang="en-US" dirty="0"/>
              <a:t> </a:t>
            </a:r>
            <a:r>
              <a:rPr lang="en-US" sz="1400" b="1" dirty="0"/>
              <a:t>(Available in July)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7AF959-B0B1-4E50-8327-A7225670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17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A50795-4F77-4858-B1B6-D6E64DE66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047808" cy="37776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We want your feedback!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92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6152EC9D-6CA0-41EF-8D38-F078AC45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631" y="2898775"/>
            <a:ext cx="4148807" cy="1280890"/>
          </a:xfrm>
        </p:spPr>
        <p:txBody>
          <a:bodyPr>
            <a:normAutofit/>
          </a:bodyPr>
          <a:lstStyle/>
          <a:p>
            <a:r>
              <a:rPr lang="en-US" dirty="0"/>
              <a:t>BACKUP SLIDE(S)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7AF959-B0B1-4E50-8327-A7225670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07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1D1B5C-DA6A-4B54-A5D6-90490D711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1277937"/>
            <a:ext cx="2971800" cy="53054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19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124148"/>
            <a:ext cx="6980519" cy="865824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Responding to Controls in the SSP: Define Components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9034492" y="970344"/>
            <a:ext cx="3124628" cy="52705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Components are defined in the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system-implementation </a:t>
            </a:r>
            <a:r>
              <a:rPr lang="en-US" dirty="0"/>
              <a:t>assembly. </a:t>
            </a:r>
          </a:p>
          <a:p>
            <a:r>
              <a:rPr lang="en-US" dirty="0"/>
              <a:t>One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dirty="0"/>
              <a:t> assembly for each component.</a:t>
            </a:r>
          </a:p>
          <a:p>
            <a:r>
              <a:rPr lang="en-US" dirty="0"/>
              <a:t>There must always be a “This System” component defined.</a:t>
            </a:r>
          </a:p>
          <a:p>
            <a:r>
              <a:rPr lang="en-US" dirty="0"/>
              <a:t>Other components are defined as appropriate.</a:t>
            </a:r>
          </a:p>
          <a:p>
            <a:r>
              <a:rPr lang="en-US" dirty="0"/>
              <a:t>SSP authors have flexibility in how granular they define components.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D8E855-7EE4-441C-91F4-6B2351CA987A}"/>
              </a:ext>
            </a:extLst>
          </p:cNvPr>
          <p:cNvSpPr/>
          <p:nvPr/>
        </p:nvSpPr>
        <p:spPr>
          <a:xfrm>
            <a:off x="5765799" y="3261053"/>
            <a:ext cx="3124627" cy="9680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9237115-A802-4EFE-8075-B439CC81C4C5}"/>
              </a:ext>
            </a:extLst>
          </p:cNvPr>
          <p:cNvSpPr txBox="1">
            <a:spLocks/>
          </p:cNvSpPr>
          <p:nvPr/>
        </p:nvSpPr>
        <p:spPr>
          <a:xfrm>
            <a:off x="1311579" y="1363318"/>
            <a:ext cx="4188268" cy="48775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control response is broken down to the individual components involved.</a:t>
            </a:r>
          </a:p>
          <a:p>
            <a:r>
              <a:rPr lang="en-US" dirty="0"/>
              <a:t>Enables a more robust response to controls</a:t>
            </a:r>
          </a:p>
          <a:p>
            <a:endParaRPr lang="en-US" dirty="0"/>
          </a:p>
          <a:p>
            <a:r>
              <a:rPr lang="en-US" dirty="0"/>
              <a:t>Example: The access control implementation that satisfies </a:t>
            </a:r>
            <a:r>
              <a:rPr lang="en-US" i="1" dirty="0"/>
              <a:t>AC-2, part a</a:t>
            </a:r>
            <a:r>
              <a:rPr lang="en-US" dirty="0"/>
              <a:t> is described separately for:</a:t>
            </a:r>
          </a:p>
          <a:p>
            <a:pPr lvl="1"/>
            <a:r>
              <a:rPr lang="en-US" dirty="0"/>
              <a:t>This System</a:t>
            </a:r>
          </a:p>
          <a:p>
            <a:pPr lvl="1"/>
            <a:r>
              <a:rPr lang="en-US" dirty="0"/>
              <a:t>The Access Control Procedure</a:t>
            </a:r>
          </a:p>
          <a:p>
            <a:pPr lvl="1"/>
            <a:r>
              <a:rPr lang="en-US" dirty="0"/>
              <a:t>A shared Application</a:t>
            </a:r>
          </a:p>
        </p:txBody>
      </p:sp>
    </p:spTree>
    <p:extLst>
      <p:ext uri="{BB962C8B-B14F-4D97-AF65-F5344CB8AC3E}">
        <p14:creationId xmlns:p14="http://schemas.microsoft.com/office/powerpoint/2010/main" val="325784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8" y="653138"/>
            <a:ext cx="4842554" cy="1280890"/>
          </a:xfrm>
        </p:spPr>
        <p:txBody>
          <a:bodyPr/>
          <a:lstStyle/>
          <a:p>
            <a:r>
              <a:rPr lang="en-US" dirty="0"/>
              <a:t>Three Scenarios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756228" y="1293583"/>
            <a:ext cx="6072850" cy="53037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 1</a:t>
            </a:r>
            <a:r>
              <a:rPr lang="en-US" dirty="0"/>
              <a:t>: OSCAL SSP / With Access</a:t>
            </a:r>
          </a:p>
          <a:p>
            <a:pPr lvl="1"/>
            <a:r>
              <a:rPr lang="en-US" dirty="0"/>
              <a:t>The leveraged system is using an OSCAL SSP; and the leveraging system is permitted to access it. </a:t>
            </a:r>
          </a:p>
          <a:p>
            <a:pPr lvl="1"/>
            <a:r>
              <a:rPr lang="en-US" dirty="0"/>
              <a:t>No CRM is needed.</a:t>
            </a:r>
          </a:p>
          <a:p>
            <a:pPr lvl="1"/>
            <a:r>
              <a:rPr lang="en-US" b="1" dirty="0"/>
              <a:t>Preferred approach!</a:t>
            </a:r>
          </a:p>
          <a:p>
            <a:endParaRPr lang="en-US" b="1" dirty="0"/>
          </a:p>
          <a:p>
            <a:r>
              <a:rPr lang="en-US" b="1" dirty="0"/>
              <a:t>Scenario 2</a:t>
            </a:r>
            <a:r>
              <a:rPr lang="en-US" dirty="0"/>
              <a:t>: OSCAL SSP / No Access</a:t>
            </a:r>
          </a:p>
          <a:p>
            <a:pPr lvl="1"/>
            <a:r>
              <a:rPr lang="en-US" dirty="0"/>
              <a:t>The leveraged system is using an OSCAL SSP; however, the leveraging system is not permitted access it. </a:t>
            </a:r>
          </a:p>
          <a:p>
            <a:pPr lvl="1"/>
            <a:r>
              <a:rPr lang="en-US" dirty="0"/>
              <a:t>An OSCAL CRM is used.</a:t>
            </a:r>
          </a:p>
          <a:p>
            <a:pPr lvl="1"/>
            <a:endParaRPr lang="en-US" dirty="0"/>
          </a:p>
          <a:p>
            <a:r>
              <a:rPr lang="en-US" b="1" dirty="0"/>
              <a:t>Scenario 3</a:t>
            </a:r>
            <a:r>
              <a:rPr lang="en-US" dirty="0"/>
              <a:t>: Legacy SSP</a:t>
            </a:r>
          </a:p>
          <a:p>
            <a:pPr lvl="1"/>
            <a:r>
              <a:rPr lang="en-US" dirty="0"/>
              <a:t>A leveraged system is still using a legacy SSP.</a:t>
            </a:r>
          </a:p>
          <a:p>
            <a:pPr lvl="1"/>
            <a:r>
              <a:rPr lang="en-US" dirty="0"/>
              <a:t>A legacy Customer Responsibility Matrix (CRM) is used.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CDFD41-68C3-4758-8D74-E9E55D6FF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099" y="565337"/>
            <a:ext cx="1409700" cy="1962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669D29-4D0D-412E-9D38-3352204BF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258" y="2418363"/>
            <a:ext cx="1409700" cy="1962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6E8B6B-6256-4F92-AA93-D4CA4962F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5720" y="4335921"/>
            <a:ext cx="1409700" cy="19621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834867-53B1-4638-88C4-1A9439070D5E}"/>
              </a:ext>
            </a:extLst>
          </p:cNvPr>
          <p:cNvSpPr/>
          <p:nvPr/>
        </p:nvSpPr>
        <p:spPr>
          <a:xfrm>
            <a:off x="1668163" y="1238255"/>
            <a:ext cx="5980670" cy="18323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Today's Focus</a:t>
            </a:r>
          </a:p>
        </p:txBody>
      </p:sp>
    </p:spTree>
    <p:extLst>
      <p:ext uri="{BB962C8B-B14F-4D97-AF65-F5344CB8AC3E}">
        <p14:creationId xmlns:p14="http://schemas.microsoft.com/office/powerpoint/2010/main" val="313191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256202-F2FC-436C-8A79-BE80D1324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0" y="1284287"/>
            <a:ext cx="2971800" cy="53054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124148"/>
            <a:ext cx="6895995" cy="865824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Responding to Controls in the SSP: Respond By Component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843915" y="1692774"/>
            <a:ext cx="3816298" cy="47306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each control there is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implemented-requirement</a:t>
            </a:r>
            <a:r>
              <a:rPr lang="en-US" i="1" dirty="0"/>
              <a:t> </a:t>
            </a:r>
            <a:r>
              <a:rPr lang="en-US" dirty="0"/>
              <a:t>assembly.</a:t>
            </a:r>
          </a:p>
          <a:p>
            <a:r>
              <a:rPr lang="en-US" dirty="0"/>
              <a:t>Within 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implemented-requirement </a:t>
            </a:r>
            <a:r>
              <a:rPr lang="en-US" dirty="0"/>
              <a:t>assembly, there are one or more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dirty="0"/>
              <a:t> assemblies. </a:t>
            </a:r>
          </a:p>
          <a:p>
            <a:r>
              <a:rPr lang="en-US" dirty="0"/>
              <a:t>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dirty="0"/>
              <a:t> assembly has one or more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by-component</a:t>
            </a:r>
            <a:r>
              <a:rPr lang="en-US" i="1" dirty="0"/>
              <a:t> </a:t>
            </a:r>
            <a:r>
              <a:rPr lang="en-US" dirty="0"/>
              <a:t>assemblies. Each references a component involved with control satisfaction. </a:t>
            </a:r>
          </a:p>
          <a:p>
            <a:r>
              <a:rPr lang="en-US" dirty="0"/>
              <a:t>Control satisfaction responses are provided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dirty="0"/>
              <a:t> field within 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by-component</a:t>
            </a:r>
            <a:r>
              <a:rPr lang="en-US" dirty="0"/>
              <a:t> assembly.</a:t>
            </a:r>
          </a:p>
          <a:p>
            <a:r>
              <a:rPr lang="en-US" dirty="0"/>
              <a:t>NOTE: Use the “This System” component for any control satisfaction explanation that does not fit cleanly with a more specific component, or to describe how the components work together.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D8E855-7EE4-441C-91F4-6B2351CA987A}"/>
              </a:ext>
            </a:extLst>
          </p:cNvPr>
          <p:cNvSpPr/>
          <p:nvPr/>
        </p:nvSpPr>
        <p:spPr>
          <a:xfrm>
            <a:off x="5778069" y="5133919"/>
            <a:ext cx="3124627" cy="27658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0D1487-EB09-41A8-ADCC-ED08BB611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749" y="318169"/>
            <a:ext cx="3333750" cy="53149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E5C3926-2700-4A42-96B4-B863FA3A2079}"/>
              </a:ext>
            </a:extLst>
          </p:cNvPr>
          <p:cNvSpPr/>
          <p:nvPr/>
        </p:nvSpPr>
        <p:spPr>
          <a:xfrm>
            <a:off x="9259261" y="1554483"/>
            <a:ext cx="2697095" cy="198017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F1BC68-318D-42BA-A5F1-47CB60BD8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713" y="1284298"/>
            <a:ext cx="2971800" cy="53054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8" y="124148"/>
            <a:ext cx="6564056" cy="865824"/>
          </a:xfrm>
        </p:spPr>
        <p:txBody>
          <a:bodyPr>
            <a:normAutofit fontScale="90000"/>
          </a:bodyPr>
          <a:lstStyle/>
          <a:p>
            <a:r>
              <a:rPr lang="en-US" dirty="0"/>
              <a:t>Correct Placement of Customer Responsibility Statements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843915" y="1692774"/>
            <a:ext cx="3816298" cy="47306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Customer responsibility statements are placed within applicable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by-component </a:t>
            </a:r>
            <a:r>
              <a:rPr lang="en-US" dirty="0"/>
              <a:t>assembly using an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annotation</a:t>
            </a:r>
            <a:r>
              <a:rPr lang="en-US" dirty="0"/>
              <a:t>.</a:t>
            </a:r>
          </a:p>
          <a:p>
            <a:r>
              <a:rPr lang="en-US" dirty="0"/>
              <a:t>If the customer has a responsibility within the application, there should be a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by-component</a:t>
            </a:r>
            <a:r>
              <a:rPr lang="en-US" dirty="0"/>
              <a:t> assembly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dirty="0"/>
              <a:t> assembly, which identifies the application and includes the customer responsibility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annotation</a:t>
            </a:r>
            <a:r>
              <a:rPr lang="en-US" dirty="0"/>
              <a:t>.</a:t>
            </a:r>
          </a:p>
          <a:p>
            <a:r>
              <a:rPr lang="en-US" dirty="0"/>
              <a:t>If a customer responsibility statement does not fit any specific component, place it in the “This System” component.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39AB1A-CD3E-4956-9292-B34FEE82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32" y="314317"/>
            <a:ext cx="3333750" cy="5314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9D716E-415A-4958-8804-59F6527BC224}"/>
              </a:ext>
            </a:extLst>
          </p:cNvPr>
          <p:cNvSpPr/>
          <p:nvPr/>
        </p:nvSpPr>
        <p:spPr>
          <a:xfrm>
            <a:off x="9283700" y="2615594"/>
            <a:ext cx="2641600" cy="5562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77FBD9-47F8-4381-B174-F1EBDE809DD2}"/>
              </a:ext>
            </a:extLst>
          </p:cNvPr>
          <p:cNvSpPr/>
          <p:nvPr/>
        </p:nvSpPr>
        <p:spPr>
          <a:xfrm>
            <a:off x="9283700" y="4758158"/>
            <a:ext cx="2641600" cy="5562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7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91" y="104520"/>
            <a:ext cx="10040288" cy="865824"/>
          </a:xfrm>
        </p:spPr>
        <p:txBody>
          <a:bodyPr>
            <a:normAutofit/>
          </a:bodyPr>
          <a:lstStyle/>
          <a:p>
            <a:r>
              <a:rPr lang="en-US" dirty="0"/>
              <a:t>Looking at the OSCAL </a:t>
            </a:r>
            <a:r>
              <a:rPr lang="en-US"/>
              <a:t>(Components</a:t>
            </a:r>
            <a:r>
              <a:rPr lang="en-US" dirty="0"/>
              <a:t>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2060727" y="684204"/>
            <a:ext cx="9342823" cy="58753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C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Leveraged System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C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&lt;system-implementation&gt;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&lt;user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&lt;component</a:t>
            </a:r>
            <a:r>
              <a:rPr lang="da-DK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da-DK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"11111111-0000-4000-9001-000000000001"</a:t>
            </a:r>
            <a:r>
              <a:rPr lang="da-DK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component-type</a:t>
            </a:r>
            <a:r>
              <a:rPr lang="da-DK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"system"</a:t>
            </a:r>
            <a:r>
              <a:rPr lang="da-DK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a-DK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 System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 Leveraged IaaS.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 entire system as depicted in the system authorization boundary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"11111111-0000-4000-9001-000000000002"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component-type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"procedure"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Access Control Procedure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 is the procedure that governs access to the application.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&lt;link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"#8b9d82a9-dd49-4309-a466-685b0081f28c"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&lt;component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"11111111-0000-4000-9001-000000000003"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component-type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"software"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 application within the IaaS, exposed to SaaS customers and their downstream customers.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 Leveraged IaaS maintains aspects of the application.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 Leveraging SaaS maintains aspects of their assigned portion of the application.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 customers of the Leveraging SaaS maintain aspects of their sub-assigned portions of the application.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&lt;/description&gt;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&lt;status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"operational"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&lt;responsible-role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role-id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"admin"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&lt;party-uuid&gt;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11111111-0000-4000-9000-100000000001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&lt;/party-uuid&gt;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&lt;/responsible-role&gt;</a:t>
            </a: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&lt;/component&gt;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&lt;/system-implementation&gt;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88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303513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Relationship View:</a:t>
            </a:r>
            <a:br>
              <a:rPr lang="en-US" sz="3000" dirty="0"/>
            </a:br>
            <a:r>
              <a:rPr lang="en-US" sz="3000" dirty="0"/>
              <a:t>SSP Documentation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0819" y="609701"/>
            <a:ext cx="5633072" cy="5711270"/>
          </a:xfr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The Leveraged System's SSP: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may provide information about controls that may be inherited by a leveraging system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must explicitly identify all customer responsibilities required to fully satisfy a control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The number of levels beyond the leveraging system is irrelevant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The Leveraging System's SSP: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must identify what is inherited from the leveraged system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must address control requirements not explicitly satisfied through inheritance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should link customer responsibilities identified by its leveraged system to: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control implementation statements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customer responsibilities the leveraging system defined for its downstream customers</a:t>
            </a:r>
          </a:p>
          <a:p>
            <a:pPr lvl="2">
              <a:lnSpc>
                <a:spcPct val="90000"/>
              </a:lnSpc>
            </a:pPr>
            <a:endParaRPr lang="en-US" sz="16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A11B5-85C4-4DB0-8FDD-D02EB404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21" y="1884248"/>
            <a:ext cx="4372877" cy="388838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FC4D2C1-544F-400A-8B67-3414754D5B0F}"/>
              </a:ext>
            </a:extLst>
          </p:cNvPr>
          <p:cNvSpPr/>
          <p:nvPr/>
        </p:nvSpPr>
        <p:spPr>
          <a:xfrm>
            <a:off x="1371601" y="3904341"/>
            <a:ext cx="4753428" cy="37011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8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A4FB4-12AE-4A12-A1C6-68677EDC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AAC4BB-5137-479D-A96E-73E13377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Leveraged System -&gt; Leveraging System</a:t>
            </a:r>
            <a:br>
              <a:rPr lang="en-US" dirty="0"/>
            </a:br>
            <a:r>
              <a:rPr lang="en-US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78584-F4E2-4EAD-9928-6CB105C6D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5663" y="1788458"/>
            <a:ext cx="9378950" cy="44454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Leveraged System has an application exposed to the Leveraging System</a:t>
            </a:r>
          </a:p>
          <a:p>
            <a:pPr lvl="1"/>
            <a:r>
              <a:rPr lang="en-US" dirty="0"/>
              <a:t>The customer configuration responsibilities are defined within </a:t>
            </a:r>
            <a:r>
              <a:rPr lang="en-US" i="1" dirty="0"/>
              <a:t>AC-2, part a</a:t>
            </a:r>
            <a:r>
              <a:rPr lang="en-US" dirty="0"/>
              <a:t>; within a by-component assembly associated with the application</a:t>
            </a:r>
          </a:p>
          <a:p>
            <a:pPr lvl="1"/>
            <a:r>
              <a:rPr lang="en-US" dirty="0"/>
              <a:t>An optional inheritance statement is defined within </a:t>
            </a:r>
            <a:r>
              <a:rPr lang="en-US" i="1" dirty="0"/>
              <a:t>AC-2, part a</a:t>
            </a:r>
            <a:r>
              <a:rPr lang="en-US" dirty="0"/>
              <a:t>; within a by-component assembly associated with the application. It describes additional aspects of </a:t>
            </a:r>
            <a:r>
              <a:rPr lang="en-US" i="1" dirty="0"/>
              <a:t>AC-2, part a </a:t>
            </a:r>
            <a:r>
              <a:rPr lang="en-US" dirty="0"/>
              <a:t>addressed by the application with no customer requirement.</a:t>
            </a:r>
          </a:p>
          <a:p>
            <a:pPr lvl="1"/>
            <a:r>
              <a:rPr lang="en-US" dirty="0"/>
              <a:t>The component definition for the application is communicated to the leveraging system</a:t>
            </a:r>
          </a:p>
          <a:p>
            <a:r>
              <a:rPr lang="en-US" dirty="0"/>
              <a:t>The Leveraged System has an access control procedure</a:t>
            </a:r>
          </a:p>
          <a:p>
            <a:pPr lvl="1"/>
            <a:r>
              <a:rPr lang="en-US" dirty="0"/>
              <a:t>The procedure is only for the leveraged system. The leveraging system requires its own procedure to satisfy AC-2, part a.</a:t>
            </a:r>
          </a:p>
          <a:p>
            <a:pPr lvl="1"/>
            <a:r>
              <a:rPr lang="en-US" dirty="0"/>
              <a:t>A customer responsibility statement is made with within </a:t>
            </a:r>
            <a:r>
              <a:rPr lang="en-US" i="1" dirty="0"/>
              <a:t>AC-2, part a</a:t>
            </a:r>
            <a:r>
              <a:rPr lang="en-US" dirty="0"/>
              <a:t>; within a by-component assembly associated with "This System" describing the need for the customer to create their own access control procedure.</a:t>
            </a:r>
          </a:p>
          <a:p>
            <a:pPr lvl="1"/>
            <a:r>
              <a:rPr lang="en-US" dirty="0"/>
              <a:t>In this instance it does not make sense to include the component representing the leveraged system's access control procedure.</a:t>
            </a:r>
          </a:p>
        </p:txBody>
      </p:sp>
    </p:spTree>
    <p:extLst>
      <p:ext uri="{BB962C8B-B14F-4D97-AF65-F5344CB8AC3E}">
        <p14:creationId xmlns:p14="http://schemas.microsoft.com/office/powerpoint/2010/main" val="342215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A4FB4-12AE-4A12-A1C6-68677EDC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AAC4BB-5137-479D-A96E-73E13377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76" y="624110"/>
            <a:ext cx="9378631" cy="1280890"/>
          </a:xfrm>
        </p:spPr>
        <p:txBody>
          <a:bodyPr/>
          <a:lstStyle/>
          <a:p>
            <a:r>
              <a:rPr lang="en-US" dirty="0"/>
              <a:t>Leveraging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78584-F4E2-4EAD-9928-6CB105C6D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1579" y="1479176"/>
            <a:ext cx="4510997" cy="4948518"/>
          </a:xfrm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 leveraging system must communicate the following to customers and AOs:</a:t>
            </a:r>
          </a:p>
          <a:p>
            <a:r>
              <a:rPr lang="en-US" dirty="0"/>
              <a:t>Information about the authorizations for both the Leveraging and Leveraged Systems (dates, system IDs, etc.)</a:t>
            </a:r>
          </a:p>
          <a:p>
            <a:r>
              <a:rPr lang="en-US" dirty="0"/>
              <a:t>Control Satisfaction Descriptions that satisfy a customer responsibility statement</a:t>
            </a:r>
          </a:p>
          <a:p>
            <a:r>
              <a:rPr lang="en-US" dirty="0"/>
              <a:t>Statements about what the leveraging system has inherited from the leveraged system</a:t>
            </a:r>
          </a:p>
          <a:p>
            <a:pPr lvl="1"/>
            <a:r>
              <a:rPr lang="en-US" dirty="0"/>
              <a:t>In the component definition; and/or</a:t>
            </a:r>
          </a:p>
          <a:p>
            <a:pPr lvl="1"/>
            <a:r>
              <a:rPr lang="en-US" dirty="0"/>
              <a:t>In the by-component response to a specific control/part</a:t>
            </a:r>
          </a:p>
          <a:p>
            <a:endParaRPr lang="en-US" dirty="0"/>
          </a:p>
          <a:p>
            <a:r>
              <a:rPr lang="en-US" dirty="0"/>
              <a:t>Component information from the leveraged system must be referenced in the leveraging system</a:t>
            </a:r>
          </a:p>
          <a:p>
            <a:r>
              <a:rPr lang="en-US" dirty="0"/>
              <a:t>End Consumer (Customer) responsibility statements may also be defined the same way the leveraged system defines them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DE863C-B5C6-4878-A745-54FA96F2F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971" y="0"/>
            <a:ext cx="6087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06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303513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Relationship Views:</a:t>
            </a:r>
            <a:br>
              <a:rPr lang="en-US" sz="3000" dirty="0"/>
            </a:br>
            <a:r>
              <a:rPr lang="en-US" sz="3000" dirty="0"/>
              <a:t>Simplify and Modularize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26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0819" y="609701"/>
            <a:ext cx="5633072" cy="5711270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For additional layers: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 leveraging system becomes the leveraged system relative to the customer layer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In addition to </a:t>
            </a:r>
            <a:endParaRPr lang="en-US" sz="1600" dirty="0">
              <a:solidFill>
                <a:srgbClr val="00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information controls that may be inherited by a leveraging system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explicit customer responsibilities required to fully satisfy a control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 number of levels beyond the leveraging system is irrelevant.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A11B5-85C4-4DB0-8FDD-D02EB404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21" y="1884248"/>
            <a:ext cx="4372877" cy="388838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FC4D2C1-544F-400A-8B67-3414754D5B0F}"/>
              </a:ext>
            </a:extLst>
          </p:cNvPr>
          <p:cNvSpPr/>
          <p:nvPr/>
        </p:nvSpPr>
        <p:spPr>
          <a:xfrm>
            <a:off x="1371601" y="2801259"/>
            <a:ext cx="4753428" cy="37011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9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A4FB4-12AE-4A12-A1C6-68677EDC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AAC4BB-5137-479D-A96E-73E13377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Leveraged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78584-F4E2-4EAD-9928-6CB105C6D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4197" y="1304144"/>
            <a:ext cx="5451755" cy="5366479"/>
          </a:xfrm>
          <a:solidFill>
            <a:schemeClr val="bg2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 leveraged system must communicate the following to a leveraging system:</a:t>
            </a:r>
          </a:p>
          <a:p>
            <a:r>
              <a:rPr lang="en-US" dirty="0"/>
              <a:t>Information about the Leveraged System's authorization (date, system ID, etc.)</a:t>
            </a:r>
          </a:p>
          <a:p>
            <a:r>
              <a:rPr lang="en-US" dirty="0"/>
              <a:t>Consumer (Customer) responsibility statements</a:t>
            </a:r>
          </a:p>
          <a:p>
            <a:pPr lvl="1"/>
            <a:r>
              <a:rPr lang="en-US" dirty="0"/>
              <a:t>In the by-component response to a specific control/part</a:t>
            </a:r>
          </a:p>
          <a:p>
            <a:pPr lvl="2"/>
            <a:r>
              <a:rPr lang="en-US" dirty="0"/>
              <a:t>System-wide statements - associated with the by-component statement for "This System"</a:t>
            </a:r>
          </a:p>
          <a:p>
            <a:pPr lvl="2"/>
            <a:r>
              <a:rPr lang="en-US" dirty="0"/>
              <a:t>Component-specific statements</a:t>
            </a:r>
          </a:p>
          <a:p>
            <a:r>
              <a:rPr lang="en-US" dirty="0"/>
              <a:t>Statements about what the leveraging system could inherited</a:t>
            </a:r>
          </a:p>
          <a:p>
            <a:pPr lvl="1"/>
            <a:r>
              <a:rPr lang="en-US" dirty="0"/>
              <a:t>In the component definition; and/or</a:t>
            </a:r>
          </a:p>
          <a:p>
            <a:pPr lvl="1"/>
            <a:r>
              <a:rPr lang="en-US" dirty="0"/>
              <a:t>In the by-component response to a specific control/part</a:t>
            </a:r>
          </a:p>
          <a:p>
            <a:endParaRPr lang="en-US" dirty="0"/>
          </a:p>
          <a:p>
            <a:r>
              <a:rPr lang="en-US" dirty="0"/>
              <a:t>Certain information about any component associated with consumer responsibility or inheritance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8737A-5743-458E-B51D-07DA9D5D3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828" y="0"/>
            <a:ext cx="2849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43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Scenario 1: OSCAL SSP With Access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0424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Preferred scenario</a:t>
            </a:r>
          </a:p>
          <a:p>
            <a:r>
              <a:rPr lang="en-US" dirty="0"/>
              <a:t>The SSP of the </a:t>
            </a:r>
            <a:r>
              <a:rPr lang="en-US" dirty="0">
                <a:solidFill>
                  <a:srgbClr val="C00000"/>
                </a:solidFill>
              </a:rPr>
              <a:t>leveraging system </a:t>
            </a:r>
            <a:r>
              <a:rPr lang="en-US" dirty="0"/>
              <a:t>can "see"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</a:t>
            </a:r>
          </a:p>
          <a:p>
            <a:r>
              <a:rPr lang="en-US" dirty="0"/>
              <a:t>Tools can identify which statements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 have a customer responsibility</a:t>
            </a:r>
          </a:p>
          <a:p>
            <a:r>
              <a:rPr lang="en-US" dirty="0"/>
              <a:t>Tools can further identify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components associated with these customer responsibility statements.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ISSO must determine if fulfillment of their customer responsibility involves the component from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, or a new component that must be supplied by the </a:t>
            </a:r>
            <a:r>
              <a:rPr lang="en-US" dirty="0">
                <a:solidFill>
                  <a:srgbClr val="C00000"/>
                </a:solidFill>
              </a:rPr>
              <a:t>leveraging system's</a:t>
            </a:r>
            <a:r>
              <a:rPr lang="en-US" dirty="0"/>
              <a:t> organization.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9C011C-6365-42FB-AFA2-ADAC8F193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424" y="425694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5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29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Scenario 2: OSCAL SSP - No Access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8609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SSP of the </a:t>
            </a:r>
            <a:r>
              <a:rPr lang="en-US" dirty="0">
                <a:solidFill>
                  <a:srgbClr val="C00000"/>
                </a:solidFill>
              </a:rPr>
              <a:t>leveraging system</a:t>
            </a:r>
            <a:r>
              <a:rPr lang="en-US" dirty="0"/>
              <a:t> is not permitted to "see" the full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owner, creates an OSCAL customer responsibility matrix (CRM), using the OSCAL Component model.</a:t>
            </a:r>
          </a:p>
          <a:p>
            <a:r>
              <a:rPr lang="en-US" dirty="0"/>
              <a:t>Every component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SSP, with a customer responsibility annotation is created in the OSCAL CRM with only basic information, such as the component title and general description. </a:t>
            </a:r>
          </a:p>
          <a:p>
            <a:pPr lvl="1"/>
            <a:r>
              <a:rPr lang="en-US" dirty="0"/>
              <a:t>The exact level of detail is a situation-specific decision.</a:t>
            </a:r>
          </a:p>
          <a:p>
            <a:pPr lvl="1"/>
            <a:r>
              <a:rPr lang="en-US" dirty="0"/>
              <a:t>The original Component UUID value from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 must be duplicated.</a:t>
            </a:r>
          </a:p>
          <a:p>
            <a:pPr lvl="1"/>
            <a:r>
              <a:rPr lang="en-US" dirty="0"/>
              <a:t>Every control, which cites that component AND associates it with a customer responsibility statement is cited in the control-implementation assembly within the component.</a:t>
            </a:r>
          </a:p>
          <a:p>
            <a:pPr lvl="1"/>
            <a:r>
              <a:rPr lang="en-US" dirty="0"/>
              <a:t>The entire "responsibility" annotation is duplicated from the SSP model by-component entry to the Component model statement-id assembly.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ISSO must determine if fulfillment of their customer responsibility involves the component from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, or a new component that must be supplied by the </a:t>
            </a:r>
            <a:r>
              <a:rPr lang="en-US" dirty="0">
                <a:solidFill>
                  <a:srgbClr val="C00000"/>
                </a:solidFill>
              </a:rPr>
              <a:t>leveraging system's</a:t>
            </a:r>
            <a:r>
              <a:rPr lang="en-US" dirty="0"/>
              <a:t> organization.</a:t>
            </a:r>
          </a:p>
          <a:p>
            <a:pPr lvl="1"/>
            <a:r>
              <a:rPr lang="en-US" dirty="0"/>
              <a:t>If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component is used, 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SSP must import the component detail from the CRM into the leveraging system's SSP.</a:t>
            </a:r>
          </a:p>
          <a:p>
            <a:pPr lvl="1"/>
            <a:r>
              <a:rPr lang="en-US" dirty="0"/>
              <a:t>The original UUID must be maintained.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SSP must ensure they fully satisfy every customer responsibility statement in the CRM, which requires at least one entry within the cited statement.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A16E6-4902-406C-94D0-B8327D38B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183" y="85179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8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What is a Leveraged Authorization (LA)?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123" y="609701"/>
            <a:ext cx="5549767" cy="5512425"/>
          </a:xfrm>
          <a:solidFill>
            <a:schemeClr val="bg2"/>
          </a:solidFill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</a:rPr>
              <a:t>A leveraged authorization exists where: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one or more leverag</a:t>
            </a:r>
            <a:r>
              <a:rPr lang="en-US" sz="1800" b="1" dirty="0">
                <a:solidFill>
                  <a:srgbClr val="000000"/>
                </a:solidFill>
              </a:rPr>
              <a:t>ing</a:t>
            </a:r>
            <a:r>
              <a:rPr lang="en-US" sz="1800" dirty="0">
                <a:solidFill>
                  <a:srgbClr val="000000"/>
                </a:solidFill>
              </a:rPr>
              <a:t> systems relies on a leverag</a:t>
            </a:r>
            <a:r>
              <a:rPr lang="en-US" sz="1800" b="1" dirty="0">
                <a:solidFill>
                  <a:srgbClr val="000000"/>
                </a:solidFill>
              </a:rPr>
              <a:t>ed</a:t>
            </a:r>
            <a:r>
              <a:rPr lang="en-US" sz="1800" dirty="0">
                <a:solidFill>
                  <a:srgbClr val="000000"/>
                </a:solidFill>
              </a:rPr>
              <a:t> for operation; and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any leveraging system is authorized separately from the leveraged system.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Common examples: 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000000"/>
                </a:solidFill>
              </a:rPr>
              <a:t>Cloud</a:t>
            </a:r>
            <a:r>
              <a:rPr lang="en-US" sz="1800" dirty="0">
                <a:solidFill>
                  <a:srgbClr val="000000"/>
                </a:solidFill>
              </a:rPr>
              <a:t>: Several SaaS systems running on a separately authorized IaaS.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000000"/>
                </a:solidFill>
              </a:rPr>
              <a:t>Legacy</a:t>
            </a:r>
            <a:r>
              <a:rPr lang="en-US" sz="1800" dirty="0">
                <a:solidFill>
                  <a:srgbClr val="000000"/>
                </a:solidFill>
              </a:rPr>
              <a:t>: Several systems relying on a separately authorized storage array or other general support system (GSS)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</a:rPr>
              <a:t>Leveraged Authorization vs Interconnection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A leveraged authorization is more of a hierarchical relationship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An interconnection is more of a peer relationship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19D345-739B-4FAB-BBC5-BD0C3BC64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921" y="1905000"/>
            <a:ext cx="4343608" cy="33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13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30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1100711"/>
          </a:xfrm>
        </p:spPr>
        <p:txBody>
          <a:bodyPr>
            <a:normAutofit fontScale="90000"/>
          </a:bodyPr>
          <a:lstStyle/>
          <a:p>
            <a:r>
              <a:rPr lang="en-US" dirty="0"/>
              <a:t>Scenario 2: OSCAL SSP:</a:t>
            </a:r>
            <a:br>
              <a:rPr lang="en-US" dirty="0"/>
            </a:br>
            <a:r>
              <a:rPr lang="en-US" dirty="0"/>
              <a:t>No Access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A16E6-4902-406C-94D0-B8327D38B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716" y="68853"/>
            <a:ext cx="1409700" cy="1962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EF7F7E-08A7-481B-AE4E-FB51CFF06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1571745"/>
            <a:ext cx="4737100" cy="495446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5B68BA4-1BC1-49EE-9A52-D1FE7279C818}"/>
              </a:ext>
            </a:extLst>
          </p:cNvPr>
          <p:cNvSpPr/>
          <p:nvPr/>
        </p:nvSpPr>
        <p:spPr>
          <a:xfrm>
            <a:off x="6931770" y="3238500"/>
            <a:ext cx="726330" cy="134620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7251A9-8A8E-48A0-B5DF-A14DB6EA2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608" y="787782"/>
            <a:ext cx="2739029" cy="59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00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31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Scenario 3: Legacy SSP or CRM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8609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SSP is not expressed in OSCAL, or its CRM is not.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leveraging system</a:t>
            </a:r>
            <a:r>
              <a:rPr lang="en-US" dirty="0"/>
              <a:t> SSP must define an additional component representing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 itself.</a:t>
            </a:r>
          </a:p>
          <a:p>
            <a:r>
              <a:rPr lang="en-US" dirty="0"/>
              <a:t>Every responsibility statement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legacy SSP/CRM must be addressed by 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SSP within the cited control statement.</a:t>
            </a:r>
          </a:p>
          <a:p>
            <a:r>
              <a:rPr lang="en-US" dirty="0"/>
              <a:t>If the responsibility is addressed by customer action in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, the </a:t>
            </a:r>
            <a:r>
              <a:rPr lang="en-US" dirty="0">
                <a:solidFill>
                  <a:srgbClr val="C00000"/>
                </a:solidFill>
              </a:rPr>
              <a:t>leveraging system's </a:t>
            </a:r>
            <a:r>
              <a:rPr lang="en-US" dirty="0"/>
              <a:t>statement should cite that component. Otherwise, it should cite the appropriate component.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95ED0-5264-466B-97B8-31A016DDD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251" y="48878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7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FADA-DB5E-48C1-AA44-18EBDB464D55}" type="slidenum">
              <a:rPr lang="en-US" smtClean="0"/>
              <a:t>32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27" y="653138"/>
            <a:ext cx="8251017" cy="753631"/>
          </a:xfrm>
        </p:spPr>
        <p:txBody>
          <a:bodyPr>
            <a:normAutofit/>
          </a:bodyPr>
          <a:lstStyle/>
          <a:p>
            <a:r>
              <a:rPr lang="en-US" dirty="0"/>
              <a:t>Inheritance in an OSCAL CRM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4984240-606D-4298-B612-2249915719CE}"/>
              </a:ext>
            </a:extLst>
          </p:cNvPr>
          <p:cNvSpPr txBox="1">
            <a:spLocks/>
          </p:cNvSpPr>
          <p:nvPr/>
        </p:nvSpPr>
        <p:spPr>
          <a:xfrm>
            <a:off x="1688123" y="1495129"/>
            <a:ext cx="8319122" cy="48609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CRM can represent components from the system even if there is no customer responsibility. </a:t>
            </a:r>
          </a:p>
          <a:p>
            <a:r>
              <a:rPr lang="en-US" dirty="0"/>
              <a:t>While individual component references are preferred, if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owner or ISSO does not wish to expose individual components, they may still provide a CRM with a "this system" component.</a:t>
            </a:r>
          </a:p>
          <a:p>
            <a:r>
              <a:rPr lang="en-US" dirty="0"/>
              <a:t>Whether individual components or simply a "this system" component, the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system's</a:t>
            </a:r>
            <a:r>
              <a:rPr lang="en-US" dirty="0"/>
              <a:t> CRM can cite each control satisfied by the component, and provide a customer-appropriate description of the satisfaction.</a:t>
            </a:r>
          </a:p>
          <a:p>
            <a:pPr lvl="1"/>
            <a:r>
              <a:rPr lang="en-US" dirty="0"/>
              <a:t>For example, FedRAMP requires the leveraging system to only describe what is being inherited from a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leveraged system</a:t>
            </a:r>
            <a:r>
              <a:rPr lang="en-US" dirty="0"/>
              <a:t> in satisfaction of a control, but does not require a description of "how" in this case. The CRM can provide a control-statement-specific description of what is being </a:t>
            </a:r>
            <a:r>
              <a:rPr lang="en-US"/>
              <a:t>inherited.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A16E6-4902-406C-94D0-B8327D38B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222" y="425694"/>
            <a:ext cx="14097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1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Responsibility and Adjudication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123" y="609701"/>
            <a:ext cx="5549767" cy="5512425"/>
          </a:xfr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</a:rPr>
              <a:t>An authorizing official (AO) must adjudicate the entire stack - relative to the authorization they are issuing. (Holistic View)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</a:rPr>
              <a:t>Each system owner is responsible for their system in the stack. (System View)</a:t>
            </a:r>
          </a:p>
          <a:p>
            <a:pPr>
              <a:lnSpc>
                <a:spcPct val="90000"/>
              </a:lnSpc>
            </a:pPr>
            <a:endParaRPr lang="en-US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</a:rPr>
              <a:t>Examples: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The AO for </a:t>
            </a:r>
            <a:r>
              <a:rPr lang="en-US" i="1" dirty="0">
                <a:solidFill>
                  <a:srgbClr val="000000"/>
                </a:solidFill>
              </a:rPr>
              <a:t>Leveraging SaaS A</a:t>
            </a:r>
            <a:r>
              <a:rPr lang="en-US" dirty="0">
                <a:solidFill>
                  <a:srgbClr val="000000"/>
                </a:solidFill>
              </a:rPr>
              <a:t> must adjudicate its authorization in consideration of the controls within both:</a:t>
            </a:r>
          </a:p>
          <a:p>
            <a:pPr lvl="2">
              <a:lnSpc>
                <a:spcPct val="90000"/>
              </a:lnSpc>
            </a:pPr>
            <a:r>
              <a:rPr lang="en-US" i="1" dirty="0">
                <a:solidFill>
                  <a:srgbClr val="000000"/>
                </a:solidFill>
              </a:rPr>
              <a:t>Leveraging SaaS A</a:t>
            </a:r>
            <a:r>
              <a:rPr lang="en-US" dirty="0">
                <a:solidFill>
                  <a:srgbClr val="000000"/>
                </a:solidFill>
              </a:rPr>
              <a:t>; and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the Leveraged IaaS.</a:t>
            </a:r>
          </a:p>
          <a:p>
            <a:pPr lvl="2"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The AO for </a:t>
            </a:r>
            <a:r>
              <a:rPr lang="en-US" i="1" dirty="0">
                <a:solidFill>
                  <a:srgbClr val="000000"/>
                </a:solidFill>
              </a:rPr>
              <a:t>Cust 5</a:t>
            </a:r>
            <a:r>
              <a:rPr lang="en-US" dirty="0">
                <a:solidFill>
                  <a:srgbClr val="000000"/>
                </a:solidFill>
              </a:rPr>
              <a:t> must adjudicate its authorization in consideration of the controls implemented: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by the </a:t>
            </a:r>
            <a:r>
              <a:rPr lang="en-US" i="1" dirty="0">
                <a:solidFill>
                  <a:srgbClr val="000000"/>
                </a:solidFill>
              </a:rPr>
              <a:t>Cust 5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within the </a:t>
            </a:r>
            <a:r>
              <a:rPr lang="en-US" i="1" dirty="0">
                <a:solidFill>
                  <a:srgbClr val="000000"/>
                </a:solidFill>
              </a:rPr>
              <a:t>Leveraging SaaS C</a:t>
            </a:r>
            <a:r>
              <a:rPr lang="en-US" dirty="0">
                <a:solidFill>
                  <a:srgbClr val="000000"/>
                </a:solidFill>
              </a:rPr>
              <a:t>; and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within the </a:t>
            </a:r>
            <a:r>
              <a:rPr lang="en-US" i="1" dirty="0">
                <a:solidFill>
                  <a:srgbClr val="000000"/>
                </a:solidFill>
              </a:rPr>
              <a:t>Leveraged IaaS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19D345-739B-4FAB-BBC5-BD0C3BC64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921" y="1905000"/>
            <a:ext cx="4343608" cy="336876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70EDFA2-D456-413C-8DC4-A5DE5EB577DE}"/>
              </a:ext>
            </a:extLst>
          </p:cNvPr>
          <p:cNvSpPr/>
          <p:nvPr/>
        </p:nvSpPr>
        <p:spPr>
          <a:xfrm rot="5400000">
            <a:off x="3372026" y="3173190"/>
            <a:ext cx="3218544" cy="68217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ACC94F-88A6-43A6-AE4A-051E6351B6A4}"/>
              </a:ext>
            </a:extLst>
          </p:cNvPr>
          <p:cNvSpPr/>
          <p:nvPr/>
        </p:nvSpPr>
        <p:spPr>
          <a:xfrm rot="5400000">
            <a:off x="1630610" y="3376826"/>
            <a:ext cx="2184401" cy="130904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9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631709-62AB-4F15-B6D2-09A68442C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74" y="1905000"/>
            <a:ext cx="4856162" cy="38676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408331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Full Control  Satisfaction (Holistic View)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0819" y="609701"/>
            <a:ext cx="5633072" cy="5834642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Some controls must be satisfied independently by each system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Example: FedRAMP does not allow inheritance for XX-1 controls.</a:t>
            </a:r>
          </a:p>
          <a:p>
            <a:pPr lvl="1">
              <a:lnSpc>
                <a:spcPct val="90000"/>
              </a:lnSpc>
            </a:pPr>
            <a:endParaRPr lang="en-US" sz="18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Some controls are only fully satisfied if each system does their part.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Example: Logical access control must be implemented on all components in “the stack”. </a:t>
            </a: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Some controls are fully satisfied at a lower level, thus fully inherited higher in the stack.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Example: Usually an IaaS takes care of all physical controls. Each SaaS has no ability to implement physical controls and fully inherits those controls from the IaaS.</a:t>
            </a:r>
          </a:p>
        </p:txBody>
      </p:sp>
    </p:spTree>
    <p:extLst>
      <p:ext uri="{BB962C8B-B14F-4D97-AF65-F5344CB8AC3E}">
        <p14:creationId xmlns:p14="http://schemas.microsoft.com/office/powerpoint/2010/main" val="284665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D3FF22-01D7-4267-B933-D18055784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74" y="1905000"/>
            <a:ext cx="4856162" cy="38676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303513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Full Control Satisfaction (System View)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0819" y="609701"/>
            <a:ext cx="5633072" cy="5711270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Leveraged System: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 leveraged system may address each control, through some combination of: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implementing the control; or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defining a customer responsibility for the control.</a:t>
            </a:r>
          </a:p>
          <a:p>
            <a:pPr lvl="2">
              <a:lnSpc>
                <a:spcPct val="90000"/>
              </a:lnSpc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FC4D2C1-544F-400A-8B67-3414754D5B0F}"/>
              </a:ext>
            </a:extLst>
          </p:cNvPr>
          <p:cNvSpPr/>
          <p:nvPr/>
        </p:nvSpPr>
        <p:spPr>
          <a:xfrm>
            <a:off x="1109710" y="4104637"/>
            <a:ext cx="918753" cy="11553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83ED66-CB77-4C24-BE13-C6853D86E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74" y="1905000"/>
            <a:ext cx="4856162" cy="38676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303513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Full Control Satisfaction (System View)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0819" y="609701"/>
            <a:ext cx="5633072" cy="5711270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Leveraging System: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 leveraging system may address each control, through some combination of:</a:t>
            </a:r>
          </a:p>
          <a:p>
            <a:pPr lvl="2">
              <a:lnSpc>
                <a:spcPct val="90000"/>
              </a:lnSpc>
            </a:pPr>
            <a:r>
              <a:rPr lang="en-US" sz="1600" b="1" dirty="0">
                <a:solidFill>
                  <a:srgbClr val="000000"/>
                </a:solidFill>
              </a:rPr>
              <a:t>identifying an inherited control from a leveraged system;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implementing the control; or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defining a customer responsibility for the control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671BAD-7B77-4A77-9E9B-14565ECD056C}"/>
              </a:ext>
            </a:extLst>
          </p:cNvPr>
          <p:cNvSpPr/>
          <p:nvPr/>
        </p:nvSpPr>
        <p:spPr>
          <a:xfrm>
            <a:off x="1109706" y="2972518"/>
            <a:ext cx="918753" cy="11553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2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Control Documentation (System View)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123" y="609701"/>
            <a:ext cx="5549767" cy="5512425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Leveraged System: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 leverag</a:t>
            </a:r>
            <a:r>
              <a:rPr lang="en-US" sz="1800" b="1" dirty="0">
                <a:solidFill>
                  <a:srgbClr val="000000"/>
                </a:solidFill>
              </a:rPr>
              <a:t>ed</a:t>
            </a:r>
            <a:r>
              <a:rPr lang="en-US" sz="1800" dirty="0">
                <a:solidFill>
                  <a:srgbClr val="000000"/>
                </a:solidFill>
              </a:rPr>
              <a:t> system's SSP should: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identify what </a:t>
            </a:r>
            <a:r>
              <a:rPr lang="en-US" sz="1600" b="1" dirty="0">
                <a:solidFill>
                  <a:srgbClr val="000000"/>
                </a:solidFill>
              </a:rPr>
              <a:t>may be </a:t>
            </a:r>
            <a:r>
              <a:rPr lang="en-US" sz="1600" dirty="0">
                <a:solidFill>
                  <a:srgbClr val="000000"/>
                </a:solidFill>
              </a:rPr>
              <a:t>inherited by leverag</a:t>
            </a:r>
            <a:r>
              <a:rPr lang="en-US" sz="1600" b="1" dirty="0">
                <a:solidFill>
                  <a:srgbClr val="000000"/>
                </a:solidFill>
              </a:rPr>
              <a:t>ing</a:t>
            </a:r>
            <a:r>
              <a:rPr lang="en-US" sz="1600" dirty="0">
                <a:solidFill>
                  <a:srgbClr val="000000"/>
                </a:solidFill>
              </a:rPr>
              <a:t> systems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including a consumer-appropriate description of the control inheritance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any responsibilities the leverag</a:t>
            </a:r>
            <a:r>
              <a:rPr lang="en-US" sz="1600" b="1" dirty="0">
                <a:solidFill>
                  <a:srgbClr val="000000"/>
                </a:solidFill>
              </a:rPr>
              <a:t>ing</a:t>
            </a:r>
            <a:r>
              <a:rPr lang="en-US" sz="1600" dirty="0">
                <a:solidFill>
                  <a:srgbClr val="000000"/>
                </a:solidFill>
              </a:rPr>
              <a:t> system must address to fully satisfy a control …</a:t>
            </a:r>
            <a:br>
              <a:rPr lang="en-US" sz="1600" dirty="0">
                <a:solidFill>
                  <a:srgbClr val="000000"/>
                </a:solidFill>
              </a:rPr>
            </a:b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… including where: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the leverag</a:t>
            </a:r>
            <a:r>
              <a:rPr lang="en-US" sz="1400" b="1" dirty="0">
                <a:solidFill>
                  <a:srgbClr val="000000"/>
                </a:solidFill>
              </a:rPr>
              <a:t>ing</a:t>
            </a:r>
            <a:r>
              <a:rPr lang="en-US" sz="1400" dirty="0">
                <a:solidFill>
                  <a:srgbClr val="000000"/>
                </a:solidFill>
              </a:rPr>
              <a:t> system must configure an inherited capability; or</a:t>
            </a:r>
          </a:p>
          <a:p>
            <a:pPr lvl="3">
              <a:lnSpc>
                <a:spcPct val="90000"/>
              </a:lnSpc>
            </a:pPr>
            <a:r>
              <a:rPr lang="en-US" sz="1400" dirty="0">
                <a:solidFill>
                  <a:srgbClr val="000000"/>
                </a:solidFill>
              </a:rPr>
              <a:t>there is a gap in control satisfaction which must be addressed by the leverag</a:t>
            </a:r>
            <a:r>
              <a:rPr lang="en-US" sz="1400" b="1" dirty="0">
                <a:solidFill>
                  <a:srgbClr val="000000"/>
                </a:solidFill>
              </a:rPr>
              <a:t>ing</a:t>
            </a:r>
            <a:r>
              <a:rPr lang="en-US" sz="1400" dirty="0">
                <a:solidFill>
                  <a:srgbClr val="000000"/>
                </a:solidFill>
              </a:rPr>
              <a:t> system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BA80E-1E2E-47FE-B451-7D5B7D13E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578" y="1905000"/>
            <a:ext cx="4343607" cy="336876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642ECC1-575E-4DB3-8B09-58CA1F4562C4}"/>
              </a:ext>
            </a:extLst>
          </p:cNvPr>
          <p:cNvSpPr/>
          <p:nvPr/>
        </p:nvSpPr>
        <p:spPr>
          <a:xfrm>
            <a:off x="1109710" y="4104637"/>
            <a:ext cx="918753" cy="11553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1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2CA-3CCA-4704-BAB4-82F3517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dirty="0"/>
              <a:t>Control Documentation (System View)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B7381-64FF-4013-8C95-D94F016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FBA6FADA-DB5E-48C1-AA44-18EBDB464D5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9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61184-E5D7-45D3-A5D9-9756EE6F7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123" y="609701"/>
            <a:ext cx="5549767" cy="5512425"/>
          </a:xfr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Leveraging System: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00"/>
                </a:solidFill>
              </a:rPr>
              <a:t>The leverag</a:t>
            </a:r>
            <a:r>
              <a:rPr lang="en-US" sz="1800" b="1" dirty="0">
                <a:solidFill>
                  <a:srgbClr val="000000"/>
                </a:solidFill>
              </a:rPr>
              <a:t>ing</a:t>
            </a:r>
            <a:r>
              <a:rPr lang="en-US" sz="1800" dirty="0">
                <a:solidFill>
                  <a:srgbClr val="000000"/>
                </a:solidFill>
              </a:rPr>
              <a:t> system's SSP should: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identify what </a:t>
            </a:r>
            <a:r>
              <a:rPr lang="en-US" sz="1600" b="1" dirty="0">
                <a:solidFill>
                  <a:srgbClr val="000000"/>
                </a:solidFill>
              </a:rPr>
              <a:t>is</a:t>
            </a:r>
            <a:r>
              <a:rPr lang="en-US" sz="1600" dirty="0">
                <a:solidFill>
                  <a:srgbClr val="000000"/>
                </a:solidFill>
              </a:rPr>
              <a:t> inherited from a leverag</a:t>
            </a:r>
            <a:r>
              <a:rPr lang="en-US" sz="1600" b="1" dirty="0">
                <a:solidFill>
                  <a:srgbClr val="000000"/>
                </a:solidFill>
              </a:rPr>
              <a:t>ed</a:t>
            </a:r>
            <a:r>
              <a:rPr lang="en-US" sz="1600" dirty="0">
                <a:solidFill>
                  <a:srgbClr val="000000"/>
                </a:solidFill>
              </a:rPr>
              <a:t> system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</a:rPr>
              <a:t>identify any addressed responsibilities (as identified by the leveraged system)</a:t>
            </a:r>
          </a:p>
          <a:p>
            <a:pPr lvl="2">
              <a:lnSpc>
                <a:spcPct val="90000"/>
              </a:lnSpc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D97550-DF53-464F-B3E8-A3D7AC6EE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91" y="1905000"/>
            <a:ext cx="4343607" cy="336876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B59187A-0917-4453-B065-BA92BF3B3B9E}"/>
              </a:ext>
            </a:extLst>
          </p:cNvPr>
          <p:cNvSpPr/>
          <p:nvPr/>
        </p:nvSpPr>
        <p:spPr>
          <a:xfrm>
            <a:off x="1109706" y="2972518"/>
            <a:ext cx="918753" cy="11553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30711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Custom 4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4B84AA"/>
      </a:hlink>
      <a:folHlink>
        <a:srgbClr val="CDDEE9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</TotalTime>
  <Words>3751</Words>
  <Application>Microsoft Office PowerPoint</Application>
  <PresentationFormat>Widescreen</PresentationFormat>
  <Paragraphs>454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Century Gothic</vt:lpstr>
      <vt:lpstr>Courier New</vt:lpstr>
      <vt:lpstr>Lucida Sans Typewriter</vt:lpstr>
      <vt:lpstr>Wingdings 3</vt:lpstr>
      <vt:lpstr>1_Wisp</vt:lpstr>
      <vt:lpstr>Open Security Controls Assessment Language (OSCAL) Leveraged Authorizations and Customer Responsibilities</vt:lpstr>
      <vt:lpstr>Three Scenarios</vt:lpstr>
      <vt:lpstr>What is a Leveraged Authorization (LA)?</vt:lpstr>
      <vt:lpstr>Responsibility and Adjudication</vt:lpstr>
      <vt:lpstr>Full Control  Satisfaction (Holistic View)</vt:lpstr>
      <vt:lpstr>Full Control Satisfaction (System View)</vt:lpstr>
      <vt:lpstr>Full Control Satisfaction (System View)</vt:lpstr>
      <vt:lpstr>Control Documentation (System View)</vt:lpstr>
      <vt:lpstr>Control Documentation (System View)</vt:lpstr>
      <vt:lpstr>Looking at the OSCAL</vt:lpstr>
      <vt:lpstr>Looking at the OSCAL</vt:lpstr>
      <vt:lpstr>Looking at the OSCAL</vt:lpstr>
      <vt:lpstr>Looking at the OSCAL</vt:lpstr>
      <vt:lpstr>Control Documentation (System View)</vt:lpstr>
      <vt:lpstr>Looking at the OSCAL</vt:lpstr>
      <vt:lpstr>Looking at the OSCAL</vt:lpstr>
      <vt:lpstr>Questions? Thank you!</vt:lpstr>
      <vt:lpstr>BACKUP SLIDE(S)</vt:lpstr>
      <vt:lpstr>Responding to Controls in the SSP: Define Components</vt:lpstr>
      <vt:lpstr>Responding to Controls in the SSP: Respond By Component</vt:lpstr>
      <vt:lpstr>Correct Placement of Customer Responsibility Statements</vt:lpstr>
      <vt:lpstr>Looking at the OSCAL (Components)</vt:lpstr>
      <vt:lpstr>Relationship View: SSP Documentation</vt:lpstr>
      <vt:lpstr>Leveraged System -&gt; Leveraging System Use Cases</vt:lpstr>
      <vt:lpstr>Leveraging System</vt:lpstr>
      <vt:lpstr>Relationship Views: Simplify and Modularize</vt:lpstr>
      <vt:lpstr>Leveraged System</vt:lpstr>
      <vt:lpstr>Scenario 1: OSCAL SSP With Access </vt:lpstr>
      <vt:lpstr>Scenario 2: OSCAL SSP - No Access </vt:lpstr>
      <vt:lpstr>Scenario 2: OSCAL SSP: No Access </vt:lpstr>
      <vt:lpstr>Scenario 3: Legacy SSP or CRM</vt:lpstr>
      <vt:lpstr>Inheritance in an OSCAL CRM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Security Controls Assessment Language (OSCAL) Leveraged Authorizations</dc:title>
  <dc:creator>Brian Ruf</dc:creator>
  <cp:lastModifiedBy>Brian Ruf</cp:lastModifiedBy>
  <cp:revision>1</cp:revision>
  <dcterms:created xsi:type="dcterms:W3CDTF">2020-07-22T13:57:14Z</dcterms:created>
  <dcterms:modified xsi:type="dcterms:W3CDTF">2020-09-04T13:58:57Z</dcterms:modified>
</cp:coreProperties>
</file>