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8" r:id="rId7"/>
    <p:sldId id="261" r:id="rId8"/>
    <p:sldId id="263" r:id="rId9"/>
    <p:sldId id="260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C01F-A1CA-495B-848E-A3EE1C1EE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03188-64BF-4393-923C-42A82C277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62C0-A3BB-443A-B1F1-442CCDD7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48D6-3A87-471B-A8A7-B004C66B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8BCC-97DB-472B-8256-7A4B5D17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3E0-4D7F-4CB6-A710-F5362AE3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079CA-9D2D-44C6-B885-0F62DCDC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F3A4-37E0-47C5-815F-0CDDDAD6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C4D36-5B68-419A-A1DD-91B31FB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A972-9107-47FC-99B2-1DEE5232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6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A64B2-75BA-40C6-AD10-D2F92DDAB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E804E-CB34-4C36-975C-EF1DBC49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0622F-9DAA-47BB-A8F6-4CB25A06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38EB-F417-4318-ACFA-12A7D007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C479E-6FBD-49BB-AD21-F3FAFFE3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1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B79-F853-4DC0-89E6-C98361BF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8469-AA3E-4F1D-863A-F4ED6F93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3E4F3-1DFF-4E4B-9779-2DB05645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AC20-D895-493B-999B-020BEB85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83DB-32FB-4D45-967B-776A23AF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158D-353A-43EC-9C73-3587A1F8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A5AC-6207-4ACC-9922-79E87A24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757F-A14A-4EAF-B180-A8F6DB3F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CF14-14F0-4A97-BC2E-12CA69F9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3AB5-5DE5-43D4-9063-15E10CFB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1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96DE-DE56-446D-9FDA-19D24190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74D4-21E9-43E6-9359-222B0183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D9CB9-B3E5-4887-A3FB-C485A0F48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481CA-C966-4F96-8B18-2A354C19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BCE2-E389-40F6-9315-B82EAF0C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BEAD6-951D-4466-87EA-9B9DF73A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5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4181-22D1-4911-9B8A-1DE8BD9D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6B78C-CF61-4A6E-83FD-30946BF9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7B610-B72F-4A07-8BD6-E8C76E70A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F6D77-1FB9-4E7B-BF09-9ED1C6C9E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2082D-9D80-4D95-8A6F-4B9DB2B80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F916A-0635-4B4A-81CA-F6116CA6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62D1A-C64A-41A5-AF8F-1CCB8B9C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6FEE5-5C9E-4854-843E-34E9E118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9C96-2AC9-4528-8523-40BDCD90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C900C-3059-4684-97ED-13BBD67B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F1B17-78FB-4D13-83EE-60550355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FDDB-A83E-4460-86E1-A3B9A9D0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E0DE-2884-415E-B06F-B23702D1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1CC22-28B8-434A-8897-21ECA311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34DC6-E16E-4B2C-99CA-50BEDFC0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861B-E659-4078-AF83-8790C45F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1830-5725-48D2-8F63-E84DCFD58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83F5A-96D0-4428-A291-161B3FE37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02229-5FC8-4A74-B7E9-6579D714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0BF-D7B6-46B0-BF1B-DED69C4E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7812-6D7F-4346-8FF1-CCC43BA7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C4FA-D4C4-4E19-B6DA-4324166B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A8B04-95C2-4282-8B85-D3E7A8414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C5532-8375-445F-ABAB-ADFD195D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61405-D9F3-4BE8-8FA1-2CEBB6CC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45D5D-155F-4BCE-BFCF-F781CD0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A6A6-4971-4B47-8A14-8FFFF38E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41670-6D76-460D-B835-C94E2357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C2671-6545-4D78-9165-E816C70AA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AA36-1247-4559-A61C-C8F945D47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EF6C-834F-4FC0-9122-5A2A414E8DA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24D3-1A4B-4E9F-829A-DD0BFE0BB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7ED1-37C9-4117-85A6-5C240F85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D3ED-E5C0-4FE6-9E33-9BAC85CB7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olicyserver.ncsl.nist.gov:6500/log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3A5F-C687-45D7-BCBB-4E169D30F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Policy </a:t>
            </a:r>
            <a:br>
              <a:rPr lang="en-US" dirty="0"/>
            </a:br>
            <a:r>
              <a:rPr lang="en-US" dirty="0"/>
              <a:t>Question-Answer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30A49-E6B0-4BE4-9DC7-4CB153CC4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</a:p>
        </p:txBody>
      </p:sp>
    </p:spTree>
    <p:extLst>
      <p:ext uri="{BB962C8B-B14F-4D97-AF65-F5344CB8AC3E}">
        <p14:creationId xmlns:p14="http://schemas.microsoft.com/office/powerpoint/2010/main" val="238507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8CD0BD-0CFA-4641-A6F0-CD75EDCA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35" y="3029129"/>
            <a:ext cx="10848975" cy="3295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4284-F86E-4CF5-9CEC-FE8D22D71D65}"/>
              </a:ext>
            </a:extLst>
          </p:cNvPr>
          <p:cNvSpPr txBox="1"/>
          <p:nvPr/>
        </p:nvSpPr>
        <p:spPr>
          <a:xfrm>
            <a:off x="756035" y="676195"/>
            <a:ext cx="1084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How to use output XML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BBA20-BBB6-4348-B457-0968E6484583}"/>
              </a:ext>
            </a:extLst>
          </p:cNvPr>
          <p:cNvSpPr txBox="1"/>
          <p:nvPr/>
        </p:nvSpPr>
        <p:spPr>
          <a:xfrm>
            <a:off x="756035" y="1828800"/>
            <a:ext cx="1084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to the application server (129.6.84.150, SFTP)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 output XML file to the /resources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‘python runserver.py’ to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</a:t>
            </a:r>
            <a:r>
              <a:rPr lang="en-US" dirty="0">
                <a:hlinkClick r:id="rId3"/>
              </a:rPr>
              <a:t>http://policyserver.ncsl.nist.gov:6500/login</a:t>
            </a:r>
            <a:r>
              <a:rPr lang="en-US" dirty="0"/>
              <a:t>  (6500 is the current port, can change in runserver.py)</a:t>
            </a:r>
          </a:p>
        </p:txBody>
      </p:sp>
    </p:spTree>
    <p:extLst>
      <p:ext uri="{BB962C8B-B14F-4D97-AF65-F5344CB8AC3E}">
        <p14:creationId xmlns:p14="http://schemas.microsoft.com/office/powerpoint/2010/main" val="113261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D6C6-99E4-4838-901C-0FF7262A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1884-1E55-4350-8E32-0280D78E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based</a:t>
            </a:r>
          </a:p>
          <a:p>
            <a:r>
              <a:rPr lang="en-US" dirty="0"/>
              <a:t>/policy_study</a:t>
            </a:r>
          </a:p>
          <a:p>
            <a:pPr lvl="1"/>
            <a:r>
              <a:rPr lang="en-US" dirty="0"/>
              <a:t>Python files for element behavior</a:t>
            </a:r>
          </a:p>
          <a:p>
            <a:pPr lvl="2"/>
            <a:r>
              <a:rPr lang="en-US" dirty="0"/>
              <a:t>Questions, Clones, BNF reports, etc.</a:t>
            </a:r>
          </a:p>
          <a:p>
            <a:r>
              <a:rPr lang="en-US" dirty="0"/>
              <a:t>/static</a:t>
            </a:r>
          </a:p>
          <a:p>
            <a:pPr lvl="1"/>
            <a:r>
              <a:rPr lang="en-US" dirty="0"/>
              <a:t>Images, CSS, JavaScript, policy images</a:t>
            </a:r>
          </a:p>
          <a:p>
            <a:r>
              <a:rPr lang="en-US" dirty="0"/>
              <a:t>/templates</a:t>
            </a:r>
          </a:p>
          <a:p>
            <a:pPr lvl="1"/>
            <a:r>
              <a:rPr lang="en-US" dirty="0"/>
              <a:t>HTML pages</a:t>
            </a:r>
          </a:p>
          <a:p>
            <a:pPr lvl="1"/>
            <a:r>
              <a:rPr lang="en-US" dirty="0"/>
              <a:t>Shared structure – common.html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C9111-A671-4117-AA5C-1B9B1B20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89" y="2466742"/>
            <a:ext cx="5267585" cy="30691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465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8B88-1A6A-4D9D-B305-185D4240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.</a:t>
            </a:r>
            <a:r>
              <a:rPr lang="en-US" dirty="0" err="1"/>
              <a:t>py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D1E5-45D3-4A38-9F9B-1C4AF7CA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Config.py – holds </a:t>
            </a:r>
            <a:r>
              <a:rPr lang="en-US" dirty="0" err="1"/>
              <a:t>vars</a:t>
            </a:r>
            <a:r>
              <a:rPr lang="en-US" dirty="0"/>
              <a:t> for various file paths</a:t>
            </a:r>
          </a:p>
          <a:p>
            <a:pPr lvl="1"/>
            <a:r>
              <a:rPr lang="en-US" dirty="0"/>
              <a:t>Policy PDFs, Input XML filename</a:t>
            </a:r>
          </a:p>
          <a:p>
            <a:r>
              <a:rPr lang="en-US" dirty="0"/>
              <a:t>Views.py - handles backend functions for each page</a:t>
            </a:r>
          </a:p>
          <a:p>
            <a:pPr lvl="1"/>
            <a:r>
              <a:rPr lang="en-US" dirty="0"/>
              <a:t>Account login validation, page building, pulling specific policy pdfs, etc.</a:t>
            </a:r>
          </a:p>
          <a:p>
            <a:r>
              <a:rPr lang="en-US" dirty="0"/>
              <a:t>Forms.py – defines classes for non-question forms</a:t>
            </a:r>
          </a:p>
          <a:p>
            <a:pPr lvl="1"/>
            <a:r>
              <a:rPr lang="en-US" dirty="0"/>
              <a:t>Login, Signup, Comments, etc.</a:t>
            </a:r>
          </a:p>
          <a:p>
            <a:r>
              <a:rPr lang="en-US" dirty="0"/>
              <a:t>Clones.py – sets up clone question information for a page</a:t>
            </a:r>
          </a:p>
          <a:p>
            <a:pPr lvl="1"/>
            <a:r>
              <a:rPr lang="en-US" dirty="0"/>
              <a:t>Retrieval, preparation,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4354-62A6-47A4-9796-4B86EE71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2DBA-7448-476E-9684-E2A2B4FD6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US" dirty="0"/>
              <a:t>Login – admin</a:t>
            </a:r>
          </a:p>
          <a:p>
            <a:r>
              <a:rPr lang="en-US" dirty="0"/>
              <a:t>Password - 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E62A9-9BB7-4692-A517-C6616AB3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77" y="2957359"/>
            <a:ext cx="9039045" cy="35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6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E13A-8268-46F8-9939-120EB56C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166B61-6AA6-44C6-8C00-A7F1CC5B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Doc</a:t>
            </a:r>
          </a:p>
          <a:p>
            <a:pPr lvl="1"/>
            <a:r>
              <a:rPr lang="en-US" dirty="0"/>
              <a:t>Custom pseudocode defines pages and page content.</a:t>
            </a:r>
          </a:p>
          <a:p>
            <a:r>
              <a:rPr lang="en-US" dirty="0"/>
              <a:t>Template</a:t>
            </a:r>
          </a:p>
          <a:p>
            <a:pPr lvl="1"/>
            <a:r>
              <a:rPr lang="en-US" dirty="0"/>
              <a:t>Defines static text – text that doesn’t deal with questions.</a:t>
            </a:r>
          </a:p>
          <a:p>
            <a:r>
              <a:rPr lang="en-US" dirty="0"/>
              <a:t>Output XML</a:t>
            </a:r>
          </a:p>
          <a:p>
            <a:pPr lvl="1"/>
            <a:r>
              <a:rPr lang="en-US" dirty="0"/>
              <a:t>Combines the parsed contents of the word doc with the static text from the template.</a:t>
            </a:r>
          </a:p>
          <a:p>
            <a:r>
              <a:rPr lang="en-US" dirty="0"/>
              <a:t>Web app takes and parses the XML code</a:t>
            </a:r>
          </a:p>
          <a:p>
            <a:pPr lvl="1"/>
            <a:r>
              <a:rPr lang="en-US" dirty="0"/>
              <a:t>Creates groups, questionnaire pages, and questions based on XML file.</a:t>
            </a:r>
          </a:p>
          <a:p>
            <a:pPr lvl="1"/>
            <a:r>
              <a:rPr lang="en-US" dirty="0"/>
              <a:t>Web pages are created via template files.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ACBB-DBFA-45A2-AF09-0BD1E70A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Papofeed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3BCF7-F027-4E65-B6A1-2F558FA4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2" y="1785565"/>
            <a:ext cx="3324689" cy="35247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F12CD-23CA-4127-B2A3-6F151E9587A5}"/>
              </a:ext>
            </a:extLst>
          </p:cNvPr>
          <p:cNvSpPr txBox="1"/>
          <p:nvPr/>
        </p:nvSpPr>
        <p:spPr>
          <a:xfrm>
            <a:off x="4867137" y="1785565"/>
            <a:ext cx="6113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Papo_interface.py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Creates the interface seen 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Calls docx2xml.py on ‘Run’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Docx2xml.py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Top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Calls and stores output from parser functions.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25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A258-34A6-4651-8378-905EBD19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Doc Parser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6A7C-922A-4E24-A6B0-29DC2F13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Elements.py</a:t>
            </a:r>
          </a:p>
          <a:p>
            <a:pPr lvl="1"/>
            <a:r>
              <a:rPr lang="en-US" dirty="0"/>
              <a:t>Defines groups, pages, responses, comments, and other elements.</a:t>
            </a:r>
          </a:p>
          <a:p>
            <a:r>
              <a:rPr lang="en-US" dirty="0"/>
              <a:t>Extractor.py</a:t>
            </a:r>
          </a:p>
          <a:p>
            <a:pPr lvl="1"/>
            <a:r>
              <a:rPr lang="en-US" dirty="0"/>
              <a:t>Extracts text lines from the word doc</a:t>
            </a:r>
          </a:p>
          <a:p>
            <a:r>
              <a:rPr lang="en-US" dirty="0"/>
              <a:t>Feed.py</a:t>
            </a:r>
          </a:p>
          <a:p>
            <a:pPr lvl="1"/>
            <a:r>
              <a:rPr lang="en-US" dirty="0"/>
              <a:t>Creates new elements based on the contents of a line.</a:t>
            </a:r>
          </a:p>
          <a:p>
            <a:r>
              <a:rPr lang="en-US" dirty="0"/>
              <a:t>Toxml.py</a:t>
            </a:r>
          </a:p>
          <a:p>
            <a:pPr lvl="1"/>
            <a:r>
              <a:rPr lang="en-US" dirty="0"/>
              <a:t>Generates XML output file from the lists of various elements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7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FCAC80-E945-4B13-B39F-D74B4FC51D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6" y="1203487"/>
            <a:ext cx="4978400" cy="545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B29574-B956-4065-B5BE-0702A04E26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95" y="2730759"/>
            <a:ext cx="6351036" cy="21647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321AAD-185D-4416-9D81-D9082684DE92}"/>
              </a:ext>
            </a:extLst>
          </p:cNvPr>
          <p:cNvSpPr txBox="1"/>
          <p:nvPr/>
        </p:nvSpPr>
        <p:spPr>
          <a:xfrm>
            <a:off x="665193" y="434046"/>
            <a:ext cx="2569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Word Doc</a:t>
            </a:r>
          </a:p>
        </p:txBody>
      </p:sp>
    </p:spTree>
    <p:extLst>
      <p:ext uri="{BB962C8B-B14F-4D97-AF65-F5344CB8AC3E}">
        <p14:creationId xmlns:p14="http://schemas.microsoft.com/office/powerpoint/2010/main" val="88035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54152C-361F-450B-8079-44BF22094E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62" y="0"/>
            <a:ext cx="884176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43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19DB-5983-4EAE-B2F4-B8963FA3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E0D7-FF18-4C1C-A1E8-DCF809AD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Defines static text used in the web app.</a:t>
            </a:r>
          </a:p>
          <a:p>
            <a:r>
              <a:rPr lang="en-US" dirty="0"/>
              <a:t>Can also predefine questions + responses.</a:t>
            </a:r>
          </a:p>
          <a:p>
            <a:pPr lvl="1"/>
            <a:r>
              <a:rPr lang="en-US" dirty="0"/>
              <a:t>General Comments</a:t>
            </a:r>
          </a:p>
          <a:p>
            <a:pPr lvl="1"/>
            <a:r>
              <a:rPr lang="en-US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6A20D-7FC3-491C-9134-84390FA1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109258" cy="18843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070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0D8D6-6690-4DAF-AD23-5747DC225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79" y="0"/>
            <a:ext cx="8775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1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1255-ACDF-452A-A426-270B3B04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XML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4613-2E47-4AF5-9D38-356BD058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Contents: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Template Contents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9D471-DE25-42ED-9489-D10EDA40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64" y="1257974"/>
            <a:ext cx="3403294" cy="18698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19930-BF1B-42F0-B593-89114EFF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46" y="3214209"/>
            <a:ext cx="5313296" cy="19762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C36B21-49D8-44CF-A015-157653D3D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646" y="5276812"/>
            <a:ext cx="5291161" cy="9427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12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394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Password Policy  Question-Answer Service</vt:lpstr>
      <vt:lpstr>Basic Workflow</vt:lpstr>
      <vt:lpstr>Papofeed Interface</vt:lpstr>
      <vt:lpstr>Word Doc Parser Scripts</vt:lpstr>
      <vt:lpstr>PowerPoint Presentation</vt:lpstr>
      <vt:lpstr>PowerPoint Presentation</vt:lpstr>
      <vt:lpstr>Template</vt:lpstr>
      <vt:lpstr>PowerPoint Presentation</vt:lpstr>
      <vt:lpstr>Output XML File</vt:lpstr>
      <vt:lpstr>PowerPoint Presentation</vt:lpstr>
      <vt:lpstr>Web App Folders</vt:lpstr>
      <vt:lpstr>Key .py files</vt:lpstr>
      <vt:lpstr>Administrative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PPQAS</dc:title>
  <dc:creator>Lee, Paul Y. (Fed)</dc:creator>
  <cp:lastModifiedBy>Lee, Paul Y. (Fed)</cp:lastModifiedBy>
  <cp:revision>24</cp:revision>
  <dcterms:created xsi:type="dcterms:W3CDTF">2017-11-29T16:22:58Z</dcterms:created>
  <dcterms:modified xsi:type="dcterms:W3CDTF">2017-12-01T19:32:55Z</dcterms:modified>
</cp:coreProperties>
</file>