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3" autoAdjust="0"/>
    <p:restoredTop sz="92235" autoAdjust="0"/>
  </p:normalViewPr>
  <p:slideViewPr>
    <p:cSldViewPr snapToGrid="0" snapToObjects="1">
      <p:cViewPr>
        <p:scale>
          <a:sx n="85" d="100"/>
          <a:sy n="85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4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8568-2792-D447-8139-B921BEBC36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BB1C-23D2-F042-87B5-9B8BCFA55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endCxn id="5" idx="1"/>
          </p:cNvCxnSpPr>
          <p:nvPr userDrawn="1"/>
        </p:nvCxnSpPr>
        <p:spPr>
          <a:xfrm flipV="1">
            <a:off x="0" y="6538913"/>
            <a:ext cx="3124200" cy="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14458" y="36004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8686799" y="36004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437855" y="0"/>
            <a:ext cx="0" cy="3600450"/>
          </a:xfrm>
          <a:prstGeom prst="line">
            <a:avLst/>
          </a:prstGeom>
          <a:ln>
            <a:solidFill>
              <a:srgbClr val="004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8697472" y="0"/>
            <a:ext cx="0" cy="3600450"/>
          </a:xfrm>
          <a:prstGeom prst="line">
            <a:avLst/>
          </a:prstGeom>
          <a:ln>
            <a:solidFill>
              <a:srgbClr val="004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-14142" y="3325753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214458" y="3308275"/>
            <a:ext cx="0" cy="2411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flipH="1">
            <a:off x="8926072" y="3308275"/>
            <a:ext cx="1" cy="2330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flipH="1">
            <a:off x="8926072" y="3318947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0" y="5719244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 flipH="1">
            <a:off x="8915400" y="5638800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6211336"/>
            <a:ext cx="1957734" cy="640080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" idx="3"/>
          </p:cNvCxnSpPr>
          <p:nvPr userDrawn="1"/>
        </p:nvCxnSpPr>
        <p:spPr>
          <a:xfrm>
            <a:off x="6019800" y="6538913"/>
            <a:ext cx="3124200" cy="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5461000" cy="365125"/>
          </a:xfrm>
        </p:spPr>
        <p:txBody>
          <a:bodyPr/>
          <a:lstStyle/>
          <a:p>
            <a:r>
              <a:rPr lang="en-US" dirty="0" err="1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2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3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6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43" y="6172835"/>
            <a:ext cx="167805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4460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3302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792288" y="5367338"/>
            <a:ext cx="5486400" cy="1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 userDrawn="1"/>
        </p:nvSpPr>
        <p:spPr>
          <a:xfrm>
            <a:off x="457200" y="653302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74638"/>
            <a:ext cx="0" cy="585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74638"/>
            <a:ext cx="0" cy="585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6217920"/>
            <a:ext cx="1969477" cy="64008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0" y="6538913"/>
            <a:ext cx="3124200" cy="558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4458" y="3600450"/>
            <a:ext cx="228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37855" y="0"/>
            <a:ext cx="0" cy="36004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697472" y="0"/>
            <a:ext cx="0" cy="36004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14142" y="3325753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14458" y="3308275"/>
            <a:ext cx="0" cy="2411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8926072" y="3308275"/>
            <a:ext cx="1" cy="2330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926072" y="3318947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5719244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915400" y="5638800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19800" y="6538913"/>
            <a:ext cx="3124200" cy="558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8686799" y="3600450"/>
            <a:ext cx="228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26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2200" y="6352117"/>
            <a:ext cx="2133600" cy="365125"/>
          </a:xfrm>
        </p:spPr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200" y="63521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A80F-C156-B544-9EDA-35C139779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65" r:id="rId4"/>
    <p:sldLayoutId id="2147483650" r:id="rId5"/>
    <p:sldLayoutId id="2147483666" r:id="rId6"/>
    <p:sldLayoutId id="2147483660" r:id="rId7"/>
    <p:sldLayoutId id="2147483667" r:id="rId8"/>
    <p:sldLayoutId id="2147483661" r:id="rId9"/>
    <p:sldLayoutId id="2147483651" r:id="rId10"/>
    <p:sldLayoutId id="2147483652" r:id="rId11"/>
    <p:sldLayoutId id="2147483668" r:id="rId12"/>
    <p:sldLayoutId id="2147483653" r:id="rId13"/>
    <p:sldLayoutId id="2147483669" r:id="rId14"/>
    <p:sldLayoutId id="2147483654" r:id="rId15"/>
    <p:sldLayoutId id="2147483670" r:id="rId16"/>
    <p:sldLayoutId id="2147483655" r:id="rId17"/>
    <p:sldLayoutId id="2147483671" r:id="rId18"/>
    <p:sldLayoutId id="2147483662" r:id="rId19"/>
    <p:sldLayoutId id="2147483672" r:id="rId20"/>
    <p:sldLayoutId id="2147483656" r:id="rId21"/>
    <p:sldLayoutId id="2147483673" r:id="rId22"/>
    <p:sldLayoutId id="2147483657" r:id="rId23"/>
    <p:sldLayoutId id="2147483658" r:id="rId24"/>
    <p:sldLayoutId id="2147483674" r:id="rId25"/>
    <p:sldLayoutId id="2147483659" r:id="rId26"/>
    <p:sldLayoutId id="2147483675" r:id="rId2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github.com/usnistgov/PhaseFieldHackathon-Fi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usnistgov/PhaseFieldHackathon-Fi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github.com/usnistgov/PhaseFieldHackathon-Fi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usnistgov/PhaseFieldHackathon-Fi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714"/>
            <a:ext cx="9143999" cy="442371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34000">
                <a:schemeClr val="tx2">
                  <a:shade val="67500"/>
                  <a:satMod val="115000"/>
                </a:schemeClr>
              </a:gs>
              <a:gs pos="7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0713"/>
            <a:ext cx="7772400" cy="136207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2"/>
                </a:solidFill>
              </a:rPr>
              <a:t>FIpY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48433"/>
            <a:ext cx="77724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Trevor Keller, D</a:t>
            </a:r>
            <a:r>
              <a:rPr lang="en-US" dirty="0" smtClean="0"/>
              <a:t>aniel</a:t>
            </a:r>
            <a:r>
              <a:rPr lang="en-US" dirty="0" smtClean="0"/>
              <a:t> Wheeler, Jon Guyer</a:t>
            </a:r>
            <a:endParaRPr lang="en-US" dirty="0" smtClean="0"/>
          </a:p>
          <a:p>
            <a:r>
              <a:rPr lang="en-US" i="1" dirty="0" smtClean="0"/>
              <a:t>NIST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 </a:t>
            </a:r>
            <a:r>
              <a:rPr lang="en-US" dirty="0"/>
              <a:t>– </a:t>
            </a:r>
            <a:r>
              <a:rPr lang="en-US" dirty="0" smtClean="0"/>
              <a:t>Measurement of Aspect Ratio along principal directions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Specify how you measured these dimensions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659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– Workflow (flowchart)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058" y="3212353"/>
            <a:ext cx="71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https://www.github.com/usnistgov/</a:t>
            </a:r>
            <a:r>
              <a:rPr lang="en-US" dirty="0">
                <a:hlinkClick r:id="rId2"/>
              </a:rPr>
              <a:t>PhaseFieldHackathon-</a:t>
            </a:r>
            <a:r>
              <a:rPr lang="en-US" dirty="0" smtClean="0">
                <a:hlinkClick r:id="rId2"/>
              </a:rPr>
              <a:t>FiPy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4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smtClean="0"/>
              <a:t>Q2 </a:t>
            </a:r>
            <a:r>
              <a:rPr lang="en-US" sz="3600" dirty="0" smtClean="0"/>
              <a:t>– Details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 cores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Core hours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Wall clock time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Computation time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000" dirty="0">
                <a:hlinkClick r:id="rId2"/>
              </a:rPr>
              <a:t>https://www.github.com/usnistgov/PhaseFieldHackathon-FiPy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2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2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Q1 – Movie of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853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Tip Velocity vs Time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Show 2 plots as indicated in the question</a:t>
            </a:r>
          </a:p>
          <a:p>
            <a:r>
              <a:rPr lang="en-US" sz="2600" dirty="0" smtClean="0"/>
              <a:t>Specify how you measured these velocities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0418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– Workflow (flowchart)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058" y="3212353"/>
            <a:ext cx="71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https://www.github.com/usnistgov/</a:t>
            </a:r>
            <a:r>
              <a:rPr lang="en-US" dirty="0">
                <a:hlinkClick r:id="rId2"/>
              </a:rPr>
              <a:t>PhaseFieldHackathon-</a:t>
            </a:r>
            <a:r>
              <a:rPr lang="en-US" dirty="0" smtClean="0">
                <a:hlinkClick r:id="rId2"/>
              </a:rPr>
              <a:t>FiPy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2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Q1 – Details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 cores</a:t>
            </a:r>
            <a:r>
              <a:rPr lang="en-US" sz="2600" dirty="0" smtClean="0"/>
              <a:t>: 6</a:t>
            </a:r>
            <a:endParaRPr lang="en-US" sz="2600" dirty="0" smtClean="0"/>
          </a:p>
          <a:p>
            <a:r>
              <a:rPr lang="en-US" sz="2600" dirty="0" smtClean="0"/>
              <a:t>Core hours</a:t>
            </a:r>
            <a:r>
              <a:rPr lang="en-US" sz="2600" dirty="0" smtClean="0"/>
              <a:t>: 54</a:t>
            </a:r>
            <a:endParaRPr lang="en-US" sz="2600" dirty="0" smtClean="0"/>
          </a:p>
          <a:p>
            <a:r>
              <a:rPr lang="en-US" sz="2600" dirty="0" smtClean="0"/>
              <a:t>Wall clock time</a:t>
            </a:r>
            <a:r>
              <a:rPr lang="en-US" sz="2600" dirty="0" smtClean="0"/>
              <a:t>: 9</a:t>
            </a:r>
            <a:endParaRPr lang="en-US" sz="2600" dirty="0" smtClean="0"/>
          </a:p>
          <a:p>
            <a:r>
              <a:rPr lang="en-US" sz="2600" dirty="0" smtClean="0"/>
              <a:t>Computation time</a:t>
            </a:r>
            <a:r>
              <a:rPr lang="en-US" sz="2600" dirty="0" smtClean="0"/>
              <a:t>: </a:t>
            </a:r>
            <a:endParaRPr lang="en-US" sz="2600" dirty="0" smtClean="0"/>
          </a:p>
          <a:p>
            <a:r>
              <a:rPr lang="en-US" sz="2000" dirty="0" smtClean="0">
                <a:hlinkClick r:id="rId2"/>
              </a:rPr>
              <a:t>https:</a:t>
            </a:r>
            <a:r>
              <a:rPr lang="en-US" sz="2000" dirty="0">
                <a:hlinkClick r:id="rId2"/>
              </a:rPr>
              <a:t>//www.github.com/usnistgov/PhaseFieldHackathon-</a:t>
            </a:r>
            <a:r>
              <a:rPr lang="en-US" sz="2000" dirty="0" smtClean="0">
                <a:hlinkClick r:id="rId2"/>
              </a:rPr>
              <a:t>FiPy</a:t>
            </a:r>
            <a:r>
              <a:rPr lang="en-US" sz="2000" dirty="0" smtClean="0"/>
              <a:t>	</a:t>
            </a:r>
            <a:r>
              <a:rPr lang="en-US" sz="2600" dirty="0" smtClean="0"/>
              <a:t>	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20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Q2 – Energy </a:t>
            </a:r>
            <a:r>
              <a:rPr lang="en-US" sz="3600" dirty="0" err="1" smtClean="0"/>
              <a:t>vs</a:t>
            </a:r>
            <a:r>
              <a:rPr lang="en-US" sz="3600" dirty="0" smtClean="0"/>
              <a:t> “Time” (Plot)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994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Q2 – 3D representation of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083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iMaD_PPT">
  <a:themeElements>
    <a:clrScheme name="Custom 1">
      <a:dk1>
        <a:srgbClr val="004386"/>
      </a:dk1>
      <a:lt1>
        <a:sysClr val="window" lastClr="FFFFFF"/>
      </a:lt1>
      <a:dk2>
        <a:srgbClr val="004386"/>
      </a:dk2>
      <a:lt2>
        <a:srgbClr val="FFFFFF"/>
      </a:lt2>
      <a:accent1>
        <a:srgbClr val="B3B3B3"/>
      </a:accent1>
      <a:accent2>
        <a:srgbClr val="C4360F"/>
      </a:accent2>
      <a:accent3>
        <a:srgbClr val="5FAD12"/>
      </a:accent3>
      <a:accent4>
        <a:srgbClr val="FBC90A"/>
      </a:accent4>
      <a:accent5>
        <a:srgbClr val="808080"/>
      </a:accent5>
      <a:accent6>
        <a:srgbClr val="553876"/>
      </a:accent6>
      <a:hlink>
        <a:srgbClr val="469FE3"/>
      </a:hlink>
      <a:folHlink>
        <a:srgbClr val="41A9E4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CHiMaD_PPT.thmx</Template>
  <TotalTime>7154</TotalTime>
  <Words>179</Words>
  <Application>Microsoft Macintosh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CHiMaD_PPT</vt:lpstr>
      <vt:lpstr>FIpY</vt:lpstr>
      <vt:lpstr>Question 1</vt:lpstr>
      <vt:lpstr>Q1 – Movie of Evolution</vt:lpstr>
      <vt:lpstr>Q1 – Tip Velocity vs Time </vt:lpstr>
      <vt:lpstr>Q1 – Workflow (flowchart)</vt:lpstr>
      <vt:lpstr>Q1 – Details</vt:lpstr>
      <vt:lpstr>Question 2</vt:lpstr>
      <vt:lpstr>Q2 – Energy vs “Time” (Plot)</vt:lpstr>
      <vt:lpstr>Q2 – 3D representation of result</vt:lpstr>
      <vt:lpstr>Q2 – Measurement of Aspect Ratio along principal directions</vt:lpstr>
      <vt:lpstr>Q2 – Workflow (flowchart)</vt:lpstr>
      <vt:lpstr>Q2 –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Hierarchical Materials Design</dc:title>
  <dc:creator>Begum Gulsoy</dc:creator>
  <cp:lastModifiedBy>Jonathan Guyer</cp:lastModifiedBy>
  <cp:revision>411</cp:revision>
  <dcterms:created xsi:type="dcterms:W3CDTF">2014-05-06T17:03:47Z</dcterms:created>
  <dcterms:modified xsi:type="dcterms:W3CDTF">2016-05-04T13:06:52Z</dcterms:modified>
</cp:coreProperties>
</file>