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23A-AC31-F24D-BBC7-77F85040E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4BF-40A1-034A-BCA4-F26CA0509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D1DA8-7A5A-2641-B521-787504EA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B93-B252-1C4B-885D-9278A43188D1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93F98-EC78-7249-9B6E-08AF5FFE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B2E43-9470-3246-A598-20AC57E8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D3DB-7A9D-8248-B960-E287709E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8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078C-5B83-BB42-A31D-200B81E3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EE09A-F2E9-124F-9234-129CE5703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77C9A-1713-B542-99CA-811DABAD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B93-B252-1C4B-885D-9278A43188D1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0D62C-2EF3-3F44-97CE-0F8872B6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8C5A7-1661-3D44-844C-DFA047AE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D3DB-7A9D-8248-B960-E287709E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63C23-083F-5043-91C0-172EA526C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52681-8246-E14E-8DF3-CA7685DF3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BD7AA-D9F8-D347-ACB1-CB816FAD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B93-B252-1C4B-885D-9278A43188D1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71C80-DD87-D545-8518-74E0C163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5B33-3F27-0942-9DEA-30CB2E28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D3DB-7A9D-8248-B960-E287709E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6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940E-D166-7244-B6F7-1AA9D489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D1B6C-B6D9-EF4D-B314-0B2E0321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6156-07DE-1848-BBE4-B3B29422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B93-B252-1C4B-885D-9278A43188D1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BC558-DC9C-934C-B80A-66596D96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F68E1-ED74-F24F-9A94-4F59F4DC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D3DB-7A9D-8248-B960-E287709E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7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6131-4224-504F-B771-C4AC4412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F242-2CC7-3142-8507-4C511708D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99F82-332B-1048-9D64-684D06FB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B93-B252-1C4B-885D-9278A43188D1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F9C1A-963E-6745-BD97-C8FF7699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84DBA-8AC5-F444-B719-FAC827CF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D3DB-7A9D-8248-B960-E287709E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2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CD13-3B99-B642-824F-2A7E57A7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A1A9-CF52-3F4D-8D64-262E084DA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5989A-E6FD-0A43-8A9A-C43A0B725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1B224-E13E-7C42-8C20-8269FCB7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B93-B252-1C4B-885D-9278A43188D1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9074F-17D0-9A4C-A7E9-26770281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0DB30-56ED-7A41-AE65-F2C17B56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D3DB-7A9D-8248-B960-E287709E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6EC6-297E-9B4E-A6BB-66DEB872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9F319-01DF-4E45-8579-3C45B1977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EA30C-373A-774E-B488-E0F338701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D2C2C-3271-744D-B4F3-1FDB325FD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7BC63-BC99-EF4C-8A18-310E755C4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B3426-4C89-E141-A94D-62857916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B93-B252-1C4B-885D-9278A43188D1}" type="datetimeFigureOut">
              <a:rPr lang="en-US" smtClean="0"/>
              <a:t>9/24/20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1CF9B-045D-BB48-ADEA-B17231AC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20145-8154-B74B-8649-EBE23457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D3DB-7A9D-8248-B960-E287709E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4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F20C-7017-A742-AF7F-EA43642E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24D0E-4BF2-4847-BF6F-10FCE500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B93-B252-1C4B-885D-9278A43188D1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53F48-8531-CB41-ABFC-C6E871BC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6A2FE-BDC9-AC40-9E3A-B1FEA54A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D3DB-7A9D-8248-B960-E287709E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3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E3681-4760-8F4C-86EF-EE553F51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B93-B252-1C4B-885D-9278A43188D1}" type="datetimeFigureOut">
              <a:rPr lang="en-US" smtClean="0"/>
              <a:t>9/24/20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78DC0-E5C7-F441-A8F9-81A07138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0977F-3D69-3045-A06F-8B2835B9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D3DB-7A9D-8248-B960-E287709E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D202-B6C6-0A4D-9004-44A98B55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7864-4476-BD4E-A588-A38E4A4B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DE0D6-8B42-9B46-95D2-1F7842E6B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B22D-ADE6-464A-9BCE-3DA136A5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B93-B252-1C4B-885D-9278A43188D1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6D23F-86AF-694F-871E-F1DBC264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8A253-209D-9249-8BD1-B37EE7C0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D3DB-7A9D-8248-B960-E287709E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5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6D8D-63C2-5545-BCF3-C9C03FE1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95496-EE4A-E54B-8C66-2BA41D030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AB4CA-5AF6-6347-B95C-7FC926427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FBDE9-C76E-0F40-9929-2C7D9BC9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B93-B252-1C4B-885D-9278A43188D1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6D02A-12A8-8C4B-89BB-A019FEEE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C710E-D489-AF4C-9051-B150F2A9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D3DB-7A9D-8248-B960-E287709E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5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4A79F-99C8-2F46-9019-FBF6FE6C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F1876-E1A8-D646-9C47-9F957691E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A38B5-9114-E64D-A935-C330DCFED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01B93-B252-1C4B-885D-9278A43188D1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27E61-AA1D-0B4D-B046-96DC9146A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BA07A-1426-964C-9D88-2CC7B0C80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8D3DB-7A9D-8248-B960-E287709E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4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9AAFB4C-70B2-544F-9D6F-43B819E1E2BD}"/>
              </a:ext>
            </a:extLst>
          </p:cNvPr>
          <p:cNvSpPr/>
          <p:nvPr/>
        </p:nvSpPr>
        <p:spPr>
          <a:xfrm>
            <a:off x="4666592" y="2184683"/>
            <a:ext cx="3289737" cy="369330"/>
          </a:xfrm>
          <a:prstGeom prst="rect">
            <a:avLst/>
          </a:prstGeom>
          <a:solidFill>
            <a:srgbClr val="B4C7E7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nut 26">
            <a:extLst>
              <a:ext uri="{FF2B5EF4-FFF2-40B4-BE49-F238E27FC236}">
                <a16:creationId xmlns:a16="http://schemas.microsoft.com/office/drawing/2014/main" id="{478181DC-31BB-BF4A-B92A-1FA7A5312444}"/>
              </a:ext>
            </a:extLst>
          </p:cNvPr>
          <p:cNvSpPr/>
          <p:nvPr/>
        </p:nvSpPr>
        <p:spPr>
          <a:xfrm>
            <a:off x="3993933" y="1387365"/>
            <a:ext cx="4624551" cy="4624551"/>
          </a:xfrm>
          <a:prstGeom prst="donut">
            <a:avLst>
              <a:gd name="adj" fmla="val 100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DA829C-8BA2-334D-8013-0A8674AFD171}"/>
              </a:ext>
            </a:extLst>
          </p:cNvPr>
          <p:cNvSpPr/>
          <p:nvPr/>
        </p:nvSpPr>
        <p:spPr>
          <a:xfrm>
            <a:off x="4477408" y="1870840"/>
            <a:ext cx="3657600" cy="365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9B9B1E-1538-4B47-A746-EF2521120D56}"/>
              </a:ext>
            </a:extLst>
          </p:cNvPr>
          <p:cNvCxnSpPr>
            <a:cxnSpLocks/>
          </p:cNvCxnSpPr>
          <p:nvPr/>
        </p:nvCxnSpPr>
        <p:spPr>
          <a:xfrm>
            <a:off x="4067503" y="3689131"/>
            <a:ext cx="4445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732296-79CF-AB4A-A01C-D35C303EA54E}"/>
              </a:ext>
            </a:extLst>
          </p:cNvPr>
          <p:cNvCxnSpPr>
            <a:cxnSpLocks/>
          </p:cNvCxnSpPr>
          <p:nvPr/>
        </p:nvCxnSpPr>
        <p:spPr>
          <a:xfrm>
            <a:off x="6274676" y="1387366"/>
            <a:ext cx="0" cy="4624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31BB1C-C7C1-BB4D-9447-CD3E600F8615}"/>
              </a:ext>
            </a:extLst>
          </p:cNvPr>
          <p:cNvCxnSpPr/>
          <p:nvPr/>
        </p:nvCxnSpPr>
        <p:spPr>
          <a:xfrm flipV="1">
            <a:off x="6274676" y="2175641"/>
            <a:ext cx="1061545" cy="151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F00960-4C42-F947-A8C5-E5E4C9CD596A}"/>
              </a:ext>
            </a:extLst>
          </p:cNvPr>
          <p:cNvCxnSpPr>
            <a:cxnSpLocks/>
          </p:cNvCxnSpPr>
          <p:nvPr/>
        </p:nvCxnSpPr>
        <p:spPr>
          <a:xfrm flipV="1">
            <a:off x="6274676" y="2554014"/>
            <a:ext cx="1355834" cy="113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1CBD25-67FD-0147-91EF-64447375EFCE}"/>
              </a:ext>
            </a:extLst>
          </p:cNvPr>
          <p:cNvCxnSpPr>
            <a:cxnSpLocks/>
          </p:cNvCxnSpPr>
          <p:nvPr/>
        </p:nvCxnSpPr>
        <p:spPr>
          <a:xfrm flipH="1">
            <a:off x="4020206" y="2186152"/>
            <a:ext cx="4540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A00871-04FD-9642-B9F5-B9919D5EF3BE}"/>
              </a:ext>
            </a:extLst>
          </p:cNvPr>
          <p:cNvCxnSpPr>
            <a:cxnSpLocks/>
          </p:cNvCxnSpPr>
          <p:nvPr/>
        </p:nvCxnSpPr>
        <p:spPr>
          <a:xfrm flipH="1">
            <a:off x="4277711" y="2554014"/>
            <a:ext cx="3636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C8E3D9-E548-AD45-834A-E6118BD8D90F}"/>
              </a:ext>
            </a:extLst>
          </p:cNvPr>
          <p:cNvSpPr txBox="1"/>
          <p:nvPr/>
        </p:nvSpPr>
        <p:spPr>
          <a:xfrm>
            <a:off x="7759346" y="21846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F58A15-9508-A845-A8AD-B1C877A7DC38}"/>
              </a:ext>
            </a:extLst>
          </p:cNvPr>
          <p:cNvSpPr txBox="1"/>
          <p:nvPr/>
        </p:nvSpPr>
        <p:spPr>
          <a:xfrm>
            <a:off x="6516414" y="25540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3C173-8DD0-FD43-ABC8-B5142F2BE09E}"/>
              </a:ext>
            </a:extLst>
          </p:cNvPr>
          <p:cNvSpPr txBox="1"/>
          <p:nvPr/>
        </p:nvSpPr>
        <p:spPr>
          <a:xfrm>
            <a:off x="6845713" y="3117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A4A5CB-23CC-CA41-BC68-D23C21CA6796}"/>
              </a:ext>
            </a:extLst>
          </p:cNvPr>
          <p:cNvCxnSpPr>
            <a:cxnSpLocks/>
          </p:cNvCxnSpPr>
          <p:nvPr/>
        </p:nvCxnSpPr>
        <p:spPr>
          <a:xfrm flipV="1">
            <a:off x="5486400" y="2554013"/>
            <a:ext cx="0" cy="113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DB2504-ED75-7041-8D30-A7D8730775EE}"/>
              </a:ext>
            </a:extLst>
          </p:cNvPr>
          <p:cNvCxnSpPr>
            <a:cxnSpLocks/>
          </p:cNvCxnSpPr>
          <p:nvPr/>
        </p:nvCxnSpPr>
        <p:spPr>
          <a:xfrm flipV="1">
            <a:off x="5863034" y="2184682"/>
            <a:ext cx="0" cy="150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DB2F837-43FE-E24B-8E79-F4F738ED6C8A}"/>
              </a:ext>
            </a:extLst>
          </p:cNvPr>
          <p:cNvSpPr txBox="1"/>
          <p:nvPr/>
        </p:nvSpPr>
        <p:spPr>
          <a:xfrm>
            <a:off x="8292616" y="350446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EA95D0-4A4D-D240-AA2D-EE3EDAB8F620}"/>
              </a:ext>
            </a:extLst>
          </p:cNvPr>
          <p:cNvSpPr txBox="1"/>
          <p:nvPr/>
        </p:nvSpPr>
        <p:spPr>
          <a:xfrm>
            <a:off x="6306208" y="138736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AEF9D8-05AB-A24E-9CFC-A75CDC7FDDA5}"/>
              </a:ext>
            </a:extLst>
          </p:cNvPr>
          <p:cNvSpPr txBox="1"/>
          <p:nvPr/>
        </p:nvSpPr>
        <p:spPr>
          <a:xfrm>
            <a:off x="1229710" y="5770179"/>
            <a:ext cx="143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 Section</a:t>
            </a:r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8FAA3873-91D8-1246-AB30-007AF4EA67EB}"/>
              </a:ext>
            </a:extLst>
          </p:cNvPr>
          <p:cNvSpPr/>
          <p:nvPr/>
        </p:nvSpPr>
        <p:spPr>
          <a:xfrm rot="2700000">
            <a:off x="4941119" y="2227050"/>
            <a:ext cx="267279" cy="267279"/>
          </a:xfrm>
          <a:prstGeom prst="plus">
            <a:avLst>
              <a:gd name="adj" fmla="val 36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95D50503-BD56-F14E-948F-504CC4E3ABC9}"/>
              </a:ext>
            </a:extLst>
          </p:cNvPr>
          <p:cNvSpPr/>
          <p:nvPr/>
        </p:nvSpPr>
        <p:spPr>
          <a:xfrm rot="2700000">
            <a:off x="4589024" y="2613624"/>
            <a:ext cx="267279" cy="267279"/>
          </a:xfrm>
          <a:prstGeom prst="plus">
            <a:avLst>
              <a:gd name="adj" fmla="val 36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5D834E18-61F6-4E4E-B7E6-E580988AE3CF}"/>
              </a:ext>
            </a:extLst>
          </p:cNvPr>
          <p:cNvSpPr/>
          <p:nvPr/>
        </p:nvSpPr>
        <p:spPr>
          <a:xfrm rot="2700000">
            <a:off x="5388740" y="1902618"/>
            <a:ext cx="267279" cy="267279"/>
          </a:xfrm>
          <a:prstGeom prst="plus">
            <a:avLst>
              <a:gd name="adj" fmla="val 36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5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Creuziger, Adam Abel (Fed)</dc:creator>
  <cp:lastModifiedBy>Creuziger, Adam Abel (Fed)</cp:lastModifiedBy>
  <cp:revision>6</cp:revision>
  <dcterms:created xsi:type="dcterms:W3CDTF">2020-09-23T19:20:41Z</dcterms:created>
  <dcterms:modified xsi:type="dcterms:W3CDTF">2020-09-24T12:52:21Z</dcterms:modified>
</cp:coreProperties>
</file>