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5" r:id="rId2"/>
    <p:sldId id="330" r:id="rId3"/>
    <p:sldId id="329" r:id="rId4"/>
    <p:sldId id="331" r:id="rId5"/>
    <p:sldId id="332" r:id="rId6"/>
    <p:sldId id="328" r:id="rId7"/>
    <p:sldId id="326" r:id="rId8"/>
    <p:sldId id="324" r:id="rId9"/>
    <p:sldId id="322" r:id="rId10"/>
    <p:sldId id="323" r:id="rId11"/>
    <p:sldId id="317" r:id="rId12"/>
    <p:sldId id="319" r:id="rId13"/>
    <p:sldId id="327" r:id="rId1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00"/>
    <a:srgbClr val="9954CC"/>
    <a:srgbClr val="990033"/>
    <a:srgbClr val="ED9513"/>
    <a:srgbClr val="6D176F"/>
    <a:srgbClr val="4A206A"/>
    <a:srgbClr val="FFDA97"/>
    <a:srgbClr val="FF993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56" autoAdjust="0"/>
    <p:restoredTop sz="94127" autoAdjust="0"/>
  </p:normalViewPr>
  <p:slideViewPr>
    <p:cSldViewPr snapToGrid="0">
      <p:cViewPr>
        <p:scale>
          <a:sx n="60" d="100"/>
          <a:sy n="60" d="100"/>
        </p:scale>
        <p:origin x="-1716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8982506C-603A-45B4-9F31-96C7E1577927}" type="presOf" srcId="{B0E55C03-8F18-427E-81AA-02454F369F32}" destId="{0B983D21-86EC-4278-A5B3-AE556D180504}" srcOrd="0" destOrd="0" presId="urn:microsoft.com/office/officeart/2005/8/layout/chart3"/>
    <dgm:cxn modelId="{74863C62-A42F-4A1A-A36C-9A4E9F953660}" type="presOf" srcId="{53C9A53B-968C-4953-BE90-31CF9BCFA0E4}" destId="{8B29CE55-E9E2-43F4-BB1A-4ACDAEA49B9B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DB1CD164-F35F-49A7-8687-AD0CF9873DEF}" type="presOf" srcId="{53C9A53B-968C-4953-BE90-31CF9BCFA0E4}" destId="{1CC4C60B-DED1-44A9-84B2-089D49F80702}" srcOrd="1" destOrd="0" presId="urn:microsoft.com/office/officeart/2005/8/layout/chart3"/>
    <dgm:cxn modelId="{625293C3-CB35-4A9A-86C7-D6F7A14C4038}" type="presOf" srcId="{A3BEBF3F-0B0E-49AF-B50C-B7587A943A1A}" destId="{55A398ED-4472-4079-BB9A-C36F64830B76}" srcOrd="0" destOrd="0" presId="urn:microsoft.com/office/officeart/2005/8/layout/chart3"/>
    <dgm:cxn modelId="{2FFEF015-7F19-4501-877A-51551410E995}" type="presOf" srcId="{00EBA891-8044-44D7-960D-CA9B5958C103}" destId="{D2045273-C972-4CAC-939B-D7A1A82E973D}" srcOrd="0" destOrd="0" presId="urn:microsoft.com/office/officeart/2005/8/layout/chart3"/>
    <dgm:cxn modelId="{30F2C3A4-02B9-4A36-9313-30C82D54ED55}" type="presOf" srcId="{B0E55C03-8F18-427E-81AA-02454F369F32}" destId="{EDF1F7E1-0523-4D30-B9A2-605D116E7D2B}" srcOrd="1" destOrd="0" presId="urn:microsoft.com/office/officeart/2005/8/layout/chart3"/>
    <dgm:cxn modelId="{34B64FC0-1658-47A5-ADFC-24FF4982B88E}" type="presOf" srcId="{31475AC6-686A-42FF-ACBD-B7F96D6DC410}" destId="{34B3F5EF-201E-4E52-860D-93AAA63C3B6E}" srcOrd="0" destOrd="0" presId="urn:microsoft.com/office/officeart/2005/8/layout/chart3"/>
    <dgm:cxn modelId="{30889D83-9686-49BA-89DC-D9D387C36C6C}" type="presOf" srcId="{A3BEBF3F-0B0E-49AF-B50C-B7587A943A1A}" destId="{EB7643E8-28D1-4AE6-AF8F-FADFD444CB05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CFF0F891-460C-459B-AA93-AEA9701CEC56}" type="presOf" srcId="{31475AC6-686A-42FF-ACBD-B7F96D6DC410}" destId="{026D0393-6543-4C19-BD07-E7A2BEE2FCDE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FBCFB3E8-E909-4946-88B1-7072D7C4BAF5}" type="presParOf" srcId="{D2045273-C972-4CAC-939B-D7A1A82E973D}" destId="{55A398ED-4472-4079-BB9A-C36F64830B76}" srcOrd="0" destOrd="0" presId="urn:microsoft.com/office/officeart/2005/8/layout/chart3"/>
    <dgm:cxn modelId="{1ABCC0F7-3301-45D2-A800-1AAEE168730C}" type="presParOf" srcId="{D2045273-C972-4CAC-939B-D7A1A82E973D}" destId="{EB7643E8-28D1-4AE6-AF8F-FADFD444CB05}" srcOrd="1" destOrd="0" presId="urn:microsoft.com/office/officeart/2005/8/layout/chart3"/>
    <dgm:cxn modelId="{815AE3C3-4DC5-4A9D-880D-63A3F24AD388}" type="presParOf" srcId="{D2045273-C972-4CAC-939B-D7A1A82E973D}" destId="{0B983D21-86EC-4278-A5B3-AE556D180504}" srcOrd="2" destOrd="0" presId="urn:microsoft.com/office/officeart/2005/8/layout/chart3"/>
    <dgm:cxn modelId="{D292DBCB-774D-4404-83C2-FF0B03E33855}" type="presParOf" srcId="{D2045273-C972-4CAC-939B-D7A1A82E973D}" destId="{EDF1F7E1-0523-4D30-B9A2-605D116E7D2B}" srcOrd="3" destOrd="0" presId="urn:microsoft.com/office/officeart/2005/8/layout/chart3"/>
    <dgm:cxn modelId="{FBBCC491-2567-4C80-8313-6B54094D7244}" type="presParOf" srcId="{D2045273-C972-4CAC-939B-D7A1A82E973D}" destId="{34B3F5EF-201E-4E52-860D-93AAA63C3B6E}" srcOrd="4" destOrd="0" presId="urn:microsoft.com/office/officeart/2005/8/layout/chart3"/>
    <dgm:cxn modelId="{F994020D-6669-47FD-A8B0-8EBD8F53E71E}" type="presParOf" srcId="{D2045273-C972-4CAC-939B-D7A1A82E973D}" destId="{026D0393-6543-4C19-BD07-E7A2BEE2FCDE}" srcOrd="5" destOrd="0" presId="urn:microsoft.com/office/officeart/2005/8/layout/chart3"/>
    <dgm:cxn modelId="{B3283DDF-FFB8-4201-AF89-1AC4F05CC1D3}" type="presParOf" srcId="{D2045273-C972-4CAC-939B-D7A1A82E973D}" destId="{8B29CE55-E9E2-43F4-BB1A-4ACDAEA49B9B}" srcOrd="6" destOrd="0" presId="urn:microsoft.com/office/officeart/2005/8/layout/chart3"/>
    <dgm:cxn modelId="{6A5128F9-B866-4973-8BC0-D6B7B09AF40B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24BFA-2213-44A4-A166-9E91019D08F1}" type="presOf" srcId="{31475AC6-686A-42FF-ACBD-B7F96D6DC410}" destId="{34B3F5EF-201E-4E52-860D-93AAA63C3B6E}" srcOrd="0" destOrd="0" presId="urn:microsoft.com/office/officeart/2005/8/layout/chart3"/>
    <dgm:cxn modelId="{D9EE393D-4BBB-4D71-A415-A3FBE98E36F1}" type="presOf" srcId="{53C9A53B-968C-4953-BE90-31CF9BCFA0E4}" destId="{8B29CE55-E9E2-43F4-BB1A-4ACDAEA49B9B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87CEE476-BC2C-4BCC-B224-878881AE1F90}" type="presOf" srcId="{A3BEBF3F-0B0E-49AF-B50C-B7587A943A1A}" destId="{EB7643E8-28D1-4AE6-AF8F-FADFD444CB05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E1789DCD-DA4C-407C-93BC-8469F0E2504D}" type="presOf" srcId="{A3BEBF3F-0B0E-49AF-B50C-B7587A943A1A}" destId="{55A398ED-4472-4079-BB9A-C36F64830B76}" srcOrd="0" destOrd="0" presId="urn:microsoft.com/office/officeart/2005/8/layout/chart3"/>
    <dgm:cxn modelId="{58048E5A-B223-42E4-BD04-8DD32E4148C2}" type="presOf" srcId="{53C9A53B-968C-4953-BE90-31CF9BCFA0E4}" destId="{1CC4C60B-DED1-44A9-84B2-089D49F80702}" srcOrd="1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36BB54AC-7F5A-4ABA-87AE-A1FD9C28589A}" type="presOf" srcId="{B0E55C03-8F18-427E-81AA-02454F369F32}" destId="{EDF1F7E1-0523-4D30-B9A2-605D116E7D2B}" srcOrd="1" destOrd="0" presId="urn:microsoft.com/office/officeart/2005/8/layout/chart3"/>
    <dgm:cxn modelId="{AC4C346D-94BF-4D3D-A36A-4FF1AE7DA653}" type="presOf" srcId="{B0E55C03-8F18-427E-81AA-02454F369F32}" destId="{0B983D21-86EC-4278-A5B3-AE556D180504}" srcOrd="0" destOrd="0" presId="urn:microsoft.com/office/officeart/2005/8/layout/chart3"/>
    <dgm:cxn modelId="{9BF42A72-60B6-4551-9383-CA7E55A022E4}" type="presOf" srcId="{00EBA891-8044-44D7-960D-CA9B5958C103}" destId="{D2045273-C972-4CAC-939B-D7A1A82E973D}" srcOrd="0" destOrd="0" presId="urn:microsoft.com/office/officeart/2005/8/layout/chart3"/>
    <dgm:cxn modelId="{9BC608E0-627E-4D14-9557-D6AB8963BDD1}" type="presOf" srcId="{31475AC6-686A-42FF-ACBD-B7F96D6DC410}" destId="{026D0393-6543-4C19-BD07-E7A2BEE2FCDE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61FDAEF6-8914-4AE3-A709-098B0EAFB76A}" type="presParOf" srcId="{D2045273-C972-4CAC-939B-D7A1A82E973D}" destId="{55A398ED-4472-4079-BB9A-C36F64830B76}" srcOrd="0" destOrd="0" presId="urn:microsoft.com/office/officeart/2005/8/layout/chart3"/>
    <dgm:cxn modelId="{77D5E164-F35C-47DF-AE7E-2572625EA9C7}" type="presParOf" srcId="{D2045273-C972-4CAC-939B-D7A1A82E973D}" destId="{EB7643E8-28D1-4AE6-AF8F-FADFD444CB05}" srcOrd="1" destOrd="0" presId="urn:microsoft.com/office/officeart/2005/8/layout/chart3"/>
    <dgm:cxn modelId="{44280351-DED6-40F9-9270-28D93AF13F5C}" type="presParOf" srcId="{D2045273-C972-4CAC-939B-D7A1A82E973D}" destId="{0B983D21-86EC-4278-A5B3-AE556D180504}" srcOrd="2" destOrd="0" presId="urn:microsoft.com/office/officeart/2005/8/layout/chart3"/>
    <dgm:cxn modelId="{D169B093-ADF6-4929-81BA-90274ACA84CD}" type="presParOf" srcId="{D2045273-C972-4CAC-939B-D7A1A82E973D}" destId="{EDF1F7E1-0523-4D30-B9A2-605D116E7D2B}" srcOrd="3" destOrd="0" presId="urn:microsoft.com/office/officeart/2005/8/layout/chart3"/>
    <dgm:cxn modelId="{0689DD8E-5360-49F4-82AC-3AA361B62233}" type="presParOf" srcId="{D2045273-C972-4CAC-939B-D7A1A82E973D}" destId="{34B3F5EF-201E-4E52-860D-93AAA63C3B6E}" srcOrd="4" destOrd="0" presId="urn:microsoft.com/office/officeart/2005/8/layout/chart3"/>
    <dgm:cxn modelId="{CB00E447-316C-426D-8D5B-F462574953F6}" type="presParOf" srcId="{D2045273-C972-4CAC-939B-D7A1A82E973D}" destId="{026D0393-6543-4C19-BD07-E7A2BEE2FCDE}" srcOrd="5" destOrd="0" presId="urn:microsoft.com/office/officeart/2005/8/layout/chart3"/>
    <dgm:cxn modelId="{2921B948-B295-4442-826A-456AF4C3DD2E}" type="presParOf" srcId="{D2045273-C972-4CAC-939B-D7A1A82E973D}" destId="{8B29CE55-E9E2-43F4-BB1A-4ACDAEA49B9B}" srcOrd="6" destOrd="0" presId="urn:microsoft.com/office/officeart/2005/8/layout/chart3"/>
    <dgm:cxn modelId="{015E0F9C-1F0D-4109-A05D-3FD1B7012231}" type="presParOf" srcId="{D2045273-C972-4CAC-939B-D7A1A82E973D}" destId="{1CC4C60B-DED1-44A9-84B2-089D49F8070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06B1D0-FE1E-4CBE-9DE2-410E03B23AAA}" type="presOf" srcId="{53C9A53B-968C-4953-BE90-31CF9BCFA0E4}" destId="{8B29CE55-E9E2-43F4-BB1A-4ACDAEA49B9B}" srcOrd="0" destOrd="0" presId="urn:microsoft.com/office/officeart/2005/8/layout/chart3"/>
    <dgm:cxn modelId="{8B3C58ED-FD16-4EE4-AA5B-D446991531B3}" type="presOf" srcId="{00EBA891-8044-44D7-960D-CA9B5958C103}" destId="{D2045273-C972-4CAC-939B-D7A1A82E973D}" srcOrd="0" destOrd="0" presId="urn:microsoft.com/office/officeart/2005/8/layout/chart3"/>
    <dgm:cxn modelId="{ABFD71CB-74AF-4404-B38E-CE4C0A75C476}" type="presOf" srcId="{31475AC6-686A-42FF-ACBD-B7F96D6DC410}" destId="{026D0393-6543-4C19-BD07-E7A2BEE2FCDE}" srcOrd="1" destOrd="0" presId="urn:microsoft.com/office/officeart/2005/8/layout/chart3"/>
    <dgm:cxn modelId="{D80AB800-4C58-46A1-9F02-6CABD707AEA2}" type="presOf" srcId="{B0E55C03-8F18-427E-81AA-02454F369F32}" destId="{EDF1F7E1-0523-4D30-B9A2-605D116E7D2B}" srcOrd="1" destOrd="0" presId="urn:microsoft.com/office/officeart/2005/8/layout/chart3"/>
    <dgm:cxn modelId="{AD8E1532-BCB6-4174-ACC3-20EDF2305F5B}" type="presOf" srcId="{A3BEBF3F-0B0E-49AF-B50C-B7587A943A1A}" destId="{55A398ED-4472-4079-BB9A-C36F64830B76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1A8D5CE3-453C-4289-83AD-54E161B3FBB7}" type="presOf" srcId="{53C9A53B-968C-4953-BE90-31CF9BCFA0E4}" destId="{1CC4C60B-DED1-44A9-84B2-089D49F80702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7AFBCF90-41A8-4A65-BDE6-68342C39EF4A}" type="presOf" srcId="{B0E55C03-8F18-427E-81AA-02454F369F32}" destId="{0B983D21-86EC-4278-A5B3-AE556D180504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03DD6A3E-1EF1-4650-B78D-0FD95F010541}" type="presOf" srcId="{A3BEBF3F-0B0E-49AF-B50C-B7587A943A1A}" destId="{EB7643E8-28D1-4AE6-AF8F-FADFD444CB05}" srcOrd="1" destOrd="0" presId="urn:microsoft.com/office/officeart/2005/8/layout/chart3"/>
    <dgm:cxn modelId="{84CEB929-D55C-480D-AEEE-615B162EE153}" type="presOf" srcId="{31475AC6-686A-42FF-ACBD-B7F96D6DC410}" destId="{34B3F5EF-201E-4E52-860D-93AAA63C3B6E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2746B913-B656-43FC-99A0-F3D042A639B8}" type="presParOf" srcId="{D2045273-C972-4CAC-939B-D7A1A82E973D}" destId="{55A398ED-4472-4079-BB9A-C36F64830B76}" srcOrd="0" destOrd="0" presId="urn:microsoft.com/office/officeart/2005/8/layout/chart3"/>
    <dgm:cxn modelId="{ECDB4688-7DC7-4413-8AB6-CE5A6BE2CFA3}" type="presParOf" srcId="{D2045273-C972-4CAC-939B-D7A1A82E973D}" destId="{EB7643E8-28D1-4AE6-AF8F-FADFD444CB05}" srcOrd="1" destOrd="0" presId="urn:microsoft.com/office/officeart/2005/8/layout/chart3"/>
    <dgm:cxn modelId="{5FA5F798-FC8D-4603-9A8C-AA1151F5DB32}" type="presParOf" srcId="{D2045273-C972-4CAC-939B-D7A1A82E973D}" destId="{0B983D21-86EC-4278-A5B3-AE556D180504}" srcOrd="2" destOrd="0" presId="urn:microsoft.com/office/officeart/2005/8/layout/chart3"/>
    <dgm:cxn modelId="{01D89E95-BE4F-43B9-98A2-842AEEB686A3}" type="presParOf" srcId="{D2045273-C972-4CAC-939B-D7A1A82E973D}" destId="{EDF1F7E1-0523-4D30-B9A2-605D116E7D2B}" srcOrd="3" destOrd="0" presId="urn:microsoft.com/office/officeart/2005/8/layout/chart3"/>
    <dgm:cxn modelId="{9971CA2B-733D-4C69-B5DE-AC8859272D94}" type="presParOf" srcId="{D2045273-C972-4CAC-939B-D7A1A82E973D}" destId="{34B3F5EF-201E-4E52-860D-93AAA63C3B6E}" srcOrd="4" destOrd="0" presId="urn:microsoft.com/office/officeart/2005/8/layout/chart3"/>
    <dgm:cxn modelId="{462F0CC5-14D7-4492-B8D7-772DC4E48766}" type="presParOf" srcId="{D2045273-C972-4CAC-939B-D7A1A82E973D}" destId="{026D0393-6543-4C19-BD07-E7A2BEE2FCDE}" srcOrd="5" destOrd="0" presId="urn:microsoft.com/office/officeart/2005/8/layout/chart3"/>
    <dgm:cxn modelId="{36362B0A-ADEF-41B3-B35F-5BE52CF65261}" type="presParOf" srcId="{D2045273-C972-4CAC-939B-D7A1A82E973D}" destId="{8B29CE55-E9E2-43F4-BB1A-4ACDAEA49B9B}" srcOrd="6" destOrd="0" presId="urn:microsoft.com/office/officeart/2005/8/layout/chart3"/>
    <dgm:cxn modelId="{095672E2-07AE-45B8-B1E2-AD92DFA47D5D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45207F-CA94-4986-9C47-0C83BA0809D4}" type="presOf" srcId="{A3BEBF3F-0B0E-49AF-B50C-B7587A943A1A}" destId="{55A398ED-4472-4079-BB9A-C36F64830B76}" srcOrd="0" destOrd="0" presId="urn:microsoft.com/office/officeart/2005/8/layout/chart3"/>
    <dgm:cxn modelId="{51F1E18E-169B-4351-843C-91A2B18321E3}" type="presOf" srcId="{53C9A53B-968C-4953-BE90-31CF9BCFA0E4}" destId="{8B29CE55-E9E2-43F4-BB1A-4ACDAEA49B9B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A9956B7B-670C-4B56-B4B8-DFBFCAC31533}" type="presOf" srcId="{00EBA891-8044-44D7-960D-CA9B5958C103}" destId="{D2045273-C972-4CAC-939B-D7A1A82E973D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7E09D1C9-29CE-456A-9882-CB4BDAEB7962}" type="presOf" srcId="{31475AC6-686A-42FF-ACBD-B7F96D6DC410}" destId="{34B3F5EF-201E-4E52-860D-93AAA63C3B6E}" srcOrd="0" destOrd="0" presId="urn:microsoft.com/office/officeart/2005/8/layout/chart3"/>
    <dgm:cxn modelId="{89D30948-5350-42EC-81D7-92796C945D96}" type="presOf" srcId="{B0E55C03-8F18-427E-81AA-02454F369F32}" destId="{0B983D21-86EC-4278-A5B3-AE556D180504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21AEDAD3-0BB4-4C01-BF0A-8FA0E39BC46A}" type="presOf" srcId="{A3BEBF3F-0B0E-49AF-B50C-B7587A943A1A}" destId="{EB7643E8-28D1-4AE6-AF8F-FADFD444CB05}" srcOrd="1" destOrd="0" presId="urn:microsoft.com/office/officeart/2005/8/layout/chart3"/>
    <dgm:cxn modelId="{CAB5B8B1-BC5F-47B6-88A0-86351AF02123}" type="presOf" srcId="{31475AC6-686A-42FF-ACBD-B7F96D6DC410}" destId="{026D0393-6543-4C19-BD07-E7A2BEE2FCDE}" srcOrd="1" destOrd="0" presId="urn:microsoft.com/office/officeart/2005/8/layout/chart3"/>
    <dgm:cxn modelId="{E171329C-81C1-459E-B8C7-3C4C5AA93919}" type="presOf" srcId="{B0E55C03-8F18-427E-81AA-02454F369F32}" destId="{EDF1F7E1-0523-4D30-B9A2-605D116E7D2B}" srcOrd="1" destOrd="0" presId="urn:microsoft.com/office/officeart/2005/8/layout/chart3"/>
    <dgm:cxn modelId="{4EAE1A15-5324-4ABD-8264-94BED127EB48}" type="presOf" srcId="{53C9A53B-968C-4953-BE90-31CF9BCFA0E4}" destId="{1CC4C60B-DED1-44A9-84B2-089D49F80702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B60C3661-2A73-41B1-9035-5F06BAE75F20}" type="presParOf" srcId="{D2045273-C972-4CAC-939B-D7A1A82E973D}" destId="{55A398ED-4472-4079-BB9A-C36F64830B76}" srcOrd="0" destOrd="0" presId="urn:microsoft.com/office/officeart/2005/8/layout/chart3"/>
    <dgm:cxn modelId="{C24E6D9F-9135-47CC-AC62-867C12E6A164}" type="presParOf" srcId="{D2045273-C972-4CAC-939B-D7A1A82E973D}" destId="{EB7643E8-28D1-4AE6-AF8F-FADFD444CB05}" srcOrd="1" destOrd="0" presId="urn:microsoft.com/office/officeart/2005/8/layout/chart3"/>
    <dgm:cxn modelId="{181AF70D-7CFC-4220-ADD9-417CB9FABE94}" type="presParOf" srcId="{D2045273-C972-4CAC-939B-D7A1A82E973D}" destId="{0B983D21-86EC-4278-A5B3-AE556D180504}" srcOrd="2" destOrd="0" presId="urn:microsoft.com/office/officeart/2005/8/layout/chart3"/>
    <dgm:cxn modelId="{7CB85E3B-C4AA-4AE1-840F-39B7B10A73D3}" type="presParOf" srcId="{D2045273-C972-4CAC-939B-D7A1A82E973D}" destId="{EDF1F7E1-0523-4D30-B9A2-605D116E7D2B}" srcOrd="3" destOrd="0" presId="urn:microsoft.com/office/officeart/2005/8/layout/chart3"/>
    <dgm:cxn modelId="{DDE5CF53-0AF5-4D88-851E-87760744CC25}" type="presParOf" srcId="{D2045273-C972-4CAC-939B-D7A1A82E973D}" destId="{34B3F5EF-201E-4E52-860D-93AAA63C3B6E}" srcOrd="4" destOrd="0" presId="urn:microsoft.com/office/officeart/2005/8/layout/chart3"/>
    <dgm:cxn modelId="{952A8D52-F3A0-4D97-A5A8-C07432C07D1C}" type="presParOf" srcId="{D2045273-C972-4CAC-939B-D7A1A82E973D}" destId="{026D0393-6543-4C19-BD07-E7A2BEE2FCDE}" srcOrd="5" destOrd="0" presId="urn:microsoft.com/office/officeart/2005/8/layout/chart3"/>
    <dgm:cxn modelId="{FF345565-82A3-4612-A6A6-C00232576E27}" type="presParOf" srcId="{D2045273-C972-4CAC-939B-D7A1A82E973D}" destId="{8B29CE55-E9E2-43F4-BB1A-4ACDAEA49B9B}" srcOrd="6" destOrd="0" presId="urn:microsoft.com/office/officeart/2005/8/layout/chart3"/>
    <dgm:cxn modelId="{0D9306C6-766D-41AD-9423-9C1B9131B42E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D810EB-6ED3-429D-9B44-A26C5FFC4083}" type="presOf" srcId="{53C9A53B-968C-4953-BE90-31CF9BCFA0E4}" destId="{1CC4C60B-DED1-44A9-84B2-089D49F80702}" srcOrd="1" destOrd="0" presId="urn:microsoft.com/office/officeart/2005/8/layout/chart3"/>
    <dgm:cxn modelId="{63B69344-A745-4417-BC5B-ED6276C17552}" type="presOf" srcId="{00EBA891-8044-44D7-960D-CA9B5958C103}" destId="{D2045273-C972-4CAC-939B-D7A1A82E973D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EEEC001C-90FA-451B-A736-6CE26B63CE01}" type="presOf" srcId="{31475AC6-686A-42FF-ACBD-B7F96D6DC410}" destId="{026D0393-6543-4C19-BD07-E7A2BEE2FCDE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82C717B3-0728-405C-B31B-65A541B402D4}" type="presOf" srcId="{B0E55C03-8F18-427E-81AA-02454F369F32}" destId="{0B983D21-86EC-4278-A5B3-AE556D180504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9E88F00F-6717-4153-B580-ECF2E1A05398}" type="presOf" srcId="{53C9A53B-968C-4953-BE90-31CF9BCFA0E4}" destId="{8B29CE55-E9E2-43F4-BB1A-4ACDAEA49B9B}" srcOrd="0" destOrd="0" presId="urn:microsoft.com/office/officeart/2005/8/layout/chart3"/>
    <dgm:cxn modelId="{375650C3-8BF5-4EEC-B93F-4B8608D55626}" type="presOf" srcId="{31475AC6-686A-42FF-ACBD-B7F96D6DC410}" destId="{34B3F5EF-201E-4E52-860D-93AAA63C3B6E}" srcOrd="0" destOrd="0" presId="urn:microsoft.com/office/officeart/2005/8/layout/chart3"/>
    <dgm:cxn modelId="{43038279-2275-4281-871F-B852EC193F48}" type="presOf" srcId="{B0E55C03-8F18-427E-81AA-02454F369F32}" destId="{EDF1F7E1-0523-4D30-B9A2-605D116E7D2B}" srcOrd="1" destOrd="0" presId="urn:microsoft.com/office/officeart/2005/8/layout/chart3"/>
    <dgm:cxn modelId="{CC34C481-DAAB-4E98-BD4F-2FE0A6B14E3D}" type="presOf" srcId="{A3BEBF3F-0B0E-49AF-B50C-B7587A943A1A}" destId="{55A398ED-4472-4079-BB9A-C36F64830B76}" srcOrd="0" destOrd="0" presId="urn:microsoft.com/office/officeart/2005/8/layout/chart3"/>
    <dgm:cxn modelId="{7FB30832-959D-49A5-A610-DBFD6551F53A}" type="presOf" srcId="{A3BEBF3F-0B0E-49AF-B50C-B7587A943A1A}" destId="{EB7643E8-28D1-4AE6-AF8F-FADFD444CB05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A83875A9-236E-46C5-A273-27831CC8D335}" type="presParOf" srcId="{D2045273-C972-4CAC-939B-D7A1A82E973D}" destId="{55A398ED-4472-4079-BB9A-C36F64830B76}" srcOrd="0" destOrd="0" presId="urn:microsoft.com/office/officeart/2005/8/layout/chart3"/>
    <dgm:cxn modelId="{E6F15556-B9DE-4BB4-94A9-EF7F43D9552E}" type="presParOf" srcId="{D2045273-C972-4CAC-939B-D7A1A82E973D}" destId="{EB7643E8-28D1-4AE6-AF8F-FADFD444CB05}" srcOrd="1" destOrd="0" presId="urn:microsoft.com/office/officeart/2005/8/layout/chart3"/>
    <dgm:cxn modelId="{1D950117-E39A-414E-BDE3-477C50DD4668}" type="presParOf" srcId="{D2045273-C972-4CAC-939B-D7A1A82E973D}" destId="{0B983D21-86EC-4278-A5B3-AE556D180504}" srcOrd="2" destOrd="0" presId="urn:microsoft.com/office/officeart/2005/8/layout/chart3"/>
    <dgm:cxn modelId="{80108CAC-A934-4954-82CD-6F52BE423445}" type="presParOf" srcId="{D2045273-C972-4CAC-939B-D7A1A82E973D}" destId="{EDF1F7E1-0523-4D30-B9A2-605D116E7D2B}" srcOrd="3" destOrd="0" presId="urn:microsoft.com/office/officeart/2005/8/layout/chart3"/>
    <dgm:cxn modelId="{C932402B-81AE-409E-976F-18E114072667}" type="presParOf" srcId="{D2045273-C972-4CAC-939B-D7A1A82E973D}" destId="{34B3F5EF-201E-4E52-860D-93AAA63C3B6E}" srcOrd="4" destOrd="0" presId="urn:microsoft.com/office/officeart/2005/8/layout/chart3"/>
    <dgm:cxn modelId="{1850D590-3D1A-452F-8D27-E048F99B0997}" type="presParOf" srcId="{D2045273-C972-4CAC-939B-D7A1A82E973D}" destId="{026D0393-6543-4C19-BD07-E7A2BEE2FCDE}" srcOrd="5" destOrd="0" presId="urn:microsoft.com/office/officeart/2005/8/layout/chart3"/>
    <dgm:cxn modelId="{B98A4603-664A-4623-83A6-39EADD1C92EA}" type="presParOf" srcId="{D2045273-C972-4CAC-939B-D7A1A82E973D}" destId="{8B29CE55-E9E2-43F4-BB1A-4ACDAEA49B9B}" srcOrd="6" destOrd="0" presId="urn:microsoft.com/office/officeart/2005/8/layout/chart3"/>
    <dgm:cxn modelId="{CC60F80E-F238-4C73-8355-14732336F15F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452676-CD7D-409D-A5F7-BD63618D125F}" type="presOf" srcId="{A3BEBF3F-0B0E-49AF-B50C-B7587A943A1A}" destId="{55A398ED-4472-4079-BB9A-C36F64830B76}" srcOrd="0" destOrd="0" presId="urn:microsoft.com/office/officeart/2005/8/layout/chart3"/>
    <dgm:cxn modelId="{4162E115-9D87-4B4E-9B07-019375AFCD1C}" type="presOf" srcId="{31475AC6-686A-42FF-ACBD-B7F96D6DC410}" destId="{34B3F5EF-201E-4E52-860D-93AAA63C3B6E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C1B591DC-9EA2-4B84-8870-B509503886D2}" type="presOf" srcId="{53C9A53B-968C-4953-BE90-31CF9BCFA0E4}" destId="{1CC4C60B-DED1-44A9-84B2-089D49F80702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ACF92C35-F9F6-43E4-AE2D-8AD7742B9F33}" type="presOf" srcId="{B0E55C03-8F18-427E-81AA-02454F369F32}" destId="{0B983D21-86EC-4278-A5B3-AE556D180504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44A0FC56-2DE7-47CA-BA15-A8DFDF155DAC}" type="presOf" srcId="{A3BEBF3F-0B0E-49AF-B50C-B7587A943A1A}" destId="{EB7643E8-28D1-4AE6-AF8F-FADFD444CB05}" srcOrd="1" destOrd="0" presId="urn:microsoft.com/office/officeart/2005/8/layout/chart3"/>
    <dgm:cxn modelId="{15D46DFC-586A-4943-9025-B05E971EDFDC}" type="presOf" srcId="{B0E55C03-8F18-427E-81AA-02454F369F32}" destId="{EDF1F7E1-0523-4D30-B9A2-605D116E7D2B}" srcOrd="1" destOrd="0" presId="urn:microsoft.com/office/officeart/2005/8/layout/chart3"/>
    <dgm:cxn modelId="{09BFC9FC-CF5F-45AF-9331-55FCFEEF4B16}" type="presOf" srcId="{53C9A53B-968C-4953-BE90-31CF9BCFA0E4}" destId="{8B29CE55-E9E2-43F4-BB1A-4ACDAEA49B9B}" srcOrd="0" destOrd="0" presId="urn:microsoft.com/office/officeart/2005/8/layout/chart3"/>
    <dgm:cxn modelId="{D2CC6342-D1AB-4F76-837F-1B34BF35E18F}" type="presOf" srcId="{31475AC6-686A-42FF-ACBD-B7F96D6DC410}" destId="{026D0393-6543-4C19-BD07-E7A2BEE2FCDE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A64E46A6-AF3F-4AB0-87BA-FA2B273CE738}" type="presOf" srcId="{00EBA891-8044-44D7-960D-CA9B5958C103}" destId="{D2045273-C972-4CAC-939B-D7A1A82E973D}" srcOrd="0" destOrd="0" presId="urn:microsoft.com/office/officeart/2005/8/layout/chart3"/>
    <dgm:cxn modelId="{995F37F9-0FC5-43AB-A94C-A8381BFED0C9}" type="presParOf" srcId="{D2045273-C972-4CAC-939B-D7A1A82E973D}" destId="{55A398ED-4472-4079-BB9A-C36F64830B76}" srcOrd="0" destOrd="0" presId="urn:microsoft.com/office/officeart/2005/8/layout/chart3"/>
    <dgm:cxn modelId="{07ACB931-A430-4986-AEFF-08DCF531501A}" type="presParOf" srcId="{D2045273-C972-4CAC-939B-D7A1A82E973D}" destId="{EB7643E8-28D1-4AE6-AF8F-FADFD444CB05}" srcOrd="1" destOrd="0" presId="urn:microsoft.com/office/officeart/2005/8/layout/chart3"/>
    <dgm:cxn modelId="{2966A7C7-0D51-4667-9F82-518114644AAE}" type="presParOf" srcId="{D2045273-C972-4CAC-939B-D7A1A82E973D}" destId="{0B983D21-86EC-4278-A5B3-AE556D180504}" srcOrd="2" destOrd="0" presId="urn:microsoft.com/office/officeart/2005/8/layout/chart3"/>
    <dgm:cxn modelId="{900EF8D1-E49E-49BA-A143-BDC58EFE23D3}" type="presParOf" srcId="{D2045273-C972-4CAC-939B-D7A1A82E973D}" destId="{EDF1F7E1-0523-4D30-B9A2-605D116E7D2B}" srcOrd="3" destOrd="0" presId="urn:microsoft.com/office/officeart/2005/8/layout/chart3"/>
    <dgm:cxn modelId="{92BBF1EE-7260-4BE9-93D2-727FFCA74074}" type="presParOf" srcId="{D2045273-C972-4CAC-939B-D7A1A82E973D}" destId="{34B3F5EF-201E-4E52-860D-93AAA63C3B6E}" srcOrd="4" destOrd="0" presId="urn:microsoft.com/office/officeart/2005/8/layout/chart3"/>
    <dgm:cxn modelId="{E6B19AB3-7ED3-40E4-B2DC-B4287D9E59AE}" type="presParOf" srcId="{D2045273-C972-4CAC-939B-D7A1A82E973D}" destId="{026D0393-6543-4C19-BD07-E7A2BEE2FCDE}" srcOrd="5" destOrd="0" presId="urn:microsoft.com/office/officeart/2005/8/layout/chart3"/>
    <dgm:cxn modelId="{EDD981E6-E5A6-46EB-9854-CF083B2BB53B}" type="presParOf" srcId="{D2045273-C972-4CAC-939B-D7A1A82E973D}" destId="{8B29CE55-E9E2-43F4-BB1A-4ACDAEA49B9B}" srcOrd="6" destOrd="0" presId="urn:microsoft.com/office/officeart/2005/8/layout/chart3"/>
    <dgm:cxn modelId="{57311BB0-9BA0-40F2-9597-4E7B9B20163C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CAB29B-09FA-4AC4-879B-6C4FA8B5C7B1}" type="presOf" srcId="{31475AC6-686A-42FF-ACBD-B7F96D6DC410}" destId="{026D0393-6543-4C19-BD07-E7A2BEE2FCDE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A471E1DE-507A-4C07-BC9B-F6364C826E5F}" type="presOf" srcId="{B0E55C03-8F18-427E-81AA-02454F369F32}" destId="{EDF1F7E1-0523-4D30-B9A2-605D116E7D2B}" srcOrd="1" destOrd="0" presId="urn:microsoft.com/office/officeart/2005/8/layout/chart3"/>
    <dgm:cxn modelId="{37782994-19CD-47BA-B533-C9AA6458734D}" type="presOf" srcId="{31475AC6-686A-42FF-ACBD-B7F96D6DC410}" destId="{34B3F5EF-201E-4E52-860D-93AAA63C3B6E}" srcOrd="0" destOrd="0" presId="urn:microsoft.com/office/officeart/2005/8/layout/chart3"/>
    <dgm:cxn modelId="{41240876-DA52-4731-8C81-E5432D3FE4FB}" type="presOf" srcId="{53C9A53B-968C-4953-BE90-31CF9BCFA0E4}" destId="{1CC4C60B-DED1-44A9-84B2-089D49F80702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58F094A0-EC2E-4964-994B-5A0A61474195}" type="presOf" srcId="{B0E55C03-8F18-427E-81AA-02454F369F32}" destId="{0B983D21-86EC-4278-A5B3-AE556D180504}" srcOrd="0" destOrd="0" presId="urn:microsoft.com/office/officeart/2005/8/layout/chart3"/>
    <dgm:cxn modelId="{6D336D45-ACF0-40C3-95ED-55F2C9C35245}" type="presOf" srcId="{A3BEBF3F-0B0E-49AF-B50C-B7587A943A1A}" destId="{EB7643E8-28D1-4AE6-AF8F-FADFD444CB05}" srcOrd="1" destOrd="0" presId="urn:microsoft.com/office/officeart/2005/8/layout/chart3"/>
    <dgm:cxn modelId="{73AD146F-25DF-48D7-9DA4-640CC46A1BFA}" type="presOf" srcId="{00EBA891-8044-44D7-960D-CA9B5958C103}" destId="{D2045273-C972-4CAC-939B-D7A1A82E973D}" srcOrd="0" destOrd="0" presId="urn:microsoft.com/office/officeart/2005/8/layout/chart3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55CD60B1-E858-46E6-B2C8-D5401FA857B6}" type="presOf" srcId="{53C9A53B-968C-4953-BE90-31CF9BCFA0E4}" destId="{8B29CE55-E9E2-43F4-BB1A-4ACDAEA49B9B}" srcOrd="0" destOrd="0" presId="urn:microsoft.com/office/officeart/2005/8/layout/chart3"/>
    <dgm:cxn modelId="{6B51084F-0133-49F0-B58D-D3DBF17B9236}" type="presOf" srcId="{A3BEBF3F-0B0E-49AF-B50C-B7587A943A1A}" destId="{55A398ED-4472-4079-BB9A-C36F64830B76}" srcOrd="0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C150DA86-E622-4AD8-B07A-EA3ABBD5067A}" type="presParOf" srcId="{D2045273-C972-4CAC-939B-D7A1A82E973D}" destId="{55A398ED-4472-4079-BB9A-C36F64830B76}" srcOrd="0" destOrd="0" presId="urn:microsoft.com/office/officeart/2005/8/layout/chart3"/>
    <dgm:cxn modelId="{18D0F066-9418-45C7-B1D2-665567D6281A}" type="presParOf" srcId="{D2045273-C972-4CAC-939B-D7A1A82E973D}" destId="{EB7643E8-28D1-4AE6-AF8F-FADFD444CB05}" srcOrd="1" destOrd="0" presId="urn:microsoft.com/office/officeart/2005/8/layout/chart3"/>
    <dgm:cxn modelId="{D70B13AA-B697-46E7-8C4C-123760852D13}" type="presParOf" srcId="{D2045273-C972-4CAC-939B-D7A1A82E973D}" destId="{0B983D21-86EC-4278-A5B3-AE556D180504}" srcOrd="2" destOrd="0" presId="urn:microsoft.com/office/officeart/2005/8/layout/chart3"/>
    <dgm:cxn modelId="{C33B0E0A-3771-4972-8399-205B39A59CD1}" type="presParOf" srcId="{D2045273-C972-4CAC-939B-D7A1A82E973D}" destId="{EDF1F7E1-0523-4D30-B9A2-605D116E7D2B}" srcOrd="3" destOrd="0" presId="urn:microsoft.com/office/officeart/2005/8/layout/chart3"/>
    <dgm:cxn modelId="{527D9FF8-9442-47A8-8B39-F52AE6BBC27A}" type="presParOf" srcId="{D2045273-C972-4CAC-939B-D7A1A82E973D}" destId="{34B3F5EF-201E-4E52-860D-93AAA63C3B6E}" srcOrd="4" destOrd="0" presId="urn:microsoft.com/office/officeart/2005/8/layout/chart3"/>
    <dgm:cxn modelId="{DF5C4086-11C1-4829-BAF4-60136BF2E41C}" type="presParOf" srcId="{D2045273-C972-4CAC-939B-D7A1A82E973D}" destId="{026D0393-6543-4C19-BD07-E7A2BEE2FCDE}" srcOrd="5" destOrd="0" presId="urn:microsoft.com/office/officeart/2005/8/layout/chart3"/>
    <dgm:cxn modelId="{1BD055D3-3796-43DB-871F-516A52C891C1}" type="presParOf" srcId="{D2045273-C972-4CAC-939B-D7A1A82E973D}" destId="{8B29CE55-E9E2-43F4-BB1A-4ACDAEA49B9B}" srcOrd="6" destOrd="0" presId="urn:microsoft.com/office/officeart/2005/8/layout/chart3"/>
    <dgm:cxn modelId="{5DB62D0E-FA81-4D95-9A4A-28FB7A18DEDB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E5EE1-C171-42F7-912D-4AB575C49159}" type="presOf" srcId="{B0E55C03-8F18-427E-81AA-02454F369F32}" destId="{EDF1F7E1-0523-4D30-B9A2-605D116E7D2B}" srcOrd="1" destOrd="0" presId="urn:microsoft.com/office/officeart/2005/8/layout/chart3"/>
    <dgm:cxn modelId="{4557D4FB-F6C5-4E88-8E37-53CA0AB3EA12}" type="presOf" srcId="{53C9A53B-968C-4953-BE90-31CF9BCFA0E4}" destId="{1CC4C60B-DED1-44A9-84B2-089D49F80702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CFADFFD6-95E8-4AB6-ABC0-A5EE0B43D02F}" type="presOf" srcId="{A3BEBF3F-0B0E-49AF-B50C-B7587A943A1A}" destId="{55A398ED-4472-4079-BB9A-C36F64830B76}" srcOrd="0" destOrd="0" presId="urn:microsoft.com/office/officeart/2005/8/layout/chart3"/>
    <dgm:cxn modelId="{7F36D96A-149C-4253-9AA8-3F44ADE1D112}" type="presOf" srcId="{31475AC6-686A-42FF-ACBD-B7F96D6DC410}" destId="{026D0393-6543-4C19-BD07-E7A2BEE2FCDE}" srcOrd="1" destOrd="0" presId="urn:microsoft.com/office/officeart/2005/8/layout/chart3"/>
    <dgm:cxn modelId="{E0B06476-F967-4B25-B671-845902250B09}" type="presOf" srcId="{A3BEBF3F-0B0E-49AF-B50C-B7587A943A1A}" destId="{EB7643E8-28D1-4AE6-AF8F-FADFD444CB05}" srcOrd="1" destOrd="0" presId="urn:microsoft.com/office/officeart/2005/8/layout/chart3"/>
    <dgm:cxn modelId="{3A172967-39A4-4768-80DC-167D9A4503B1}" type="presOf" srcId="{53C9A53B-968C-4953-BE90-31CF9BCFA0E4}" destId="{8B29CE55-E9E2-43F4-BB1A-4ACDAEA49B9B}" srcOrd="0" destOrd="0" presId="urn:microsoft.com/office/officeart/2005/8/layout/chart3"/>
    <dgm:cxn modelId="{04B76C9B-0FA0-4498-AB52-C04BEC0659FF}" type="presOf" srcId="{B0E55C03-8F18-427E-81AA-02454F369F32}" destId="{0B983D21-86EC-4278-A5B3-AE556D180504}" srcOrd="0" destOrd="0" presId="urn:microsoft.com/office/officeart/2005/8/layout/chart3"/>
    <dgm:cxn modelId="{27AC700E-88DA-48A5-A45D-E450014FEEA5}" type="presOf" srcId="{31475AC6-686A-42FF-ACBD-B7F96D6DC410}" destId="{34B3F5EF-201E-4E52-860D-93AAA63C3B6E}" srcOrd="0" destOrd="0" presId="urn:microsoft.com/office/officeart/2005/8/layout/chart3"/>
    <dgm:cxn modelId="{C9D86700-889C-4E98-BBDA-47F4A128F0D1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B62518DB-E7A5-45D2-A676-9708A4E56629}" type="presParOf" srcId="{D2045273-C972-4CAC-939B-D7A1A82E973D}" destId="{55A398ED-4472-4079-BB9A-C36F64830B76}" srcOrd="0" destOrd="0" presId="urn:microsoft.com/office/officeart/2005/8/layout/chart3"/>
    <dgm:cxn modelId="{F0A021E6-3098-4754-9EF5-FCC7C86D3C14}" type="presParOf" srcId="{D2045273-C972-4CAC-939B-D7A1A82E973D}" destId="{EB7643E8-28D1-4AE6-AF8F-FADFD444CB05}" srcOrd="1" destOrd="0" presId="urn:microsoft.com/office/officeart/2005/8/layout/chart3"/>
    <dgm:cxn modelId="{6DDD08A3-AD7F-4B99-87A5-06AEBCE9559F}" type="presParOf" srcId="{D2045273-C972-4CAC-939B-D7A1A82E973D}" destId="{0B983D21-86EC-4278-A5B3-AE556D180504}" srcOrd="2" destOrd="0" presId="urn:microsoft.com/office/officeart/2005/8/layout/chart3"/>
    <dgm:cxn modelId="{4D414963-FA2D-4CF0-AB87-60D11E6B2EAD}" type="presParOf" srcId="{D2045273-C972-4CAC-939B-D7A1A82E973D}" destId="{EDF1F7E1-0523-4D30-B9A2-605D116E7D2B}" srcOrd="3" destOrd="0" presId="urn:microsoft.com/office/officeart/2005/8/layout/chart3"/>
    <dgm:cxn modelId="{43E998C4-8B73-48F0-8824-AD09C10A912D}" type="presParOf" srcId="{D2045273-C972-4CAC-939B-D7A1A82E973D}" destId="{34B3F5EF-201E-4E52-860D-93AAA63C3B6E}" srcOrd="4" destOrd="0" presId="urn:microsoft.com/office/officeart/2005/8/layout/chart3"/>
    <dgm:cxn modelId="{237FC7F4-46F1-4956-BFD3-23CDA097AE32}" type="presParOf" srcId="{D2045273-C972-4CAC-939B-D7A1A82E973D}" destId="{026D0393-6543-4C19-BD07-E7A2BEE2FCDE}" srcOrd="5" destOrd="0" presId="urn:microsoft.com/office/officeart/2005/8/layout/chart3"/>
    <dgm:cxn modelId="{3EDC744C-8084-4848-BFBF-FA60D39BB170}" type="presParOf" srcId="{D2045273-C972-4CAC-939B-D7A1A82E973D}" destId="{8B29CE55-E9E2-43F4-BB1A-4ACDAEA49B9B}" srcOrd="6" destOrd="0" presId="urn:microsoft.com/office/officeart/2005/8/layout/chart3"/>
    <dgm:cxn modelId="{3EDED959-D97E-409A-8354-9BD091F01BE5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2B17C-E698-4A0D-9938-C795D401AA6B}" type="presOf" srcId="{31475AC6-686A-42FF-ACBD-B7F96D6DC410}" destId="{34B3F5EF-201E-4E52-860D-93AAA63C3B6E}" srcOrd="0" destOrd="0" presId="urn:microsoft.com/office/officeart/2005/8/layout/chart3"/>
    <dgm:cxn modelId="{BFBD2A28-07FB-4F6A-9118-5BBFE059D90B}" type="presOf" srcId="{B0E55C03-8F18-427E-81AA-02454F369F32}" destId="{EDF1F7E1-0523-4D30-B9A2-605D116E7D2B}" srcOrd="1" destOrd="0" presId="urn:microsoft.com/office/officeart/2005/8/layout/chart3"/>
    <dgm:cxn modelId="{DB8330A6-2EB5-4CC6-B644-0D92834B8021}" type="presOf" srcId="{A3BEBF3F-0B0E-49AF-B50C-B7587A943A1A}" destId="{EB7643E8-28D1-4AE6-AF8F-FADFD444CB05}" srcOrd="1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204C22AB-B25F-4032-89DA-021D478769F1}" type="presOf" srcId="{A3BEBF3F-0B0E-49AF-B50C-B7587A943A1A}" destId="{55A398ED-4472-4079-BB9A-C36F64830B76}" srcOrd="0" destOrd="0" presId="urn:microsoft.com/office/officeart/2005/8/layout/chart3"/>
    <dgm:cxn modelId="{07CAE8D0-A900-45F7-A548-DDFC039F4A11}" type="presOf" srcId="{53C9A53B-968C-4953-BE90-31CF9BCFA0E4}" destId="{8B29CE55-E9E2-43F4-BB1A-4ACDAEA49B9B}" srcOrd="0" destOrd="0" presId="urn:microsoft.com/office/officeart/2005/8/layout/chart3"/>
    <dgm:cxn modelId="{BC457670-FC7E-492A-A0F0-3B3690D26C89}" type="presOf" srcId="{31475AC6-686A-42FF-ACBD-B7F96D6DC410}" destId="{026D0393-6543-4C19-BD07-E7A2BEE2FCDE}" srcOrd="1" destOrd="0" presId="urn:microsoft.com/office/officeart/2005/8/layout/chart3"/>
    <dgm:cxn modelId="{BCCA24C4-32AF-48BB-8E0B-2280C0DEC388}" type="presOf" srcId="{53C9A53B-968C-4953-BE90-31CF9BCFA0E4}" destId="{1CC4C60B-DED1-44A9-84B2-089D49F80702}" srcOrd="1" destOrd="0" presId="urn:microsoft.com/office/officeart/2005/8/layout/chart3"/>
    <dgm:cxn modelId="{EEEEDEB4-D312-49E0-B8F2-7AE838553DE0}" type="presOf" srcId="{B0E55C03-8F18-427E-81AA-02454F369F32}" destId="{0B983D21-86EC-4278-A5B3-AE556D180504}" srcOrd="0" destOrd="0" presId="urn:microsoft.com/office/officeart/2005/8/layout/chart3"/>
    <dgm:cxn modelId="{E6B9B24C-04B9-4916-9D2C-0E101C28373F}" type="presOf" srcId="{00EBA891-8044-44D7-960D-CA9B5958C103}" destId="{D2045273-C972-4CAC-939B-D7A1A82E973D}" srcOrd="0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F583960D-4A54-4041-89F5-271506F7AD91}" type="presParOf" srcId="{D2045273-C972-4CAC-939B-D7A1A82E973D}" destId="{55A398ED-4472-4079-BB9A-C36F64830B76}" srcOrd="0" destOrd="0" presId="urn:microsoft.com/office/officeart/2005/8/layout/chart3"/>
    <dgm:cxn modelId="{FB79DC28-15FE-4A82-AB87-EF584E9273BE}" type="presParOf" srcId="{D2045273-C972-4CAC-939B-D7A1A82E973D}" destId="{EB7643E8-28D1-4AE6-AF8F-FADFD444CB05}" srcOrd="1" destOrd="0" presId="urn:microsoft.com/office/officeart/2005/8/layout/chart3"/>
    <dgm:cxn modelId="{99CF0A7D-00F1-4DA5-9A87-C18843A84423}" type="presParOf" srcId="{D2045273-C972-4CAC-939B-D7A1A82E973D}" destId="{0B983D21-86EC-4278-A5B3-AE556D180504}" srcOrd="2" destOrd="0" presId="urn:microsoft.com/office/officeart/2005/8/layout/chart3"/>
    <dgm:cxn modelId="{9D0D5E2C-DC06-48F6-81AF-74E00021303E}" type="presParOf" srcId="{D2045273-C972-4CAC-939B-D7A1A82E973D}" destId="{EDF1F7E1-0523-4D30-B9A2-605D116E7D2B}" srcOrd="3" destOrd="0" presId="urn:microsoft.com/office/officeart/2005/8/layout/chart3"/>
    <dgm:cxn modelId="{5095E5A3-DAF1-4642-9DAA-42674CED2490}" type="presParOf" srcId="{D2045273-C972-4CAC-939B-D7A1A82E973D}" destId="{34B3F5EF-201E-4E52-860D-93AAA63C3B6E}" srcOrd="4" destOrd="0" presId="urn:microsoft.com/office/officeart/2005/8/layout/chart3"/>
    <dgm:cxn modelId="{392CDD48-CC2D-4B08-9C58-EE61AC384308}" type="presParOf" srcId="{D2045273-C972-4CAC-939B-D7A1A82E973D}" destId="{026D0393-6543-4C19-BD07-E7A2BEE2FCDE}" srcOrd="5" destOrd="0" presId="urn:microsoft.com/office/officeart/2005/8/layout/chart3"/>
    <dgm:cxn modelId="{69F6B491-5242-4C99-905D-44F76A3F7031}" type="presParOf" srcId="{D2045273-C972-4CAC-939B-D7A1A82E973D}" destId="{8B29CE55-E9E2-43F4-BB1A-4ACDAEA49B9B}" srcOrd="6" destOrd="0" presId="urn:microsoft.com/office/officeart/2005/8/layout/chart3"/>
    <dgm:cxn modelId="{87EDE276-5CDE-4964-9683-E82D33171D5E}" type="presParOf" srcId="{D2045273-C972-4CAC-939B-D7A1A82E973D}" destId="{1CC4C60B-DED1-44A9-84B2-089D49F80702}" srcOrd="7" destOrd="0" presId="urn:microsoft.com/office/officeart/2005/8/layout/chart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EBA891-8044-44D7-960D-CA9B5958C10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3BEBF3F-0B0E-49AF-B50C-B7587A943A1A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1DCCE7B-6D69-4553-AE92-71A35514BD97}" type="parTrans" cxnId="{88F398A0-FC21-49BB-A901-8EE81E77D828}">
      <dgm:prSet/>
      <dgm:spPr/>
      <dgm:t>
        <a:bodyPr/>
        <a:lstStyle/>
        <a:p>
          <a:endParaRPr lang="en-US"/>
        </a:p>
      </dgm:t>
    </dgm:pt>
    <dgm:pt modelId="{F7219D90-93BC-447D-A0AC-9D0E739EA587}" type="sibTrans" cxnId="{88F398A0-FC21-49BB-A901-8EE81E77D828}">
      <dgm:prSet/>
      <dgm:spPr/>
      <dgm:t>
        <a:bodyPr/>
        <a:lstStyle/>
        <a:p>
          <a:endParaRPr lang="en-US"/>
        </a:p>
      </dgm:t>
    </dgm:pt>
    <dgm:pt modelId="{B0E55C03-8F18-427E-81AA-02454F369F32}">
      <dgm:prSet phldrT="[Text]"/>
      <dgm:spPr>
        <a:solidFill>
          <a:schemeClr val="tx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F2E9EBF-E871-4C5B-A7E8-CB0C58426A3B}" type="parTrans" cxnId="{1D5B3B85-4429-418B-A7EE-691B10D5A4D7}">
      <dgm:prSet/>
      <dgm:spPr/>
      <dgm:t>
        <a:bodyPr/>
        <a:lstStyle/>
        <a:p>
          <a:endParaRPr lang="en-US"/>
        </a:p>
      </dgm:t>
    </dgm:pt>
    <dgm:pt modelId="{2B85D331-C4BA-4264-B87F-1E95EC974C46}" type="sibTrans" cxnId="{1D5B3B85-4429-418B-A7EE-691B10D5A4D7}">
      <dgm:prSet/>
      <dgm:spPr/>
      <dgm:t>
        <a:bodyPr/>
        <a:lstStyle/>
        <a:p>
          <a:endParaRPr lang="en-US"/>
        </a:p>
      </dgm:t>
    </dgm:pt>
    <dgm:pt modelId="{53C9A53B-968C-4953-BE90-31CF9BCFA0E4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C0AA455A-AB8E-47F9-AA77-E9D258E7EBF7}" type="parTrans" cxnId="{45C1C108-6FD3-41BC-8FF4-A7F313E439A3}">
      <dgm:prSet/>
      <dgm:spPr/>
      <dgm:t>
        <a:bodyPr/>
        <a:lstStyle/>
        <a:p>
          <a:endParaRPr lang="en-US"/>
        </a:p>
      </dgm:t>
    </dgm:pt>
    <dgm:pt modelId="{C6F47DEB-7598-4530-9992-69C56AC58EF8}" type="sibTrans" cxnId="{45C1C108-6FD3-41BC-8FF4-A7F313E439A3}">
      <dgm:prSet/>
      <dgm:spPr/>
      <dgm:t>
        <a:bodyPr/>
        <a:lstStyle/>
        <a:p>
          <a:endParaRPr lang="en-US"/>
        </a:p>
      </dgm:t>
    </dgm:pt>
    <dgm:pt modelId="{31475AC6-686A-42FF-ACBD-B7F96D6DC410}">
      <dgm:prSet phldrT="[Text]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 dirty="0"/>
        </a:p>
      </dgm:t>
    </dgm:pt>
    <dgm:pt modelId="{8982A36B-7FAB-4F04-8441-4AF8D412A750}" type="parTrans" cxnId="{DD61FAD7-EF3D-424C-97A2-180AAC79833C}">
      <dgm:prSet/>
      <dgm:spPr/>
      <dgm:t>
        <a:bodyPr/>
        <a:lstStyle/>
        <a:p>
          <a:endParaRPr lang="en-US"/>
        </a:p>
      </dgm:t>
    </dgm:pt>
    <dgm:pt modelId="{07948899-95B7-45F1-92E2-B90BD4CDD09A}" type="sibTrans" cxnId="{DD61FAD7-EF3D-424C-97A2-180AAC79833C}">
      <dgm:prSet/>
      <dgm:spPr/>
      <dgm:t>
        <a:bodyPr/>
        <a:lstStyle/>
        <a:p>
          <a:endParaRPr lang="en-US"/>
        </a:p>
      </dgm:t>
    </dgm:pt>
    <dgm:pt modelId="{D2045273-C972-4CAC-939B-D7A1A82E973D}" type="pres">
      <dgm:prSet presAssocID="{00EBA891-8044-44D7-960D-CA9B5958C103}" presName="compositeShape" presStyleCnt="0">
        <dgm:presLayoutVars>
          <dgm:chMax val="7"/>
          <dgm:dir/>
          <dgm:resizeHandles val="exact"/>
        </dgm:presLayoutVars>
      </dgm:prSet>
      <dgm:spPr/>
    </dgm:pt>
    <dgm:pt modelId="{55A398ED-4472-4079-BB9A-C36F64830B76}" type="pres">
      <dgm:prSet presAssocID="{00EBA891-8044-44D7-960D-CA9B5958C103}" presName="wedge1" presStyleLbl="node1" presStyleIdx="0" presStyleCnt="4" custLinFactNeighborX="-4755" custLinFactNeighborY="3924"/>
      <dgm:spPr/>
      <dgm:t>
        <a:bodyPr/>
        <a:lstStyle/>
        <a:p>
          <a:endParaRPr lang="en-US"/>
        </a:p>
      </dgm:t>
    </dgm:pt>
    <dgm:pt modelId="{EB7643E8-28D1-4AE6-AF8F-FADFD444CB05}" type="pres">
      <dgm:prSet presAssocID="{00EBA891-8044-44D7-960D-CA9B5958C10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83D21-86EC-4278-A5B3-AE556D180504}" type="pres">
      <dgm:prSet presAssocID="{00EBA891-8044-44D7-960D-CA9B5958C103}" presName="wedge2" presStyleLbl="node1" presStyleIdx="1" presStyleCnt="4"/>
      <dgm:spPr/>
      <dgm:t>
        <a:bodyPr/>
        <a:lstStyle/>
        <a:p>
          <a:endParaRPr lang="en-US"/>
        </a:p>
      </dgm:t>
    </dgm:pt>
    <dgm:pt modelId="{EDF1F7E1-0523-4D30-B9A2-605D116E7D2B}" type="pres">
      <dgm:prSet presAssocID="{00EBA891-8044-44D7-960D-CA9B5958C10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F5EF-201E-4E52-860D-93AAA63C3B6E}" type="pres">
      <dgm:prSet presAssocID="{00EBA891-8044-44D7-960D-CA9B5958C103}" presName="wedge3" presStyleLbl="node1" presStyleIdx="2" presStyleCnt="4"/>
      <dgm:spPr/>
      <dgm:t>
        <a:bodyPr/>
        <a:lstStyle/>
        <a:p>
          <a:endParaRPr lang="en-US"/>
        </a:p>
      </dgm:t>
    </dgm:pt>
    <dgm:pt modelId="{026D0393-6543-4C19-BD07-E7A2BEE2FCDE}" type="pres">
      <dgm:prSet presAssocID="{00EBA891-8044-44D7-960D-CA9B5958C10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CE55-E9E2-43F4-BB1A-4ACDAEA49B9B}" type="pres">
      <dgm:prSet presAssocID="{00EBA891-8044-44D7-960D-CA9B5958C103}" presName="wedge4" presStyleLbl="node1" presStyleIdx="3" presStyleCnt="4"/>
      <dgm:spPr/>
      <dgm:t>
        <a:bodyPr/>
        <a:lstStyle/>
        <a:p>
          <a:endParaRPr lang="en-US"/>
        </a:p>
      </dgm:t>
    </dgm:pt>
    <dgm:pt modelId="{1CC4C60B-DED1-44A9-84B2-089D49F80702}" type="pres">
      <dgm:prSet presAssocID="{00EBA891-8044-44D7-960D-CA9B5958C10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5667F6-30C2-4B64-8F89-5A33832925B7}" type="presOf" srcId="{31475AC6-686A-42FF-ACBD-B7F96D6DC410}" destId="{026D0393-6543-4C19-BD07-E7A2BEE2FCDE}" srcOrd="1" destOrd="0" presId="urn:microsoft.com/office/officeart/2005/8/layout/chart3"/>
    <dgm:cxn modelId="{7B86D742-C909-4BE4-97FA-C2F4D5B9C3A6}" type="presOf" srcId="{A3BEBF3F-0B0E-49AF-B50C-B7587A943A1A}" destId="{55A398ED-4472-4079-BB9A-C36F64830B76}" srcOrd="0" destOrd="0" presId="urn:microsoft.com/office/officeart/2005/8/layout/chart3"/>
    <dgm:cxn modelId="{DD61FAD7-EF3D-424C-97A2-180AAC79833C}" srcId="{00EBA891-8044-44D7-960D-CA9B5958C103}" destId="{31475AC6-686A-42FF-ACBD-B7F96D6DC410}" srcOrd="2" destOrd="0" parTransId="{8982A36B-7FAB-4F04-8441-4AF8D412A750}" sibTransId="{07948899-95B7-45F1-92E2-B90BD4CDD09A}"/>
    <dgm:cxn modelId="{AC12F454-A6DD-47D8-B66D-3413AF0429C9}" type="presOf" srcId="{53C9A53B-968C-4953-BE90-31CF9BCFA0E4}" destId="{1CC4C60B-DED1-44A9-84B2-089D49F80702}" srcOrd="1" destOrd="0" presId="urn:microsoft.com/office/officeart/2005/8/layout/chart3"/>
    <dgm:cxn modelId="{45C1C108-6FD3-41BC-8FF4-A7F313E439A3}" srcId="{00EBA891-8044-44D7-960D-CA9B5958C103}" destId="{53C9A53B-968C-4953-BE90-31CF9BCFA0E4}" srcOrd="3" destOrd="0" parTransId="{C0AA455A-AB8E-47F9-AA77-E9D258E7EBF7}" sibTransId="{C6F47DEB-7598-4530-9992-69C56AC58EF8}"/>
    <dgm:cxn modelId="{1D5B3B85-4429-418B-A7EE-691B10D5A4D7}" srcId="{00EBA891-8044-44D7-960D-CA9B5958C103}" destId="{B0E55C03-8F18-427E-81AA-02454F369F32}" srcOrd="1" destOrd="0" parTransId="{FF2E9EBF-E871-4C5B-A7E8-CB0C58426A3B}" sibTransId="{2B85D331-C4BA-4264-B87F-1E95EC974C46}"/>
    <dgm:cxn modelId="{F7307DA3-43BC-429F-9E61-7EB4369687F0}" type="presOf" srcId="{B0E55C03-8F18-427E-81AA-02454F369F32}" destId="{EDF1F7E1-0523-4D30-B9A2-605D116E7D2B}" srcOrd="1" destOrd="0" presId="urn:microsoft.com/office/officeart/2005/8/layout/chart3"/>
    <dgm:cxn modelId="{3EFFC2E5-AF1D-4000-B437-34C2D628442C}" type="presOf" srcId="{00EBA891-8044-44D7-960D-CA9B5958C103}" destId="{D2045273-C972-4CAC-939B-D7A1A82E973D}" srcOrd="0" destOrd="0" presId="urn:microsoft.com/office/officeart/2005/8/layout/chart3"/>
    <dgm:cxn modelId="{60796D07-02AD-4DA1-BB2E-DA6060EFCC80}" type="presOf" srcId="{31475AC6-686A-42FF-ACBD-B7F96D6DC410}" destId="{34B3F5EF-201E-4E52-860D-93AAA63C3B6E}" srcOrd="0" destOrd="0" presId="urn:microsoft.com/office/officeart/2005/8/layout/chart3"/>
    <dgm:cxn modelId="{3F88F864-1CAC-48CE-8E15-5044C4F93B90}" type="presOf" srcId="{53C9A53B-968C-4953-BE90-31CF9BCFA0E4}" destId="{8B29CE55-E9E2-43F4-BB1A-4ACDAEA49B9B}" srcOrd="0" destOrd="0" presId="urn:microsoft.com/office/officeart/2005/8/layout/chart3"/>
    <dgm:cxn modelId="{BA384ED0-4193-4410-8F99-2623F96F182A}" type="presOf" srcId="{B0E55C03-8F18-427E-81AA-02454F369F32}" destId="{0B983D21-86EC-4278-A5B3-AE556D180504}" srcOrd="0" destOrd="0" presId="urn:microsoft.com/office/officeart/2005/8/layout/chart3"/>
    <dgm:cxn modelId="{681F9A6A-BAB2-4C67-8F6A-3FEB8873B9A3}" type="presOf" srcId="{A3BEBF3F-0B0E-49AF-B50C-B7587A943A1A}" destId="{EB7643E8-28D1-4AE6-AF8F-FADFD444CB05}" srcOrd="1" destOrd="0" presId="urn:microsoft.com/office/officeart/2005/8/layout/chart3"/>
    <dgm:cxn modelId="{88F398A0-FC21-49BB-A901-8EE81E77D828}" srcId="{00EBA891-8044-44D7-960D-CA9B5958C103}" destId="{A3BEBF3F-0B0E-49AF-B50C-B7587A943A1A}" srcOrd="0" destOrd="0" parTransId="{C1DCCE7B-6D69-4553-AE92-71A35514BD97}" sibTransId="{F7219D90-93BC-447D-A0AC-9D0E739EA587}"/>
    <dgm:cxn modelId="{ED157861-609B-40A3-9B75-01440460B399}" type="presParOf" srcId="{D2045273-C972-4CAC-939B-D7A1A82E973D}" destId="{55A398ED-4472-4079-BB9A-C36F64830B76}" srcOrd="0" destOrd="0" presId="urn:microsoft.com/office/officeart/2005/8/layout/chart3"/>
    <dgm:cxn modelId="{AA569288-BD44-4B7F-9AB7-E2E3130895D3}" type="presParOf" srcId="{D2045273-C972-4CAC-939B-D7A1A82E973D}" destId="{EB7643E8-28D1-4AE6-AF8F-FADFD444CB05}" srcOrd="1" destOrd="0" presId="urn:microsoft.com/office/officeart/2005/8/layout/chart3"/>
    <dgm:cxn modelId="{A94B0182-EF9D-40DD-AECD-DEEEC7F2434C}" type="presParOf" srcId="{D2045273-C972-4CAC-939B-D7A1A82E973D}" destId="{0B983D21-86EC-4278-A5B3-AE556D180504}" srcOrd="2" destOrd="0" presId="urn:microsoft.com/office/officeart/2005/8/layout/chart3"/>
    <dgm:cxn modelId="{A5896BA3-FE39-451C-B796-AD19E93F018A}" type="presParOf" srcId="{D2045273-C972-4CAC-939B-D7A1A82E973D}" destId="{EDF1F7E1-0523-4D30-B9A2-605D116E7D2B}" srcOrd="3" destOrd="0" presId="urn:microsoft.com/office/officeart/2005/8/layout/chart3"/>
    <dgm:cxn modelId="{9760B47C-2C72-4C97-AD99-F01091770061}" type="presParOf" srcId="{D2045273-C972-4CAC-939B-D7A1A82E973D}" destId="{34B3F5EF-201E-4E52-860D-93AAA63C3B6E}" srcOrd="4" destOrd="0" presId="urn:microsoft.com/office/officeart/2005/8/layout/chart3"/>
    <dgm:cxn modelId="{28057127-1643-4E1F-BDB8-FC33C375CCFE}" type="presParOf" srcId="{D2045273-C972-4CAC-939B-D7A1A82E973D}" destId="{026D0393-6543-4C19-BD07-E7A2BEE2FCDE}" srcOrd="5" destOrd="0" presId="urn:microsoft.com/office/officeart/2005/8/layout/chart3"/>
    <dgm:cxn modelId="{985EE7DA-38A6-4288-9B9E-DC0B168B7310}" type="presParOf" srcId="{D2045273-C972-4CAC-939B-D7A1A82E973D}" destId="{8B29CE55-E9E2-43F4-BB1A-4ACDAEA49B9B}" srcOrd="6" destOrd="0" presId="urn:microsoft.com/office/officeart/2005/8/layout/chart3"/>
    <dgm:cxn modelId="{75C80EC3-CA60-478F-A7E5-7E59D337B81D}" type="presParOf" srcId="{D2045273-C972-4CAC-939B-D7A1A82E973D}" destId="{1CC4C60B-DED1-44A9-84B2-089D49F80702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213699" y="66147"/>
          <a:ext cx="583274" cy="583274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512002" y="174052"/>
        <a:ext cx="215255" cy="173593"/>
      </dsp:txXfrm>
    </dsp:sp>
    <dsp:sp modelId="{0B983D21-86EC-4278-A5B3-AE556D180504}">
      <dsp:nvSpPr>
        <dsp:cNvPr id="0" name=""/>
        <dsp:cNvSpPr/>
      </dsp:nvSpPr>
      <dsp:spPr>
        <a:xfrm>
          <a:off x="216853" y="67840"/>
          <a:ext cx="583274" cy="583274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518905" y="369893"/>
        <a:ext cx="215255" cy="173593"/>
      </dsp:txXfrm>
    </dsp:sp>
    <dsp:sp modelId="{34B3F5EF-201E-4E52-860D-93AAA63C3B6E}">
      <dsp:nvSpPr>
        <dsp:cNvPr id="0" name=""/>
        <dsp:cNvSpPr/>
      </dsp:nvSpPr>
      <dsp:spPr>
        <a:xfrm>
          <a:off x="216853" y="67840"/>
          <a:ext cx="583274" cy="583274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82818" y="369893"/>
        <a:ext cx="215255" cy="173593"/>
      </dsp:txXfrm>
    </dsp:sp>
    <dsp:sp modelId="{8B29CE55-E9E2-43F4-BB1A-4ACDAEA49B9B}">
      <dsp:nvSpPr>
        <dsp:cNvPr id="0" name=""/>
        <dsp:cNvSpPr/>
      </dsp:nvSpPr>
      <dsp:spPr>
        <a:xfrm>
          <a:off x="216853" y="67840"/>
          <a:ext cx="583274" cy="583274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82818" y="175468"/>
        <a:ext cx="215255" cy="173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98ED-4472-4079-BB9A-C36F64830B76}">
      <dsp:nvSpPr>
        <dsp:cNvPr id="0" name=""/>
        <dsp:cNvSpPr/>
      </dsp:nvSpPr>
      <dsp:spPr>
        <a:xfrm>
          <a:off x="122293" y="37854"/>
          <a:ext cx="333790" cy="333790"/>
        </a:xfrm>
        <a:prstGeom prst="pie">
          <a:avLst>
            <a:gd name="adj1" fmla="val 16200000"/>
            <a:gd name="adj2" fmla="val 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3003" y="99605"/>
        <a:ext cx="123184" cy="99342"/>
      </dsp:txXfrm>
    </dsp:sp>
    <dsp:sp modelId="{0B983D21-86EC-4278-A5B3-AE556D180504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0"/>
            <a:gd name="adj2" fmla="val 5400000"/>
          </a:avLst>
        </a:prstGeom>
        <a:solidFill>
          <a:schemeClr val="tx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96954" y="211678"/>
        <a:ext cx="123184" cy="99342"/>
      </dsp:txXfrm>
    </dsp:sp>
    <dsp:sp modelId="{34B3F5EF-201E-4E52-860D-93AAA63C3B6E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5400000"/>
            <a:gd name="adj2" fmla="val 108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211678"/>
        <a:ext cx="123184" cy="99342"/>
      </dsp:txXfrm>
    </dsp:sp>
    <dsp:sp modelId="{8B29CE55-E9E2-43F4-BB1A-4ACDAEA49B9B}">
      <dsp:nvSpPr>
        <dsp:cNvPr id="0" name=""/>
        <dsp:cNvSpPr/>
      </dsp:nvSpPr>
      <dsp:spPr>
        <a:xfrm>
          <a:off x="124098" y="38823"/>
          <a:ext cx="333790" cy="333790"/>
        </a:xfrm>
        <a:prstGeom prst="pie">
          <a:avLst>
            <a:gd name="adj1" fmla="val 1080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61848" y="100415"/>
        <a:ext cx="123184" cy="9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B35B834-FEEB-4068-8206-AD784E65FA2E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CF39343-DF00-4C70-8064-E6BDDDBF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2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373D580-956A-4037-B6A5-CF4F71C23535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5E6D903-D7A6-48C1-A48F-56173225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5247" y="6356350"/>
            <a:ext cx="2928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02D2-2F85-46A7-918D-9951CF8E0E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hyperlink" Target="http://bigdatawg.nist.gov/_uploadfiles/M0202_v1_2054128439.pdf#page=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image" Target="../media/image1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136339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NIST Big Data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dirty="0"/>
          </a:p>
          <a:p>
            <a:pPr algn="ctr"/>
            <a:r>
              <a:rPr lang="en-US" b="1" dirty="0" smtClean="0"/>
              <a:t>Alignment:  Roadmap &amp; Reference </a:t>
            </a:r>
            <a:r>
              <a:rPr lang="en-US" b="1" dirty="0"/>
              <a:t>Architecture</a:t>
            </a:r>
            <a:endParaRPr lang="en-US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Version </a:t>
            </a:r>
            <a:r>
              <a:rPr lang="en-US" b="1" dirty="0" smtClean="0"/>
              <a:t>1.3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b="1" dirty="0" smtClean="0"/>
              <a:t>Roadmap Subgroup</a:t>
            </a:r>
            <a:endParaRPr lang="en-US" dirty="0"/>
          </a:p>
          <a:p>
            <a:pPr algn="ctr"/>
            <a:r>
              <a:rPr lang="en-US" b="1" dirty="0"/>
              <a:t>NIST Big Data Working Group (NBD-WG)</a:t>
            </a:r>
            <a:endParaRPr lang="en-US" dirty="0"/>
          </a:p>
          <a:p>
            <a:pPr algn="ctr"/>
            <a:r>
              <a:rPr lang="en-US" b="1" dirty="0" smtClean="0"/>
              <a:t>September 13, </a:t>
            </a:r>
            <a:r>
              <a:rPr lang="en-US" b="1" dirty="0"/>
              <a:t>2013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9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3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5479" y="639909"/>
            <a:ext cx="5174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</a:t>
            </a:r>
          </a:p>
          <a:p>
            <a:pPr lvl="0"/>
            <a:r>
              <a:rPr lang="en-US" sz="1400" dirty="0"/>
              <a:t>Be able to support mixed of legacy/traditional and cloud computing framework with the additional management of hardware, security and Privacy, systems, and lifecycle management.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2511" y="665669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5740"/>
              </p:ext>
            </p:extLst>
          </p:nvPr>
        </p:nvGraphicFramePr>
        <p:xfrm>
          <a:off x="109184" y="2796602"/>
          <a:ext cx="11914495" cy="36451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9386"/>
                <a:gridCol w="3258825"/>
                <a:gridCol w="2181262"/>
                <a:gridCol w="3835022"/>
              </a:tblGrid>
              <a:tr h="335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30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8282" y="2265068"/>
            <a:ext cx="3913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Mapping Roadmap Capabilities to RA Component:</a:t>
            </a:r>
            <a:endParaRPr lang="en-US" sz="1400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Roadmap Subgroup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1" y="188081"/>
            <a:ext cx="2114614" cy="23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25" y="594438"/>
            <a:ext cx="3191934" cy="70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5479" y="639909"/>
            <a:ext cx="4833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Be </a:t>
            </a:r>
            <a:r>
              <a:rPr lang="en-US" sz="1400" dirty="0"/>
              <a:t>able to support diversified </a:t>
            </a:r>
            <a:r>
              <a:rPr lang="en-US" sz="1400" dirty="0" smtClean="0"/>
              <a:t>data</a:t>
            </a:r>
          </a:p>
          <a:p>
            <a:pPr lvl="0"/>
            <a:r>
              <a:rPr lang="en-US" sz="1400" dirty="0" smtClean="0"/>
              <a:t>sources </a:t>
            </a:r>
            <a:r>
              <a:rPr lang="en-US" sz="1400" dirty="0"/>
              <a:t>with variety, volume, and velocity of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2428" y="640676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65136"/>
              </p:ext>
            </p:extLst>
          </p:nvPr>
        </p:nvGraphicFramePr>
        <p:xfrm>
          <a:off x="455025" y="2673770"/>
          <a:ext cx="11363936" cy="302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8648"/>
                <a:gridCol w="2893803"/>
                <a:gridCol w="5111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8282" y="2073996"/>
            <a:ext cx="3209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Roadmap Capabilities to RA Component:</a:t>
            </a:r>
            <a:endParaRPr lang="en-US" sz="1400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Roadmap Subgroup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5479" y="639909"/>
            <a:ext cx="517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/>
              <a:t>Use Case Requirement</a:t>
            </a:r>
            <a:r>
              <a:rPr lang="en-US" sz="1400" dirty="0" smtClean="0"/>
              <a:t>:     </a:t>
            </a:r>
          </a:p>
          <a:p>
            <a:pPr lvl="0"/>
            <a:r>
              <a:rPr lang="en-US" sz="1400" dirty="0" smtClean="0"/>
              <a:t>Be </a:t>
            </a:r>
            <a:r>
              <a:rPr lang="en-US" sz="1400" dirty="0"/>
              <a:t>able to support various </a:t>
            </a:r>
            <a:r>
              <a:rPr lang="en-US" sz="1400" dirty="0" smtClean="0"/>
              <a:t>transformation functions </a:t>
            </a:r>
            <a:r>
              <a:rPr lang="en-US" sz="1400" dirty="0"/>
              <a:t>such as collect, curate, analysis, </a:t>
            </a:r>
            <a:r>
              <a:rPr lang="en-US" sz="1400" dirty="0" smtClean="0"/>
              <a:t>visual, </a:t>
            </a:r>
            <a:r>
              <a:rPr lang="en-US" sz="1400" dirty="0"/>
              <a:t>and access for a given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2511" y="665669"/>
            <a:ext cx="1356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RA Component: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6750"/>
              </p:ext>
            </p:extLst>
          </p:nvPr>
        </p:nvGraphicFramePr>
        <p:xfrm>
          <a:off x="455025" y="2796602"/>
          <a:ext cx="11568653" cy="302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4742"/>
                <a:gridCol w="1861505"/>
                <a:gridCol w="2589187"/>
                <a:gridCol w="43832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FUZZY</a:t>
                      </a:r>
                      <a:r>
                        <a:rPr lang="en-US" sz="1400" baseline="0" dirty="0" smtClean="0"/>
                        <a:t> MATCH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MATCH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Complex Analytics Improvements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Storage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Processing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Resource Managers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Infrastructure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Information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Standards Integration Architecture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Applications Architecture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Operations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Relationship Intelligence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Adoption</a:t>
                      </a:r>
                    </a:p>
                    <a:p>
                      <a:r>
                        <a:rPr lang="en-US" sz="1400" dirty="0" smtClean="0">
                          <a:solidFill>
                            <a:srgbClr val="ED9513"/>
                          </a:solidFill>
                        </a:rPr>
                        <a:t>Business Gap Analysis</a:t>
                      </a:r>
                    </a:p>
                    <a:p>
                      <a:endParaRPr lang="en-US" sz="1400" dirty="0" smtClean="0">
                        <a:solidFill>
                          <a:srgbClr val="ED9513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Processing Performance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Application Development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Interoperability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Possible Alternative Deployment Improvements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990033"/>
                          </a:solidFill>
                        </a:rPr>
                        <a:t>Interface Improvements</a:t>
                      </a:r>
                    </a:p>
                    <a:p>
                      <a:endParaRPr lang="en-US" sz="1400" dirty="0" smtClean="0">
                        <a:solidFill>
                          <a:srgbClr val="9900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8282" y="2265068"/>
            <a:ext cx="3209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Roadmap Capabilities to RA Component:</a:t>
            </a:r>
            <a:endParaRPr lang="en-US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05" y="665669"/>
            <a:ext cx="2825085" cy="18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NIST Big Data WG / Roadmap Subgroup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3426" y="1909387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6947" y="1449481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98027" y="1452436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41548" y="992530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Ref. Arch.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34449" y="1930973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577970" y="1471067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Capabilities/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Features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17550" y="5245546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61071" y="4785640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Readiness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1406" y="3802071"/>
            <a:ext cx="2309341" cy="9905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14927" y="3342165"/>
            <a:ext cx="1337771" cy="4728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Roadmap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9905" y="5042065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23426" y="4582159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Actors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1492311" y="2921550"/>
            <a:ext cx="1" cy="1660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2771" y="2872668"/>
            <a:ext cx="1438635" cy="1397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32771" y="2301371"/>
            <a:ext cx="16652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</p:cNvCxnSpPr>
          <p:nvPr/>
        </p:nvCxnSpPr>
        <p:spPr>
          <a:xfrm>
            <a:off x="5952698" y="2443013"/>
            <a:ext cx="0" cy="89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</p:cNvCxnSpPr>
          <p:nvPr/>
        </p:nvCxnSpPr>
        <p:spPr>
          <a:xfrm flipH="1">
            <a:off x="6665105" y="2426262"/>
            <a:ext cx="1869344" cy="1346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196134" y="2403364"/>
            <a:ext cx="128308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1"/>
          </p:cNvCxnSpPr>
          <p:nvPr/>
        </p:nvCxnSpPr>
        <p:spPr>
          <a:xfrm flipH="1" flipV="1">
            <a:off x="6880748" y="4707049"/>
            <a:ext cx="1536802" cy="103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53871" y="299791"/>
            <a:ext cx="521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 Case Packages being incorporated into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1">
            <a:hlinkClick r:id="rId2" tooltip="Page 1"/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2">
            <a:hlinkClick r:id="rId2" tooltip="Page 1"/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3">
            <a:hlinkClick r:id="rId2" tooltip="Page 1"/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4">
            <a:hlinkClick r:id="rId2" tooltip="Page 1"/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1" y="1361033"/>
            <a:ext cx="2575035" cy="183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394" y="1361033"/>
            <a:ext cx="2619128" cy="193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814" y="1466473"/>
            <a:ext cx="1837322" cy="24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6" y="4042049"/>
            <a:ext cx="4099034" cy="213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9773" y="835465"/>
            <a:ext cx="220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Taxonomy Mind-map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819088" y="851230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Latest RA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667896" y="851230"/>
            <a:ext cx="17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Roadmap Inputs</a:t>
            </a:r>
            <a:endParaRPr lang="en-US" b="1" dirty="0"/>
          </a:p>
        </p:txBody>
      </p:sp>
      <p:sp>
        <p:nvSpPr>
          <p:cNvPr id="49" name="Plus 48"/>
          <p:cNvSpPr/>
          <p:nvPr/>
        </p:nvSpPr>
        <p:spPr>
          <a:xfrm>
            <a:off x="8182303" y="1872260"/>
            <a:ext cx="914400" cy="914400"/>
          </a:xfrm>
          <a:prstGeom prst="mathPlus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Plus 49"/>
          <p:cNvSpPr/>
          <p:nvPr/>
        </p:nvSpPr>
        <p:spPr>
          <a:xfrm>
            <a:off x="3414836" y="1819470"/>
            <a:ext cx="914400" cy="914400"/>
          </a:xfrm>
          <a:prstGeom prst="mathPlus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qual 10"/>
          <p:cNvSpPr/>
          <p:nvPr/>
        </p:nvSpPr>
        <p:spPr>
          <a:xfrm>
            <a:off x="1497724" y="4414344"/>
            <a:ext cx="914400" cy="914400"/>
          </a:xfrm>
          <a:prstGeom prst="mathEqual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9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5909" y="756745"/>
            <a:ext cx="9701685" cy="1265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197921" y="2065286"/>
            <a:ext cx="9658809" cy="1275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13371" y="5713716"/>
            <a:ext cx="2743200" cy="365125"/>
          </a:xfrm>
        </p:spPr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1793" y="5713716"/>
            <a:ext cx="4114800" cy="365125"/>
          </a:xfrm>
        </p:spPr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8757" y="5867604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883" y="3405352"/>
            <a:ext cx="9701685" cy="1454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442301" y="3696783"/>
            <a:ext cx="1684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Storage Architecture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8071165"/>
              </p:ext>
            </p:extLst>
          </p:nvPr>
        </p:nvGraphicFramePr>
        <p:xfrm>
          <a:off x="6223047" y="5780548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1770926" y="3756905"/>
            <a:ext cx="190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Processing Architecture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19878893"/>
              </p:ext>
            </p:extLst>
          </p:nvPr>
        </p:nvGraphicFramePr>
        <p:xfrm>
          <a:off x="3643404" y="370808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 11"/>
          <p:cNvSpPr/>
          <p:nvPr/>
        </p:nvSpPr>
        <p:spPr>
          <a:xfrm>
            <a:off x="3394691" y="1714856"/>
            <a:ext cx="2563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Resource Managers Architecture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79414998"/>
              </p:ext>
            </p:extLst>
          </p:nvPr>
        </p:nvGraphicFramePr>
        <p:xfrm>
          <a:off x="5818751" y="1655912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Rectangle 13"/>
          <p:cNvSpPr/>
          <p:nvPr/>
        </p:nvSpPr>
        <p:spPr>
          <a:xfrm>
            <a:off x="6633876" y="4132667"/>
            <a:ext cx="2135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Infrastructure Architecture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68779" y="1090324"/>
            <a:ext cx="19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Information Architecture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75422" y="5832877"/>
            <a:ext cx="2704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Standards Integration Architecture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78184" y="4372458"/>
            <a:ext cx="2027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Applications Architecture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877572848"/>
              </p:ext>
            </p:extLst>
          </p:nvPr>
        </p:nvGraphicFramePr>
        <p:xfrm>
          <a:off x="5842426" y="4329831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018189497"/>
              </p:ext>
            </p:extLst>
          </p:nvPr>
        </p:nvGraphicFramePr>
        <p:xfrm>
          <a:off x="4011124" y="1044476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52823298"/>
              </p:ext>
            </p:extLst>
          </p:nvPr>
        </p:nvGraphicFramePr>
        <p:xfrm>
          <a:off x="6080737" y="367579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399295335"/>
              </p:ext>
            </p:extLst>
          </p:nvPr>
        </p:nvGraphicFramePr>
        <p:xfrm>
          <a:off x="8642388" y="4087870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2" name="Rectangle 21"/>
          <p:cNvSpPr/>
          <p:nvPr/>
        </p:nvSpPr>
        <p:spPr>
          <a:xfrm>
            <a:off x="149631" y="4918838"/>
            <a:ext cx="9751114" cy="137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83638" y="5229389"/>
            <a:ext cx="1684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Operations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28056" y="2219011"/>
            <a:ext cx="1699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Business Intelligence</a:t>
            </a: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443995065"/>
              </p:ext>
            </p:extLst>
          </p:nvPr>
        </p:nvGraphicFramePr>
        <p:xfrm>
          <a:off x="4722074" y="5208396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39655866"/>
              </p:ext>
            </p:extLst>
          </p:nvPr>
        </p:nvGraphicFramePr>
        <p:xfrm>
          <a:off x="3492924" y="2165542"/>
          <a:ext cx="596055" cy="39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27" name="Right Arrow 26"/>
          <p:cNvSpPr/>
          <p:nvPr/>
        </p:nvSpPr>
        <p:spPr>
          <a:xfrm>
            <a:off x="95652" y="6229990"/>
            <a:ext cx="9805093" cy="609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READINESS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9630" y="756745"/>
            <a:ext cx="1598590" cy="1265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55883" y="4918247"/>
            <a:ext cx="1592338" cy="136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  <a:p>
            <a:pPr algn="ctr"/>
            <a:r>
              <a:rPr lang="en-US" b="1" dirty="0" smtClean="0"/>
              <a:t>GOVERNANCE</a:t>
            </a:r>
            <a:endParaRPr lang="en-US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62973" y="2065204"/>
            <a:ext cx="1585247" cy="1275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USAGE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62974" y="3405353"/>
            <a:ext cx="1585247" cy="1454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CAPABILITIES</a:t>
            </a:r>
            <a:endParaRPr lang="en-US" b="1" dirty="0"/>
          </a:p>
        </p:txBody>
      </p: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609172474"/>
              </p:ext>
            </p:extLst>
          </p:nvPr>
        </p:nvGraphicFramePr>
        <p:xfrm>
          <a:off x="10454776" y="3785479"/>
          <a:ext cx="1041561" cy="69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111218" y="1868744"/>
            <a:ext cx="17286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b="1" u="sng" dirty="0" smtClean="0"/>
              <a:t>LEGEND</a:t>
            </a:r>
          </a:p>
          <a:p>
            <a:endParaRPr lang="en-US" sz="1600" b="1" u="sng" dirty="0" smtClean="0"/>
          </a:p>
          <a:p>
            <a:r>
              <a:rPr lang="en-US" sz="1600" dirty="0" smtClean="0"/>
              <a:t>     BENEFIT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/>
              <a:t>DIAGRAMS </a:t>
            </a:r>
            <a:endParaRPr lang="en-US" sz="1600" dirty="0" smtClean="0"/>
          </a:p>
          <a:p>
            <a:r>
              <a:rPr lang="en-US" sz="1600" dirty="0" smtClean="0"/>
              <a:t>(More darkened – </a:t>
            </a:r>
          </a:p>
          <a:p>
            <a:r>
              <a:rPr lang="en-US" sz="1600" dirty="0" smtClean="0"/>
              <a:t>higher the </a:t>
            </a:r>
            <a:endParaRPr lang="en-US" sz="1600" dirty="0" smtClean="0"/>
          </a:p>
          <a:p>
            <a:r>
              <a:rPr lang="en-US" sz="1600" dirty="0" smtClean="0"/>
              <a:t>business </a:t>
            </a:r>
            <a:r>
              <a:rPr lang="en-US" sz="1600" dirty="0" smtClean="0"/>
              <a:t>benefit)</a:t>
            </a:r>
            <a:endParaRPr lang="en-US" sz="16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9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81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" y="4871546"/>
            <a:ext cx="12013488" cy="10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9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717" y="651677"/>
            <a:ext cx="572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200" b="1" i="1" dirty="0" smtClean="0">
                <a:solidFill>
                  <a:srgbClr val="FF0000"/>
                </a:solidFill>
              </a:rPr>
              <a:t>Disclaimer regarding IP:  Credit to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VoltDB</a:t>
            </a:r>
            <a:r>
              <a:rPr lang="en-US" sz="1200" b="1" i="1" dirty="0" smtClean="0">
                <a:solidFill>
                  <a:srgbClr val="FF0000"/>
                </a:solidFill>
              </a:rPr>
              <a:t> for the bottom section of this material</a:t>
            </a:r>
            <a:endParaRPr lang="en-US" sz="1200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9186" y="1390341"/>
            <a:ext cx="11603421" cy="3197426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730292" y="2888855"/>
            <a:ext cx="146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9954CC"/>
                </a:solidFill>
              </a:rPr>
              <a:t>Services:  Feature</a:t>
            </a:r>
            <a:endParaRPr lang="en-US" sz="1400" dirty="0" smtClean="0">
              <a:solidFill>
                <a:srgbClr val="9954CC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2382" y="1836581"/>
            <a:ext cx="1317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Usage:  Feature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5979" y="2888854"/>
            <a:ext cx="1718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Capabilities:  Feature</a:t>
            </a:r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9396225" y="3268717"/>
            <a:ext cx="1506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Sys. Gov.:  Feature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25358" y="2270234"/>
            <a:ext cx="1506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Sys. Gov.:  Feature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0574" y="3863250"/>
            <a:ext cx="1506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Sys. Gov.:  Feature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18626" y="928676"/>
            <a:ext cx="1607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READINESS</a:t>
            </a:r>
            <a:endParaRPr lang="en-US" sz="2400" b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9757333" y="2170290"/>
            <a:ext cx="1317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Usage:  Feature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60134" y="1862513"/>
            <a:ext cx="1317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Usage:  Feature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1965" y="3415766"/>
            <a:ext cx="1317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Usage:  Feature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4952" y="1555875"/>
            <a:ext cx="146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9954CC"/>
                </a:solidFill>
              </a:rPr>
              <a:t>Services:  Feature</a:t>
            </a:r>
            <a:endParaRPr lang="en-US" sz="1400" dirty="0" smtClean="0">
              <a:solidFill>
                <a:srgbClr val="9954CC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8283" y="3686062"/>
            <a:ext cx="146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9954CC"/>
                </a:solidFill>
              </a:rPr>
              <a:t>Services:  Feature</a:t>
            </a:r>
            <a:endParaRPr lang="en-US" sz="1400" dirty="0" smtClean="0">
              <a:solidFill>
                <a:srgbClr val="9954CC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65159" y="4202558"/>
            <a:ext cx="146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9954CC"/>
                </a:solidFill>
              </a:rPr>
              <a:t>Services:  Feature</a:t>
            </a:r>
            <a:endParaRPr lang="en-US" sz="1400" dirty="0" smtClean="0">
              <a:solidFill>
                <a:srgbClr val="9954CC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97137"/>
              </p:ext>
            </p:extLst>
          </p:nvPr>
        </p:nvGraphicFramePr>
        <p:xfrm>
          <a:off x="189186" y="907743"/>
          <a:ext cx="18445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448"/>
                <a:gridCol w="1135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Color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Feature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Capabilities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5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Sys. Gov.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Servcies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072793" y="2500576"/>
            <a:ext cx="1718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Capabilities:  Feature</a:t>
            </a:r>
            <a:endParaRPr lang="en-US" sz="14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9757333" y="2608054"/>
            <a:ext cx="1718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Capabilities:  Feature</a:t>
            </a:r>
            <a:endParaRPr lang="en-US" sz="1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215653" y="1412497"/>
            <a:ext cx="1718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Capabilities:  Feature</a:t>
            </a:r>
            <a:endParaRPr lang="en-US" sz="14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189186" y="3295587"/>
            <a:ext cx="1718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Capabilities:  Feature</a:t>
            </a:r>
            <a:endParaRPr lang="en-US" sz="14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5990896" y="4092198"/>
            <a:ext cx="1718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Capabilities:  Feature</a:t>
            </a:r>
            <a:endParaRPr lang="en-US" sz="1400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9650" y="6032942"/>
            <a:ext cx="11981989" cy="0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31963" y="6032942"/>
            <a:ext cx="240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LIFE OF THE DATA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0211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3" y="385609"/>
            <a:ext cx="11012145" cy="620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9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7673" y="6267332"/>
            <a:ext cx="572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200" b="1" i="1" dirty="0" smtClean="0">
                <a:solidFill>
                  <a:srgbClr val="FF0000"/>
                </a:solidFill>
              </a:rPr>
              <a:t>Disclaimer regarding IP:  Credit to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VoltDB</a:t>
            </a:r>
            <a:r>
              <a:rPr lang="en-US" sz="1200" b="1" i="1" dirty="0" smtClean="0">
                <a:solidFill>
                  <a:srgbClr val="FF0000"/>
                </a:solidFill>
              </a:rPr>
              <a:t> for the bottom section of this material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7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4511" y="2592270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APPENDIX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17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42888"/>
              </p:ext>
            </p:extLst>
          </p:nvPr>
        </p:nvGraphicFramePr>
        <p:xfrm>
          <a:off x="668739" y="782595"/>
          <a:ext cx="10959154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791"/>
                <a:gridCol w="832236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GOAL: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Align</a:t>
                      </a:r>
                      <a:r>
                        <a:rPr lang="en-US" sz="1600" b="1" baseline="0" dirty="0" smtClean="0"/>
                        <a:t> Roadmap to: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Reference Architecture Capabilities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Requirements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Actors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Readiness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STATUS: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Yellow.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RISK: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If Top 10 Roadmap Capabilities</a:t>
                      </a:r>
                      <a:r>
                        <a:rPr lang="en-US" sz="1600" b="1" baseline="0" dirty="0" smtClean="0"/>
                        <a:t> are not defined, alignment with RA cannot take place.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</a:tr>
              <a:tr h="5944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NEXT STEPS: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Confirm with RA Subgroup: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The RA diagram that is to be used.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Matching of RA and Roadmap Capabilities.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endParaRPr lang="en-US" sz="1600" b="1" baseline="0" dirty="0" smtClean="0"/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600" b="1" baseline="0" dirty="0" smtClean="0"/>
                        <a:t>Update the Roadmap Matrix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Capabilities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Actors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Readiness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endParaRPr lang="en-US" sz="1600" b="1" baseline="0" dirty="0" smtClean="0"/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600" b="1" baseline="0" dirty="0" smtClean="0"/>
                        <a:t>RA Subgroups Proposal:  Incorporate topology, deployment, business relation(M0100, Slide #7)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1" baseline="0" dirty="0" smtClean="0"/>
                        <a:t>Socialize with Roadmap Subgroup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8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3426" y="1909387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6947" y="1449481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98027" y="1452436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41548" y="992530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Ref. Arch.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34449" y="1930973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577970" y="1471067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Capabilities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17550" y="5245546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61071" y="4785640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Readiness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1406" y="3802071"/>
            <a:ext cx="2309341" cy="9905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14927" y="3342165"/>
            <a:ext cx="1337771" cy="4728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Roadmap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9905" y="5042065"/>
            <a:ext cx="2309341" cy="9905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23426" y="4582159"/>
            <a:ext cx="1337771" cy="4728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Actors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1492311" y="2921550"/>
            <a:ext cx="1" cy="1660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2771" y="2872668"/>
            <a:ext cx="1438635" cy="1397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32771" y="2301371"/>
            <a:ext cx="16652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</p:cNvCxnSpPr>
          <p:nvPr/>
        </p:nvCxnSpPr>
        <p:spPr>
          <a:xfrm>
            <a:off x="5952698" y="2443013"/>
            <a:ext cx="0" cy="89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</p:cNvCxnSpPr>
          <p:nvPr/>
        </p:nvCxnSpPr>
        <p:spPr>
          <a:xfrm flipH="1">
            <a:off x="6665105" y="2426262"/>
            <a:ext cx="1869344" cy="1346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196134" y="2403364"/>
            <a:ext cx="128308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1"/>
          </p:cNvCxnSpPr>
          <p:nvPr/>
        </p:nvCxnSpPr>
        <p:spPr>
          <a:xfrm flipH="1" flipV="1">
            <a:off x="6880748" y="4707049"/>
            <a:ext cx="1536802" cy="103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53871" y="299791"/>
            <a:ext cx="521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 Case Packages being incorporated into Roadmap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36241" y="1701224"/>
            <a:ext cx="10711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M100</a:t>
            </a:r>
          </a:p>
          <a:p>
            <a:r>
              <a:rPr lang="en-US" sz="1400" b="1" dirty="0" smtClean="0"/>
              <a:t>M123</a:t>
            </a:r>
          </a:p>
          <a:p>
            <a:r>
              <a:rPr lang="en-US" sz="1400" b="1" dirty="0" smtClean="0"/>
              <a:t>M198 (TBD)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9772663" y="2145178"/>
            <a:ext cx="10711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M100</a:t>
            </a:r>
          </a:p>
          <a:p>
            <a:r>
              <a:rPr lang="en-US" sz="1400" b="1" dirty="0" smtClean="0"/>
              <a:t>M123</a:t>
            </a:r>
          </a:p>
          <a:p>
            <a:r>
              <a:rPr lang="en-US" sz="1400" b="1" dirty="0" smtClean="0"/>
              <a:t>M198 (TBD)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2356457" y="558694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M142)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2356457" y="244301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M123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000289" y="574083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M187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14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NIST Big Data WG / Roadmap Subgroup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5247" y="6356350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6883" y="139049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Storage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Processing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Resource Managers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Infrastructure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Information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Standards Integration Architecture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Applications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rgbClr val="ED9513"/>
              </a:solidFill>
            </a:endParaRPr>
          </a:p>
          <a:p>
            <a:endParaRPr lang="en-US" sz="1400" dirty="0" smtClean="0">
              <a:solidFill>
                <a:srgbClr val="ED9513"/>
              </a:solidFill>
            </a:endParaRPr>
          </a:p>
          <a:p>
            <a:r>
              <a:rPr lang="en-US" sz="1400" dirty="0" smtClean="0">
                <a:solidFill>
                  <a:srgbClr val="ED9513"/>
                </a:solidFill>
              </a:rPr>
              <a:t>Business </a:t>
            </a:r>
            <a:r>
              <a:rPr lang="en-US" sz="1400" dirty="0">
                <a:solidFill>
                  <a:srgbClr val="ED9513"/>
                </a:solidFill>
              </a:rPr>
              <a:t>Operations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Intelligence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Relationship Intelligence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Adoption</a:t>
            </a:r>
          </a:p>
          <a:p>
            <a:r>
              <a:rPr lang="en-US" sz="1400" dirty="0">
                <a:solidFill>
                  <a:srgbClr val="ED9513"/>
                </a:solidFill>
              </a:rPr>
              <a:t>Business Gap Analysis</a:t>
            </a:r>
          </a:p>
          <a:p>
            <a:endParaRPr lang="en-US" sz="1400" dirty="0" smtClean="0">
              <a:solidFill>
                <a:srgbClr val="990033"/>
              </a:solidFill>
            </a:endParaRPr>
          </a:p>
          <a:p>
            <a:endParaRPr lang="en-US" sz="1400" dirty="0" smtClean="0">
              <a:solidFill>
                <a:srgbClr val="990033"/>
              </a:solidFill>
            </a:endParaRPr>
          </a:p>
          <a:p>
            <a:r>
              <a:rPr lang="en-US" sz="1400" dirty="0" smtClean="0">
                <a:solidFill>
                  <a:srgbClr val="990033"/>
                </a:solidFill>
              </a:rPr>
              <a:t>Processing </a:t>
            </a:r>
            <a:r>
              <a:rPr lang="en-US" sz="1400" dirty="0">
                <a:solidFill>
                  <a:srgbClr val="990033"/>
                </a:solidFill>
              </a:rPr>
              <a:t>Performance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Application Development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Complex Analytics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Interoperability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Possible Alternative Deployment Improvements</a:t>
            </a:r>
          </a:p>
          <a:p>
            <a:r>
              <a:rPr lang="en-US" sz="1400" dirty="0">
                <a:solidFill>
                  <a:srgbClr val="990033"/>
                </a:solidFill>
              </a:rPr>
              <a:t>Interface </a:t>
            </a:r>
            <a:r>
              <a:rPr lang="en-US" sz="1400" dirty="0" smtClean="0">
                <a:solidFill>
                  <a:srgbClr val="990033"/>
                </a:solidFill>
              </a:rPr>
              <a:t>Improvements</a:t>
            </a:r>
            <a:endParaRPr lang="en-US" sz="1400" dirty="0">
              <a:solidFill>
                <a:srgbClr val="990033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44" y="1094009"/>
            <a:ext cx="4714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30" y="3333257"/>
            <a:ext cx="472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2" y="4801034"/>
            <a:ext cx="4733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38245" y="341190"/>
            <a:ext cx="634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Objective of this deck</a:t>
            </a:r>
            <a:r>
              <a:rPr lang="en-US" dirty="0" smtClean="0"/>
              <a:t>:  Align the RA with the Roadmap Categories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5308980" y="710522"/>
            <a:ext cx="101576" cy="383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51063" y="659718"/>
            <a:ext cx="186910" cy="43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4" y="1094009"/>
            <a:ext cx="6267455" cy="397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25055</TotalTime>
  <Words>750</Words>
  <Application>Microsoft Office PowerPoint</Application>
  <PresentationFormat>Custom</PresentationFormat>
  <Paragraphs>267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Orit Levin (LCA)</dc:creator>
  <cp:lastModifiedBy>Bruno</cp:lastModifiedBy>
  <cp:revision>690</cp:revision>
  <cp:lastPrinted>2013-05-01T17:21:25Z</cp:lastPrinted>
  <dcterms:created xsi:type="dcterms:W3CDTF">2013-04-18T22:27:49Z</dcterms:created>
  <dcterms:modified xsi:type="dcterms:W3CDTF">2013-09-13T01:35:13Z</dcterms:modified>
</cp:coreProperties>
</file>