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69" r:id="rId3"/>
  </p:sldMasterIdLst>
  <p:notesMasterIdLst>
    <p:notesMasterId r:id="rId22"/>
  </p:notesMasterIdLst>
  <p:handoutMasterIdLst>
    <p:handoutMasterId r:id="rId23"/>
  </p:handoutMasterIdLst>
  <p:sldIdLst>
    <p:sldId id="366" r:id="rId4"/>
    <p:sldId id="365" r:id="rId5"/>
    <p:sldId id="374" r:id="rId6"/>
    <p:sldId id="370" r:id="rId7"/>
    <p:sldId id="371" r:id="rId8"/>
    <p:sldId id="367" r:id="rId9"/>
    <p:sldId id="375" r:id="rId10"/>
    <p:sldId id="373" r:id="rId11"/>
    <p:sldId id="368" r:id="rId12"/>
    <p:sldId id="376" r:id="rId13"/>
    <p:sldId id="378" r:id="rId14"/>
    <p:sldId id="379" r:id="rId15"/>
    <p:sldId id="380" r:id="rId16"/>
    <p:sldId id="377" r:id="rId17"/>
    <p:sldId id="381" r:id="rId18"/>
    <p:sldId id="382" r:id="rId19"/>
    <p:sldId id="372" r:id="rId20"/>
    <p:sldId id="369" r:id="rId21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BB5"/>
    <a:srgbClr val="001832"/>
    <a:srgbClr val="00142A"/>
    <a:srgbClr val="782F40"/>
    <a:srgbClr val="004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2" autoAdjust="0"/>
    <p:restoredTop sz="87808" autoAdjust="0"/>
  </p:normalViewPr>
  <p:slideViewPr>
    <p:cSldViewPr snapToGrid="0">
      <p:cViewPr varScale="1">
        <p:scale>
          <a:sx n="60" d="100"/>
          <a:sy n="60" d="100"/>
        </p:scale>
        <p:origin x="-1493" y="-77"/>
      </p:cViewPr>
      <p:guideLst>
        <p:guide orient="horz" pos="4128"/>
        <p:guide orient="horz" pos="2496"/>
        <p:guide orient="horz" pos="1152"/>
        <p:guide orient="horz" pos="3744"/>
        <p:guide pos="2880"/>
        <p:guide pos="5472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64" y="-10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2E19F0-09DB-428D-BC00-C2EBCD35FECB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582FDAC-4577-4999-A61E-CB9498FA7873}">
      <dgm:prSet/>
      <dgm:spPr/>
      <dgm:t>
        <a:bodyPr/>
        <a:lstStyle/>
        <a:p>
          <a:pPr rtl="0"/>
          <a:r>
            <a:rPr lang="en-US" smtClean="0"/>
            <a:t>The CSA Big Data Working Group Top 10 S&amp;P Challenges</a:t>
          </a:r>
          <a:endParaRPr lang="en-US"/>
        </a:p>
      </dgm:t>
    </dgm:pt>
    <dgm:pt modelId="{DFEEC8A7-269B-4DC5-9F61-3C24AE2D8684}" type="parTrans" cxnId="{D05B4382-2E8A-4347-A017-7056D25601D6}">
      <dgm:prSet/>
      <dgm:spPr/>
      <dgm:t>
        <a:bodyPr/>
        <a:lstStyle/>
        <a:p>
          <a:endParaRPr lang="en-US"/>
        </a:p>
      </dgm:t>
    </dgm:pt>
    <dgm:pt modelId="{011C2641-6AE5-4604-92BE-5C36EEC58617}" type="sibTrans" cxnId="{D05B4382-2E8A-4347-A017-7056D25601D6}">
      <dgm:prSet/>
      <dgm:spPr/>
      <dgm:t>
        <a:bodyPr/>
        <a:lstStyle/>
        <a:p>
          <a:endParaRPr lang="en-US"/>
        </a:p>
      </dgm:t>
    </dgm:pt>
    <dgm:pt modelId="{0FAA1985-AA34-4037-A6BC-789B42AE79A1}">
      <dgm:prSet/>
      <dgm:spPr/>
      <dgm:t>
        <a:bodyPr/>
        <a:lstStyle/>
        <a:p>
          <a:pPr rtl="0"/>
          <a:r>
            <a:rPr lang="en-US" smtClean="0"/>
            <a:t>Googledoc with initial set of topics and solicitation of use cases</a:t>
          </a:r>
          <a:endParaRPr lang="en-US"/>
        </a:p>
      </dgm:t>
    </dgm:pt>
    <dgm:pt modelId="{7DE971CE-0FEE-4BC6-A8D5-8D2B1B9B4C99}" type="parTrans" cxnId="{6B91FEEE-6346-4F25-92DE-432CBC0883BB}">
      <dgm:prSet/>
      <dgm:spPr/>
      <dgm:t>
        <a:bodyPr/>
        <a:lstStyle/>
        <a:p>
          <a:endParaRPr lang="en-US"/>
        </a:p>
      </dgm:t>
    </dgm:pt>
    <dgm:pt modelId="{865BFEAF-24D1-44D8-AA44-A91822E191EB}" type="sibTrans" cxnId="{6B91FEEE-6346-4F25-92DE-432CBC0883BB}">
      <dgm:prSet/>
      <dgm:spPr/>
      <dgm:t>
        <a:bodyPr/>
        <a:lstStyle/>
        <a:p>
          <a:endParaRPr lang="en-US"/>
        </a:p>
      </dgm:t>
    </dgm:pt>
    <dgm:pt modelId="{48670461-2C5E-425B-AF07-90EC00E1581C}">
      <dgm:prSet/>
      <dgm:spPr/>
      <dgm:t>
        <a:bodyPr/>
        <a:lstStyle/>
        <a:p>
          <a:pPr rtl="0"/>
          <a:r>
            <a:rPr lang="en-US" smtClean="0"/>
            <a:t>Taxonomy of topics</a:t>
          </a:r>
          <a:endParaRPr lang="en-US"/>
        </a:p>
      </dgm:t>
    </dgm:pt>
    <dgm:pt modelId="{01BC7A58-95FF-46FF-841F-E6A7B390CA35}" type="parTrans" cxnId="{FB33FDF7-C2F5-40CC-A2BA-9A30C71439D4}">
      <dgm:prSet/>
      <dgm:spPr/>
      <dgm:t>
        <a:bodyPr/>
        <a:lstStyle/>
        <a:p>
          <a:endParaRPr lang="en-US"/>
        </a:p>
      </dgm:t>
    </dgm:pt>
    <dgm:pt modelId="{D8AE18EF-E309-4575-9C4B-25773E26B14B}" type="sibTrans" cxnId="{FB33FDF7-C2F5-40CC-A2BA-9A30C71439D4}">
      <dgm:prSet/>
      <dgm:spPr/>
      <dgm:t>
        <a:bodyPr/>
        <a:lstStyle/>
        <a:p>
          <a:endParaRPr lang="en-US"/>
        </a:p>
      </dgm:t>
    </dgm:pt>
    <dgm:pt modelId="{0B087998-236F-47AE-83EA-71DCDB21AF4A}">
      <dgm:prSet/>
      <dgm:spPr/>
      <dgm:t>
        <a:bodyPr/>
        <a:lstStyle/>
        <a:p>
          <a:pPr rtl="0"/>
          <a:r>
            <a:rPr lang="en-US" smtClean="0"/>
            <a:t>Input from Reference Architecture Group</a:t>
          </a:r>
          <a:endParaRPr lang="en-US"/>
        </a:p>
      </dgm:t>
    </dgm:pt>
    <dgm:pt modelId="{104B22BE-D40A-4806-BA8C-AACB04FD1125}" type="parTrans" cxnId="{5757C8D3-6505-40A8-A57D-F649140EB0EA}">
      <dgm:prSet/>
      <dgm:spPr/>
      <dgm:t>
        <a:bodyPr/>
        <a:lstStyle/>
        <a:p>
          <a:endParaRPr lang="en-US"/>
        </a:p>
      </dgm:t>
    </dgm:pt>
    <dgm:pt modelId="{F33DEAB7-05E7-48F3-AF05-DF3207E133A9}" type="sibTrans" cxnId="{5757C8D3-6505-40A8-A57D-F649140EB0EA}">
      <dgm:prSet/>
      <dgm:spPr/>
      <dgm:t>
        <a:bodyPr/>
        <a:lstStyle/>
        <a:p>
          <a:endParaRPr lang="en-US"/>
        </a:p>
      </dgm:t>
    </dgm:pt>
    <dgm:pt modelId="{C9F9CE0B-A79A-4161-8280-5F881AD3C6FB}">
      <dgm:prSet/>
      <dgm:spPr/>
      <dgm:t>
        <a:bodyPr/>
        <a:lstStyle/>
        <a:p>
          <a:pPr rtl="0"/>
          <a:r>
            <a:rPr lang="en-US" smtClean="0"/>
            <a:t>Security Reference Architecture overlaid on RA</a:t>
          </a:r>
          <a:endParaRPr lang="en-US"/>
        </a:p>
      </dgm:t>
    </dgm:pt>
    <dgm:pt modelId="{A002121B-D372-481E-9B14-5F7FB9130AD7}" type="parTrans" cxnId="{48CDE608-68D2-46A6-983B-D3B29F185C40}">
      <dgm:prSet/>
      <dgm:spPr/>
      <dgm:t>
        <a:bodyPr/>
        <a:lstStyle/>
        <a:p>
          <a:endParaRPr lang="en-US"/>
        </a:p>
      </dgm:t>
    </dgm:pt>
    <dgm:pt modelId="{52ADE7AE-8F03-43AE-BDCE-D08F1A60A0EF}" type="sibTrans" cxnId="{48CDE608-68D2-46A6-983B-D3B29F185C40}">
      <dgm:prSet/>
      <dgm:spPr/>
      <dgm:t>
        <a:bodyPr/>
        <a:lstStyle/>
        <a:p>
          <a:endParaRPr lang="en-US"/>
        </a:p>
      </dgm:t>
    </dgm:pt>
    <dgm:pt modelId="{7A3D92F5-8F56-4017-9017-493D6854F263}">
      <dgm:prSet/>
      <dgm:spPr/>
      <dgm:t>
        <a:bodyPr/>
        <a:lstStyle/>
        <a:p>
          <a:pPr rtl="0"/>
          <a:r>
            <a:rPr lang="en-US" smtClean="0"/>
            <a:t>Mapping use cases to the SRA</a:t>
          </a:r>
          <a:endParaRPr lang="en-US"/>
        </a:p>
      </dgm:t>
    </dgm:pt>
    <dgm:pt modelId="{99C16C8F-0175-4A2E-802D-C160525BC4B9}" type="parTrans" cxnId="{EB898F74-2708-46B2-AACD-F8D76DD9F24D}">
      <dgm:prSet/>
      <dgm:spPr/>
      <dgm:t>
        <a:bodyPr/>
        <a:lstStyle/>
        <a:p>
          <a:endParaRPr lang="en-US"/>
        </a:p>
      </dgm:t>
    </dgm:pt>
    <dgm:pt modelId="{D1A7529B-15B5-4106-92CE-C5E7E6989F6F}" type="sibTrans" cxnId="{EB898F74-2708-46B2-AACD-F8D76DD9F24D}">
      <dgm:prSet/>
      <dgm:spPr/>
      <dgm:t>
        <a:bodyPr/>
        <a:lstStyle/>
        <a:p>
          <a:endParaRPr lang="en-US"/>
        </a:p>
      </dgm:t>
    </dgm:pt>
    <dgm:pt modelId="{12CFD29D-087F-46C9-80E8-4ED741C3C298}">
      <dgm:prSet/>
      <dgm:spPr/>
      <dgm:t>
        <a:bodyPr/>
        <a:lstStyle/>
        <a:p>
          <a:pPr rtl="0"/>
          <a:r>
            <a:rPr lang="en-US" smtClean="0"/>
            <a:t>Editorial phase</a:t>
          </a:r>
          <a:endParaRPr lang="en-US"/>
        </a:p>
      </dgm:t>
    </dgm:pt>
    <dgm:pt modelId="{96D6338C-ADFA-412E-9EF4-579BA6FAF127}" type="parTrans" cxnId="{685E9A08-85AA-4AD4-BD8B-4196D9A18BF1}">
      <dgm:prSet/>
      <dgm:spPr/>
      <dgm:t>
        <a:bodyPr/>
        <a:lstStyle/>
        <a:p>
          <a:endParaRPr lang="en-US"/>
        </a:p>
      </dgm:t>
    </dgm:pt>
    <dgm:pt modelId="{1FBF9DE1-7D6F-4BD8-A4A2-173A218BDF5F}" type="sibTrans" cxnId="{685E9A08-85AA-4AD4-BD8B-4196D9A18BF1}">
      <dgm:prSet/>
      <dgm:spPr/>
      <dgm:t>
        <a:bodyPr/>
        <a:lstStyle/>
        <a:p>
          <a:endParaRPr lang="en-US"/>
        </a:p>
      </dgm:t>
    </dgm:pt>
    <dgm:pt modelId="{78819C54-E914-4D18-B2C1-F28464C4A2BD}">
      <dgm:prSet/>
      <dgm:spPr/>
      <dgm:t>
        <a:bodyPr/>
        <a:lstStyle/>
        <a:p>
          <a:pPr rtl="0"/>
          <a:r>
            <a:rPr lang="en-US" smtClean="0"/>
            <a:t>Current Working Draft (M0110)</a:t>
          </a:r>
          <a:endParaRPr lang="en-US"/>
        </a:p>
      </dgm:t>
    </dgm:pt>
    <dgm:pt modelId="{C5E0F298-D88A-49BA-8C83-62A8C7E410E9}" type="parTrans" cxnId="{BCBB5EB8-1346-4447-91A9-D5C8F4A54C1A}">
      <dgm:prSet/>
      <dgm:spPr/>
      <dgm:t>
        <a:bodyPr/>
        <a:lstStyle/>
        <a:p>
          <a:endParaRPr lang="en-US"/>
        </a:p>
      </dgm:t>
    </dgm:pt>
    <dgm:pt modelId="{2E5DAC6E-54E7-49AC-9F2D-B85E5098160C}" type="sibTrans" cxnId="{BCBB5EB8-1346-4447-91A9-D5C8F4A54C1A}">
      <dgm:prSet/>
      <dgm:spPr/>
      <dgm:t>
        <a:bodyPr/>
        <a:lstStyle/>
        <a:p>
          <a:endParaRPr lang="en-US"/>
        </a:p>
      </dgm:t>
    </dgm:pt>
    <dgm:pt modelId="{8AFC1ED2-156F-4BF6-B61E-BE61BF5140D8}" type="pres">
      <dgm:prSet presAssocID="{C12E19F0-09DB-428D-BC00-C2EBCD35FEC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EAF72D-3612-4329-8E0A-968CE9103C82}" type="pres">
      <dgm:prSet presAssocID="{C12E19F0-09DB-428D-BC00-C2EBCD35FECB}" presName="arrow" presStyleLbl="bgShp" presStyleIdx="0" presStyleCnt="1"/>
      <dgm:spPr/>
    </dgm:pt>
    <dgm:pt modelId="{FC822A8C-4BDD-49A1-A1D5-F16EE7E6D1C6}" type="pres">
      <dgm:prSet presAssocID="{C12E19F0-09DB-428D-BC00-C2EBCD35FECB}" presName="linearProcess" presStyleCnt="0"/>
      <dgm:spPr/>
    </dgm:pt>
    <dgm:pt modelId="{A8619096-FA67-4AD6-A14C-9B353D2C4178}" type="pres">
      <dgm:prSet presAssocID="{C582FDAC-4577-4999-A61E-CB9498FA7873}" presName="tex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E1D09-7065-48E8-B0CA-DCA0F970E057}" type="pres">
      <dgm:prSet presAssocID="{011C2641-6AE5-4604-92BE-5C36EEC58617}" presName="sibTrans" presStyleCnt="0"/>
      <dgm:spPr/>
    </dgm:pt>
    <dgm:pt modelId="{C3B3BF03-3A6B-425C-9789-25B8386E8057}" type="pres">
      <dgm:prSet presAssocID="{0FAA1985-AA34-4037-A6BC-789B42AE79A1}" presName="text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44B4D-54B1-43A0-A70A-049BB8F362C3}" type="pres">
      <dgm:prSet presAssocID="{865BFEAF-24D1-44D8-AA44-A91822E191EB}" presName="sibTrans" presStyleCnt="0"/>
      <dgm:spPr/>
    </dgm:pt>
    <dgm:pt modelId="{7627A496-5654-4E0F-9A7F-148F51D8DABB}" type="pres">
      <dgm:prSet presAssocID="{48670461-2C5E-425B-AF07-90EC00E1581C}" presName="text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CF752-003B-404F-ACCD-8289175A8713}" type="pres">
      <dgm:prSet presAssocID="{D8AE18EF-E309-4575-9C4B-25773E26B14B}" presName="sibTrans" presStyleCnt="0"/>
      <dgm:spPr/>
    </dgm:pt>
    <dgm:pt modelId="{3AB02F0B-72C7-4A43-BC6B-9902A08A48E3}" type="pres">
      <dgm:prSet presAssocID="{0B087998-236F-47AE-83EA-71DCDB21AF4A}" presName="text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78224-170F-488B-8284-13787DA73367}" type="pres">
      <dgm:prSet presAssocID="{F33DEAB7-05E7-48F3-AF05-DF3207E133A9}" presName="sibTrans" presStyleCnt="0"/>
      <dgm:spPr/>
    </dgm:pt>
    <dgm:pt modelId="{8CA4BE9B-58F8-4971-A383-95B98E70915B}" type="pres">
      <dgm:prSet presAssocID="{C9F9CE0B-A79A-4161-8280-5F881AD3C6FB}" presName="text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70B7D-E490-4769-9B09-4C16F88FBCF8}" type="pres">
      <dgm:prSet presAssocID="{52ADE7AE-8F03-43AE-BDCE-D08F1A60A0EF}" presName="sibTrans" presStyleCnt="0"/>
      <dgm:spPr/>
    </dgm:pt>
    <dgm:pt modelId="{67FBDDEA-63B0-47F6-B4B1-A446B5B005D7}" type="pres">
      <dgm:prSet presAssocID="{7A3D92F5-8F56-4017-9017-493D6854F263}" presName="text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87C55-D6E1-476C-BF0B-FA7D7B1E6FC8}" type="pres">
      <dgm:prSet presAssocID="{D1A7529B-15B5-4106-92CE-C5E7E6989F6F}" presName="sibTrans" presStyleCnt="0"/>
      <dgm:spPr/>
    </dgm:pt>
    <dgm:pt modelId="{119EC697-1A8D-436A-A4E7-7EE899C3261B}" type="pres">
      <dgm:prSet presAssocID="{12CFD29D-087F-46C9-80E8-4ED741C3C298}" presName="text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8D4C2-7DAB-40C6-B42C-55E4049612F6}" type="pres">
      <dgm:prSet presAssocID="{1FBF9DE1-7D6F-4BD8-A4A2-173A218BDF5F}" presName="sibTrans" presStyleCnt="0"/>
      <dgm:spPr/>
    </dgm:pt>
    <dgm:pt modelId="{35F72CD2-3DE5-4575-90DF-B271251CDE68}" type="pres">
      <dgm:prSet presAssocID="{78819C54-E914-4D18-B2C1-F28464C4A2BD}" presName="tex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33FDF7-C2F5-40CC-A2BA-9A30C71439D4}" srcId="{C12E19F0-09DB-428D-BC00-C2EBCD35FECB}" destId="{48670461-2C5E-425B-AF07-90EC00E1581C}" srcOrd="2" destOrd="0" parTransId="{01BC7A58-95FF-46FF-841F-E6A7B390CA35}" sibTransId="{D8AE18EF-E309-4575-9C4B-25773E26B14B}"/>
    <dgm:cxn modelId="{604D4A08-481C-4CFB-AFF0-CD4FDE60EFAB}" type="presOf" srcId="{0B087998-236F-47AE-83EA-71DCDB21AF4A}" destId="{3AB02F0B-72C7-4A43-BC6B-9902A08A48E3}" srcOrd="0" destOrd="0" presId="urn:microsoft.com/office/officeart/2005/8/layout/hProcess9"/>
    <dgm:cxn modelId="{FE628AF1-1302-45EF-A04C-F565B92EFB87}" type="presOf" srcId="{12CFD29D-087F-46C9-80E8-4ED741C3C298}" destId="{119EC697-1A8D-436A-A4E7-7EE899C3261B}" srcOrd="0" destOrd="0" presId="urn:microsoft.com/office/officeart/2005/8/layout/hProcess9"/>
    <dgm:cxn modelId="{EB898F74-2708-46B2-AACD-F8D76DD9F24D}" srcId="{C12E19F0-09DB-428D-BC00-C2EBCD35FECB}" destId="{7A3D92F5-8F56-4017-9017-493D6854F263}" srcOrd="5" destOrd="0" parTransId="{99C16C8F-0175-4A2E-802D-C160525BC4B9}" sibTransId="{D1A7529B-15B5-4106-92CE-C5E7E6989F6F}"/>
    <dgm:cxn modelId="{DA1DF2B6-5115-4B08-8CD1-1246B3EC7306}" type="presOf" srcId="{C12E19F0-09DB-428D-BC00-C2EBCD35FECB}" destId="{8AFC1ED2-156F-4BF6-B61E-BE61BF5140D8}" srcOrd="0" destOrd="0" presId="urn:microsoft.com/office/officeart/2005/8/layout/hProcess9"/>
    <dgm:cxn modelId="{48CDE608-68D2-46A6-983B-D3B29F185C40}" srcId="{C12E19F0-09DB-428D-BC00-C2EBCD35FECB}" destId="{C9F9CE0B-A79A-4161-8280-5F881AD3C6FB}" srcOrd="4" destOrd="0" parTransId="{A002121B-D372-481E-9B14-5F7FB9130AD7}" sibTransId="{52ADE7AE-8F03-43AE-BDCE-D08F1A60A0EF}"/>
    <dgm:cxn modelId="{BE8401BB-EDF7-464B-ABA2-2A44CF8A40C0}" type="presOf" srcId="{0FAA1985-AA34-4037-A6BC-789B42AE79A1}" destId="{C3B3BF03-3A6B-425C-9789-25B8386E8057}" srcOrd="0" destOrd="0" presId="urn:microsoft.com/office/officeart/2005/8/layout/hProcess9"/>
    <dgm:cxn modelId="{6B91FEEE-6346-4F25-92DE-432CBC0883BB}" srcId="{C12E19F0-09DB-428D-BC00-C2EBCD35FECB}" destId="{0FAA1985-AA34-4037-A6BC-789B42AE79A1}" srcOrd="1" destOrd="0" parTransId="{7DE971CE-0FEE-4BC6-A8D5-8D2B1B9B4C99}" sibTransId="{865BFEAF-24D1-44D8-AA44-A91822E191EB}"/>
    <dgm:cxn modelId="{BCBB5EB8-1346-4447-91A9-D5C8F4A54C1A}" srcId="{C12E19F0-09DB-428D-BC00-C2EBCD35FECB}" destId="{78819C54-E914-4D18-B2C1-F28464C4A2BD}" srcOrd="7" destOrd="0" parTransId="{C5E0F298-D88A-49BA-8C83-62A8C7E410E9}" sibTransId="{2E5DAC6E-54E7-49AC-9F2D-B85E5098160C}"/>
    <dgm:cxn modelId="{685E9A08-85AA-4AD4-BD8B-4196D9A18BF1}" srcId="{C12E19F0-09DB-428D-BC00-C2EBCD35FECB}" destId="{12CFD29D-087F-46C9-80E8-4ED741C3C298}" srcOrd="6" destOrd="0" parTransId="{96D6338C-ADFA-412E-9EF4-579BA6FAF127}" sibTransId="{1FBF9DE1-7D6F-4BD8-A4A2-173A218BDF5F}"/>
    <dgm:cxn modelId="{5757C8D3-6505-40A8-A57D-F649140EB0EA}" srcId="{C12E19F0-09DB-428D-BC00-C2EBCD35FECB}" destId="{0B087998-236F-47AE-83EA-71DCDB21AF4A}" srcOrd="3" destOrd="0" parTransId="{104B22BE-D40A-4806-BA8C-AACB04FD1125}" sibTransId="{F33DEAB7-05E7-48F3-AF05-DF3207E133A9}"/>
    <dgm:cxn modelId="{5C58F47F-7AC8-4371-9C96-6B90F3AA39C3}" type="presOf" srcId="{C582FDAC-4577-4999-A61E-CB9498FA7873}" destId="{A8619096-FA67-4AD6-A14C-9B353D2C4178}" srcOrd="0" destOrd="0" presId="urn:microsoft.com/office/officeart/2005/8/layout/hProcess9"/>
    <dgm:cxn modelId="{D05B4382-2E8A-4347-A017-7056D25601D6}" srcId="{C12E19F0-09DB-428D-BC00-C2EBCD35FECB}" destId="{C582FDAC-4577-4999-A61E-CB9498FA7873}" srcOrd="0" destOrd="0" parTransId="{DFEEC8A7-269B-4DC5-9F61-3C24AE2D8684}" sibTransId="{011C2641-6AE5-4604-92BE-5C36EEC58617}"/>
    <dgm:cxn modelId="{A3B027C0-505F-479B-AD95-2F96302C8B56}" type="presOf" srcId="{7A3D92F5-8F56-4017-9017-493D6854F263}" destId="{67FBDDEA-63B0-47F6-B4B1-A446B5B005D7}" srcOrd="0" destOrd="0" presId="urn:microsoft.com/office/officeart/2005/8/layout/hProcess9"/>
    <dgm:cxn modelId="{1793EDC1-7108-4151-8C45-373AD04FA9FD}" type="presOf" srcId="{48670461-2C5E-425B-AF07-90EC00E1581C}" destId="{7627A496-5654-4E0F-9A7F-148F51D8DABB}" srcOrd="0" destOrd="0" presId="urn:microsoft.com/office/officeart/2005/8/layout/hProcess9"/>
    <dgm:cxn modelId="{336BB175-6A4B-4F1E-8632-B55A4DB5794E}" type="presOf" srcId="{C9F9CE0B-A79A-4161-8280-5F881AD3C6FB}" destId="{8CA4BE9B-58F8-4971-A383-95B98E70915B}" srcOrd="0" destOrd="0" presId="urn:microsoft.com/office/officeart/2005/8/layout/hProcess9"/>
    <dgm:cxn modelId="{20592897-E564-4158-A517-C45F05A85015}" type="presOf" srcId="{78819C54-E914-4D18-B2C1-F28464C4A2BD}" destId="{35F72CD2-3DE5-4575-90DF-B271251CDE68}" srcOrd="0" destOrd="0" presId="urn:microsoft.com/office/officeart/2005/8/layout/hProcess9"/>
    <dgm:cxn modelId="{A9BE5A31-10EB-4F9A-A944-112F4B4D48F4}" type="presParOf" srcId="{8AFC1ED2-156F-4BF6-B61E-BE61BF5140D8}" destId="{E9EAF72D-3612-4329-8E0A-968CE9103C82}" srcOrd="0" destOrd="0" presId="urn:microsoft.com/office/officeart/2005/8/layout/hProcess9"/>
    <dgm:cxn modelId="{2E84AC2B-670D-4E42-8AA3-1908AD6705B5}" type="presParOf" srcId="{8AFC1ED2-156F-4BF6-B61E-BE61BF5140D8}" destId="{FC822A8C-4BDD-49A1-A1D5-F16EE7E6D1C6}" srcOrd="1" destOrd="0" presId="urn:microsoft.com/office/officeart/2005/8/layout/hProcess9"/>
    <dgm:cxn modelId="{7B0AE857-0D71-4F88-84EB-89A79E9AF852}" type="presParOf" srcId="{FC822A8C-4BDD-49A1-A1D5-F16EE7E6D1C6}" destId="{A8619096-FA67-4AD6-A14C-9B353D2C4178}" srcOrd="0" destOrd="0" presId="urn:microsoft.com/office/officeart/2005/8/layout/hProcess9"/>
    <dgm:cxn modelId="{DB860E49-7DD7-4972-A9DB-FAD13B237012}" type="presParOf" srcId="{FC822A8C-4BDD-49A1-A1D5-F16EE7E6D1C6}" destId="{CF5E1D09-7065-48E8-B0CA-DCA0F970E057}" srcOrd="1" destOrd="0" presId="urn:microsoft.com/office/officeart/2005/8/layout/hProcess9"/>
    <dgm:cxn modelId="{25D617E0-4664-4A06-AF30-9D6F3ABA67F3}" type="presParOf" srcId="{FC822A8C-4BDD-49A1-A1D5-F16EE7E6D1C6}" destId="{C3B3BF03-3A6B-425C-9789-25B8386E8057}" srcOrd="2" destOrd="0" presId="urn:microsoft.com/office/officeart/2005/8/layout/hProcess9"/>
    <dgm:cxn modelId="{3B1341AE-71FA-481B-A6DE-B27F9E8AAAA3}" type="presParOf" srcId="{FC822A8C-4BDD-49A1-A1D5-F16EE7E6D1C6}" destId="{06344B4D-54B1-43A0-A70A-049BB8F362C3}" srcOrd="3" destOrd="0" presId="urn:microsoft.com/office/officeart/2005/8/layout/hProcess9"/>
    <dgm:cxn modelId="{F58B945C-C7AF-4575-81E8-507DB444E4FC}" type="presParOf" srcId="{FC822A8C-4BDD-49A1-A1D5-F16EE7E6D1C6}" destId="{7627A496-5654-4E0F-9A7F-148F51D8DABB}" srcOrd="4" destOrd="0" presId="urn:microsoft.com/office/officeart/2005/8/layout/hProcess9"/>
    <dgm:cxn modelId="{E26E65A7-A428-472B-8564-E0E4A10A483E}" type="presParOf" srcId="{FC822A8C-4BDD-49A1-A1D5-F16EE7E6D1C6}" destId="{52BCF752-003B-404F-ACCD-8289175A8713}" srcOrd="5" destOrd="0" presId="urn:microsoft.com/office/officeart/2005/8/layout/hProcess9"/>
    <dgm:cxn modelId="{08F37C13-5746-4DFB-95FB-F2A158B7F385}" type="presParOf" srcId="{FC822A8C-4BDD-49A1-A1D5-F16EE7E6D1C6}" destId="{3AB02F0B-72C7-4A43-BC6B-9902A08A48E3}" srcOrd="6" destOrd="0" presId="urn:microsoft.com/office/officeart/2005/8/layout/hProcess9"/>
    <dgm:cxn modelId="{CBA3F7A4-9B1A-4B27-999C-F890DFFCF975}" type="presParOf" srcId="{FC822A8C-4BDD-49A1-A1D5-F16EE7E6D1C6}" destId="{F5578224-170F-488B-8284-13787DA73367}" srcOrd="7" destOrd="0" presId="urn:microsoft.com/office/officeart/2005/8/layout/hProcess9"/>
    <dgm:cxn modelId="{A2586496-D498-4DFF-AC0D-4772A29FD9FB}" type="presParOf" srcId="{FC822A8C-4BDD-49A1-A1D5-F16EE7E6D1C6}" destId="{8CA4BE9B-58F8-4971-A383-95B98E70915B}" srcOrd="8" destOrd="0" presId="urn:microsoft.com/office/officeart/2005/8/layout/hProcess9"/>
    <dgm:cxn modelId="{00FCE243-5A84-44F4-86C1-232B3E6E3120}" type="presParOf" srcId="{FC822A8C-4BDD-49A1-A1D5-F16EE7E6D1C6}" destId="{AB870B7D-E490-4769-9B09-4C16F88FBCF8}" srcOrd="9" destOrd="0" presId="urn:microsoft.com/office/officeart/2005/8/layout/hProcess9"/>
    <dgm:cxn modelId="{52FAE3E4-7C35-4000-A5F2-BCDDA06F6689}" type="presParOf" srcId="{FC822A8C-4BDD-49A1-A1D5-F16EE7E6D1C6}" destId="{67FBDDEA-63B0-47F6-B4B1-A446B5B005D7}" srcOrd="10" destOrd="0" presId="urn:microsoft.com/office/officeart/2005/8/layout/hProcess9"/>
    <dgm:cxn modelId="{C2DE8E79-2922-4A86-9446-73FEF5F71E96}" type="presParOf" srcId="{FC822A8C-4BDD-49A1-A1D5-F16EE7E6D1C6}" destId="{2F787C55-D6E1-476C-BF0B-FA7D7B1E6FC8}" srcOrd="11" destOrd="0" presId="urn:microsoft.com/office/officeart/2005/8/layout/hProcess9"/>
    <dgm:cxn modelId="{6F5A5797-4030-4458-92B0-DED6F42150AE}" type="presParOf" srcId="{FC822A8C-4BDD-49A1-A1D5-F16EE7E6D1C6}" destId="{119EC697-1A8D-436A-A4E7-7EE899C3261B}" srcOrd="12" destOrd="0" presId="urn:microsoft.com/office/officeart/2005/8/layout/hProcess9"/>
    <dgm:cxn modelId="{6E9E9B60-79DC-4637-953A-A5225E7F325B}" type="presParOf" srcId="{FC822A8C-4BDD-49A1-A1D5-F16EE7E6D1C6}" destId="{6058D4C2-7DAB-40C6-B42C-55E4049612F6}" srcOrd="13" destOrd="0" presId="urn:microsoft.com/office/officeart/2005/8/layout/hProcess9"/>
    <dgm:cxn modelId="{1F2918C2-6B1D-4B33-88B3-78526E29EB9D}" type="presParOf" srcId="{FC822A8C-4BDD-49A1-A1D5-F16EE7E6D1C6}" destId="{35F72CD2-3DE5-4575-90DF-B271251CDE68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B51F0-CEF3-4085-B706-39CF6AE9FF08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0E0A52-F769-4DAD-BB0A-2654D6717A87}">
      <dgm:prSet/>
      <dgm:spPr/>
      <dgm:t>
        <a:bodyPr/>
        <a:lstStyle/>
        <a:p>
          <a:pPr rtl="0"/>
          <a:r>
            <a:rPr lang="en-US" b="1" dirty="0" smtClean="0"/>
            <a:t>Infrastructure security</a:t>
          </a:r>
          <a:endParaRPr lang="en-US" b="1" dirty="0"/>
        </a:p>
      </dgm:t>
    </dgm:pt>
    <dgm:pt modelId="{5A9D2856-914E-49FE-A022-49B5C296F1A1}" type="parTrans" cxnId="{87E020A3-7416-4B6F-AE6B-A8F4232C3832}">
      <dgm:prSet/>
      <dgm:spPr/>
      <dgm:t>
        <a:bodyPr/>
        <a:lstStyle/>
        <a:p>
          <a:endParaRPr lang="en-US"/>
        </a:p>
      </dgm:t>
    </dgm:pt>
    <dgm:pt modelId="{80C8E3DA-6CD9-4BFC-AE58-A4E43B90A5A2}" type="sibTrans" cxnId="{87E020A3-7416-4B6F-AE6B-A8F4232C3832}">
      <dgm:prSet/>
      <dgm:spPr/>
      <dgm:t>
        <a:bodyPr/>
        <a:lstStyle/>
        <a:p>
          <a:endParaRPr lang="en-US"/>
        </a:p>
      </dgm:t>
    </dgm:pt>
    <dgm:pt modelId="{56A76203-9565-4324-AC58-E40454A1A19C}">
      <dgm:prSet/>
      <dgm:spPr/>
      <dgm:t>
        <a:bodyPr/>
        <a:lstStyle/>
        <a:p>
          <a:pPr rtl="0"/>
          <a:r>
            <a:rPr lang="en-US" b="1" smtClean="0"/>
            <a:t>Secure Computations in Distributed Programming Frameworks</a:t>
          </a:r>
          <a:endParaRPr lang="en-US" b="1"/>
        </a:p>
      </dgm:t>
    </dgm:pt>
    <dgm:pt modelId="{78329A67-4880-4B75-BC97-E5302A6E5FCC}" type="parTrans" cxnId="{0C38433D-63FE-4990-AC81-A0F68BB3700E}">
      <dgm:prSet/>
      <dgm:spPr/>
      <dgm:t>
        <a:bodyPr/>
        <a:lstStyle/>
        <a:p>
          <a:endParaRPr lang="en-US" b="1"/>
        </a:p>
      </dgm:t>
    </dgm:pt>
    <dgm:pt modelId="{EF4EE4DC-11A4-4E2D-B68B-F92333EE2BB5}" type="sibTrans" cxnId="{0C38433D-63FE-4990-AC81-A0F68BB3700E}">
      <dgm:prSet/>
      <dgm:spPr/>
      <dgm:t>
        <a:bodyPr/>
        <a:lstStyle/>
        <a:p>
          <a:endParaRPr lang="en-US"/>
        </a:p>
      </dgm:t>
    </dgm:pt>
    <dgm:pt modelId="{F36A230A-26E3-4CF6-9D5D-06BEE2D43107}">
      <dgm:prSet/>
      <dgm:spPr/>
      <dgm:t>
        <a:bodyPr/>
        <a:lstStyle/>
        <a:p>
          <a:pPr rtl="0"/>
          <a:r>
            <a:rPr lang="en-US" b="1" smtClean="0"/>
            <a:t>Security Best Practices for Non-Relational Data Stores</a:t>
          </a:r>
          <a:endParaRPr lang="en-US" b="1"/>
        </a:p>
      </dgm:t>
    </dgm:pt>
    <dgm:pt modelId="{BCCF6D9C-8594-466D-ADEE-4B01F8F98028}" type="parTrans" cxnId="{E30E516C-E9EC-4204-856B-778CB6CE58B6}">
      <dgm:prSet/>
      <dgm:spPr/>
      <dgm:t>
        <a:bodyPr/>
        <a:lstStyle/>
        <a:p>
          <a:endParaRPr lang="en-US" b="1"/>
        </a:p>
      </dgm:t>
    </dgm:pt>
    <dgm:pt modelId="{E5E5A828-FA35-4034-B182-36F66822CE86}" type="sibTrans" cxnId="{E30E516C-E9EC-4204-856B-778CB6CE58B6}">
      <dgm:prSet/>
      <dgm:spPr/>
      <dgm:t>
        <a:bodyPr/>
        <a:lstStyle/>
        <a:p>
          <a:endParaRPr lang="en-US"/>
        </a:p>
      </dgm:t>
    </dgm:pt>
    <dgm:pt modelId="{88B54244-EC5B-402F-B249-6C26E6022C26}">
      <dgm:prSet/>
      <dgm:spPr/>
      <dgm:t>
        <a:bodyPr/>
        <a:lstStyle/>
        <a:p>
          <a:pPr rtl="0"/>
          <a:r>
            <a:rPr lang="en-US" b="1" smtClean="0"/>
            <a:t>Data Privacy</a:t>
          </a:r>
          <a:endParaRPr lang="en-US" b="1"/>
        </a:p>
      </dgm:t>
    </dgm:pt>
    <dgm:pt modelId="{33F99099-98A5-47CA-8D67-A09B0B23B9AF}" type="parTrans" cxnId="{13A7C09D-64F3-4AE7-BF75-E34982D65249}">
      <dgm:prSet/>
      <dgm:spPr/>
      <dgm:t>
        <a:bodyPr/>
        <a:lstStyle/>
        <a:p>
          <a:endParaRPr lang="en-US"/>
        </a:p>
      </dgm:t>
    </dgm:pt>
    <dgm:pt modelId="{DA5C27B5-3A00-4FBA-8BA2-C754A50D6641}" type="sibTrans" cxnId="{13A7C09D-64F3-4AE7-BF75-E34982D65249}">
      <dgm:prSet/>
      <dgm:spPr/>
      <dgm:t>
        <a:bodyPr/>
        <a:lstStyle/>
        <a:p>
          <a:endParaRPr lang="en-US"/>
        </a:p>
      </dgm:t>
    </dgm:pt>
    <dgm:pt modelId="{1F502335-C30A-4A99-B0C6-9EE4FA6947FC}">
      <dgm:prSet/>
      <dgm:spPr/>
      <dgm:t>
        <a:bodyPr/>
        <a:lstStyle/>
        <a:p>
          <a:pPr rtl="0"/>
          <a:r>
            <a:rPr lang="en-US" b="1" smtClean="0"/>
            <a:t>Privacy Preserving Data Mining and Analytics</a:t>
          </a:r>
          <a:endParaRPr lang="en-US" b="1"/>
        </a:p>
      </dgm:t>
    </dgm:pt>
    <dgm:pt modelId="{9C8533F8-6569-4E92-A26A-F148AB4C8260}" type="parTrans" cxnId="{78FF5307-E47A-44FB-A61E-4D023816CD33}">
      <dgm:prSet/>
      <dgm:spPr/>
      <dgm:t>
        <a:bodyPr/>
        <a:lstStyle/>
        <a:p>
          <a:endParaRPr lang="en-US" b="1"/>
        </a:p>
      </dgm:t>
    </dgm:pt>
    <dgm:pt modelId="{D4E1D25A-27BD-4B39-A981-8739675C1680}" type="sibTrans" cxnId="{78FF5307-E47A-44FB-A61E-4D023816CD33}">
      <dgm:prSet/>
      <dgm:spPr/>
      <dgm:t>
        <a:bodyPr/>
        <a:lstStyle/>
        <a:p>
          <a:endParaRPr lang="en-US"/>
        </a:p>
      </dgm:t>
    </dgm:pt>
    <dgm:pt modelId="{EDCFA464-EBB2-4EE5-A12C-A86D217F2C85}">
      <dgm:prSet/>
      <dgm:spPr/>
      <dgm:t>
        <a:bodyPr/>
        <a:lstStyle/>
        <a:p>
          <a:pPr rtl="0"/>
          <a:r>
            <a:rPr lang="en-US" b="1" smtClean="0"/>
            <a:t>Cryptographically Enforced Data Centric Security</a:t>
          </a:r>
          <a:endParaRPr lang="en-US" b="1"/>
        </a:p>
      </dgm:t>
    </dgm:pt>
    <dgm:pt modelId="{CAD96507-6877-4C81-B65B-2D9AA14F2ECB}" type="parTrans" cxnId="{1DFE8AF0-3DE1-4548-899D-62BE030B54CC}">
      <dgm:prSet/>
      <dgm:spPr/>
      <dgm:t>
        <a:bodyPr/>
        <a:lstStyle/>
        <a:p>
          <a:endParaRPr lang="en-US" b="1"/>
        </a:p>
      </dgm:t>
    </dgm:pt>
    <dgm:pt modelId="{1FD872B8-3DFA-4908-B650-2E759196EFBB}" type="sibTrans" cxnId="{1DFE8AF0-3DE1-4548-899D-62BE030B54CC}">
      <dgm:prSet/>
      <dgm:spPr/>
      <dgm:t>
        <a:bodyPr/>
        <a:lstStyle/>
        <a:p>
          <a:endParaRPr lang="en-US"/>
        </a:p>
      </dgm:t>
    </dgm:pt>
    <dgm:pt modelId="{EC376011-B4D7-45D3-B969-66CA1A9DAEB3}">
      <dgm:prSet/>
      <dgm:spPr/>
      <dgm:t>
        <a:bodyPr/>
        <a:lstStyle/>
        <a:p>
          <a:pPr rtl="0"/>
          <a:r>
            <a:rPr lang="en-US" b="1" smtClean="0"/>
            <a:t>Granular Access Control</a:t>
          </a:r>
          <a:endParaRPr lang="en-US" b="1"/>
        </a:p>
      </dgm:t>
    </dgm:pt>
    <dgm:pt modelId="{6870F2A4-8148-4ECE-A2C1-A522FA88D785}" type="parTrans" cxnId="{C9BF6695-3448-46F8-8913-472A9C5FC130}">
      <dgm:prSet/>
      <dgm:spPr/>
      <dgm:t>
        <a:bodyPr/>
        <a:lstStyle/>
        <a:p>
          <a:endParaRPr lang="en-US" b="1"/>
        </a:p>
      </dgm:t>
    </dgm:pt>
    <dgm:pt modelId="{74F186B1-17A6-40F9-938E-1BAAB6AAA8E9}" type="sibTrans" cxnId="{C9BF6695-3448-46F8-8913-472A9C5FC130}">
      <dgm:prSet/>
      <dgm:spPr/>
      <dgm:t>
        <a:bodyPr/>
        <a:lstStyle/>
        <a:p>
          <a:endParaRPr lang="en-US"/>
        </a:p>
      </dgm:t>
    </dgm:pt>
    <dgm:pt modelId="{23E0F508-3D5F-41E2-80DC-9EE59A1E40EB}">
      <dgm:prSet/>
      <dgm:spPr/>
      <dgm:t>
        <a:bodyPr/>
        <a:lstStyle/>
        <a:p>
          <a:pPr rtl="0"/>
          <a:r>
            <a:rPr lang="en-US" b="1" smtClean="0"/>
            <a:t>Data Management</a:t>
          </a:r>
          <a:endParaRPr lang="en-US" b="1"/>
        </a:p>
      </dgm:t>
    </dgm:pt>
    <dgm:pt modelId="{D3832246-B99B-4FDB-B648-2AC42721D54D}" type="parTrans" cxnId="{63FED2B8-F203-45DD-AE4C-9FE416238DD7}">
      <dgm:prSet/>
      <dgm:spPr/>
      <dgm:t>
        <a:bodyPr/>
        <a:lstStyle/>
        <a:p>
          <a:endParaRPr lang="en-US"/>
        </a:p>
      </dgm:t>
    </dgm:pt>
    <dgm:pt modelId="{712CCB34-13E3-468B-8DE5-DB2F4847798A}" type="sibTrans" cxnId="{63FED2B8-F203-45DD-AE4C-9FE416238DD7}">
      <dgm:prSet/>
      <dgm:spPr/>
      <dgm:t>
        <a:bodyPr/>
        <a:lstStyle/>
        <a:p>
          <a:endParaRPr lang="en-US"/>
        </a:p>
      </dgm:t>
    </dgm:pt>
    <dgm:pt modelId="{50A01836-E6EB-43C7-94B8-EF5CBE2FF369}">
      <dgm:prSet/>
      <dgm:spPr/>
      <dgm:t>
        <a:bodyPr/>
        <a:lstStyle/>
        <a:p>
          <a:pPr rtl="0"/>
          <a:r>
            <a:rPr lang="en-US" b="1" smtClean="0"/>
            <a:t>Secure Data Storage and Transaction Logs</a:t>
          </a:r>
          <a:endParaRPr lang="en-US" b="1"/>
        </a:p>
      </dgm:t>
    </dgm:pt>
    <dgm:pt modelId="{72F38B86-E305-42AD-B52C-E934CD06FA8D}" type="parTrans" cxnId="{7212A05A-1109-42AB-A6F3-39DEFCFF56E2}">
      <dgm:prSet/>
      <dgm:spPr/>
      <dgm:t>
        <a:bodyPr/>
        <a:lstStyle/>
        <a:p>
          <a:endParaRPr lang="en-US" b="1"/>
        </a:p>
      </dgm:t>
    </dgm:pt>
    <dgm:pt modelId="{82E86D84-124B-4938-9EB6-28AF7D339D5C}" type="sibTrans" cxnId="{7212A05A-1109-42AB-A6F3-39DEFCFF56E2}">
      <dgm:prSet/>
      <dgm:spPr/>
      <dgm:t>
        <a:bodyPr/>
        <a:lstStyle/>
        <a:p>
          <a:endParaRPr lang="en-US"/>
        </a:p>
      </dgm:t>
    </dgm:pt>
    <dgm:pt modelId="{37CE5151-1C20-4112-B86D-1D2858023930}">
      <dgm:prSet/>
      <dgm:spPr/>
      <dgm:t>
        <a:bodyPr/>
        <a:lstStyle/>
        <a:p>
          <a:pPr rtl="0"/>
          <a:r>
            <a:rPr lang="en-US" b="1" smtClean="0"/>
            <a:t>Granular Audits</a:t>
          </a:r>
          <a:endParaRPr lang="en-US" b="1"/>
        </a:p>
      </dgm:t>
    </dgm:pt>
    <dgm:pt modelId="{B8ABA3B6-3BF9-4F39-B9E1-BD81E8932933}" type="parTrans" cxnId="{D2340C10-1AD0-45A4-8675-7B1BB6E39043}">
      <dgm:prSet/>
      <dgm:spPr/>
      <dgm:t>
        <a:bodyPr/>
        <a:lstStyle/>
        <a:p>
          <a:endParaRPr lang="en-US" b="1"/>
        </a:p>
      </dgm:t>
    </dgm:pt>
    <dgm:pt modelId="{1E807A0B-7319-4E3F-ABC3-25CBCBFAE0F5}" type="sibTrans" cxnId="{D2340C10-1AD0-45A4-8675-7B1BB6E39043}">
      <dgm:prSet/>
      <dgm:spPr/>
      <dgm:t>
        <a:bodyPr/>
        <a:lstStyle/>
        <a:p>
          <a:endParaRPr lang="en-US"/>
        </a:p>
      </dgm:t>
    </dgm:pt>
    <dgm:pt modelId="{2CEA38D9-25A0-43A0-9444-CB3F6D8A73F1}">
      <dgm:prSet/>
      <dgm:spPr/>
      <dgm:t>
        <a:bodyPr/>
        <a:lstStyle/>
        <a:p>
          <a:pPr rtl="0"/>
          <a:r>
            <a:rPr lang="en-US" b="1" smtClean="0"/>
            <a:t>Data Provenance</a:t>
          </a:r>
          <a:endParaRPr lang="en-US" b="1"/>
        </a:p>
      </dgm:t>
    </dgm:pt>
    <dgm:pt modelId="{4848842D-9652-4A13-9B42-09C5AA973E04}" type="parTrans" cxnId="{4173DA93-C0E2-42A5-8A63-38B9E4C2BCFF}">
      <dgm:prSet/>
      <dgm:spPr/>
      <dgm:t>
        <a:bodyPr/>
        <a:lstStyle/>
        <a:p>
          <a:endParaRPr lang="en-US" b="1"/>
        </a:p>
      </dgm:t>
    </dgm:pt>
    <dgm:pt modelId="{A0677807-2AD1-4293-ACF5-BC457EA1AC03}" type="sibTrans" cxnId="{4173DA93-C0E2-42A5-8A63-38B9E4C2BCFF}">
      <dgm:prSet/>
      <dgm:spPr/>
      <dgm:t>
        <a:bodyPr/>
        <a:lstStyle/>
        <a:p>
          <a:endParaRPr lang="en-US"/>
        </a:p>
      </dgm:t>
    </dgm:pt>
    <dgm:pt modelId="{BF329172-2A23-4A5B-B3C6-26A0353762A3}">
      <dgm:prSet/>
      <dgm:spPr/>
      <dgm:t>
        <a:bodyPr/>
        <a:lstStyle/>
        <a:p>
          <a:pPr rtl="0"/>
          <a:r>
            <a:rPr lang="en-US" b="1" smtClean="0"/>
            <a:t>Integrity and Reactive Security</a:t>
          </a:r>
          <a:endParaRPr lang="en-US" b="1"/>
        </a:p>
      </dgm:t>
    </dgm:pt>
    <dgm:pt modelId="{ECFB57E4-1E0F-40F5-B774-1078F2FF45D1}" type="parTrans" cxnId="{A839FA05-A551-4F6B-8501-A330B6834D38}">
      <dgm:prSet/>
      <dgm:spPr/>
      <dgm:t>
        <a:bodyPr/>
        <a:lstStyle/>
        <a:p>
          <a:endParaRPr lang="en-US"/>
        </a:p>
      </dgm:t>
    </dgm:pt>
    <dgm:pt modelId="{908C926D-A844-44B4-972C-819B043AEED2}" type="sibTrans" cxnId="{A839FA05-A551-4F6B-8501-A330B6834D38}">
      <dgm:prSet/>
      <dgm:spPr/>
      <dgm:t>
        <a:bodyPr/>
        <a:lstStyle/>
        <a:p>
          <a:endParaRPr lang="en-US"/>
        </a:p>
      </dgm:t>
    </dgm:pt>
    <dgm:pt modelId="{8ECACD06-693F-4E9A-A917-5F3F7059F55F}">
      <dgm:prSet/>
      <dgm:spPr/>
      <dgm:t>
        <a:bodyPr/>
        <a:lstStyle/>
        <a:p>
          <a:pPr rtl="0"/>
          <a:r>
            <a:rPr lang="en-US" b="1" smtClean="0"/>
            <a:t>End-point validation and filtering</a:t>
          </a:r>
          <a:endParaRPr lang="en-US" b="1"/>
        </a:p>
      </dgm:t>
    </dgm:pt>
    <dgm:pt modelId="{2D7661E4-C0E5-4376-A29F-1380E94A700F}" type="parTrans" cxnId="{68ABF072-C69C-460D-AC00-18DCA77981DB}">
      <dgm:prSet/>
      <dgm:spPr/>
      <dgm:t>
        <a:bodyPr/>
        <a:lstStyle/>
        <a:p>
          <a:endParaRPr lang="en-US" b="1"/>
        </a:p>
      </dgm:t>
    </dgm:pt>
    <dgm:pt modelId="{02D98DCA-BBF0-4023-9D3B-8EF6965EAE21}" type="sibTrans" cxnId="{68ABF072-C69C-460D-AC00-18DCA77981DB}">
      <dgm:prSet/>
      <dgm:spPr/>
      <dgm:t>
        <a:bodyPr/>
        <a:lstStyle/>
        <a:p>
          <a:endParaRPr lang="en-US"/>
        </a:p>
      </dgm:t>
    </dgm:pt>
    <dgm:pt modelId="{C8DCBFA7-585E-4FBF-AEB6-637D731B0C8B}">
      <dgm:prSet/>
      <dgm:spPr/>
      <dgm:t>
        <a:bodyPr/>
        <a:lstStyle/>
        <a:p>
          <a:pPr rtl="0"/>
          <a:r>
            <a:rPr lang="en-US" b="1" smtClean="0"/>
            <a:t>Real time Security Monitoring</a:t>
          </a:r>
          <a:endParaRPr lang="en-US" b="1"/>
        </a:p>
      </dgm:t>
    </dgm:pt>
    <dgm:pt modelId="{716D7425-BE14-4F94-BB74-AC242B24D240}" type="parTrans" cxnId="{3266DD23-D9B9-41ED-8571-5F5018031DA5}">
      <dgm:prSet/>
      <dgm:spPr/>
      <dgm:t>
        <a:bodyPr/>
        <a:lstStyle/>
        <a:p>
          <a:endParaRPr lang="en-US" b="1"/>
        </a:p>
      </dgm:t>
    </dgm:pt>
    <dgm:pt modelId="{B608DB0A-2B42-444E-A5AE-30987EB0B3A7}" type="sibTrans" cxnId="{3266DD23-D9B9-41ED-8571-5F5018031DA5}">
      <dgm:prSet/>
      <dgm:spPr/>
      <dgm:t>
        <a:bodyPr/>
        <a:lstStyle/>
        <a:p>
          <a:endParaRPr lang="en-US"/>
        </a:p>
      </dgm:t>
    </dgm:pt>
    <dgm:pt modelId="{F6478861-9692-4F58-85B9-453C424F8066}" type="pres">
      <dgm:prSet presAssocID="{C17B51F0-CEF3-4085-B706-39CF6AE9FF0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2527416-C1F6-45AF-9A3E-C8ABD20006A2}" type="pres">
      <dgm:prSet presAssocID="{970E0A52-F769-4DAD-BB0A-2654D6717A87}" presName="root" presStyleCnt="0"/>
      <dgm:spPr/>
      <dgm:t>
        <a:bodyPr/>
        <a:lstStyle/>
        <a:p>
          <a:endParaRPr lang="en-US"/>
        </a:p>
      </dgm:t>
    </dgm:pt>
    <dgm:pt modelId="{AB5F3DA7-543F-4620-81F2-A6FB07436CF5}" type="pres">
      <dgm:prSet presAssocID="{970E0A52-F769-4DAD-BB0A-2654D6717A87}" presName="rootComposite" presStyleCnt="0"/>
      <dgm:spPr/>
      <dgm:t>
        <a:bodyPr/>
        <a:lstStyle/>
        <a:p>
          <a:endParaRPr lang="en-US"/>
        </a:p>
      </dgm:t>
    </dgm:pt>
    <dgm:pt modelId="{B48E436F-6296-4757-8D9B-EB4A50EA4707}" type="pres">
      <dgm:prSet presAssocID="{970E0A52-F769-4DAD-BB0A-2654D6717A87}" presName="rootText" presStyleLbl="node1" presStyleIdx="0" presStyleCnt="4"/>
      <dgm:spPr/>
      <dgm:t>
        <a:bodyPr/>
        <a:lstStyle/>
        <a:p>
          <a:endParaRPr lang="en-US"/>
        </a:p>
      </dgm:t>
    </dgm:pt>
    <dgm:pt modelId="{38E9E568-1D09-4AD1-8C80-C46CD4D732DD}" type="pres">
      <dgm:prSet presAssocID="{970E0A52-F769-4DAD-BB0A-2654D6717A87}" presName="rootConnector" presStyleLbl="node1" presStyleIdx="0" presStyleCnt="4"/>
      <dgm:spPr/>
      <dgm:t>
        <a:bodyPr/>
        <a:lstStyle/>
        <a:p>
          <a:endParaRPr lang="en-US"/>
        </a:p>
      </dgm:t>
    </dgm:pt>
    <dgm:pt modelId="{EE8A1DBB-2645-420E-ADE0-9FAEBA0B5BCC}" type="pres">
      <dgm:prSet presAssocID="{970E0A52-F769-4DAD-BB0A-2654D6717A87}" presName="childShape" presStyleCnt="0"/>
      <dgm:spPr/>
      <dgm:t>
        <a:bodyPr/>
        <a:lstStyle/>
        <a:p>
          <a:endParaRPr lang="en-US"/>
        </a:p>
      </dgm:t>
    </dgm:pt>
    <dgm:pt modelId="{C801CC0E-0F03-4738-9315-5D4DA8F1CB38}" type="pres">
      <dgm:prSet presAssocID="{78329A67-4880-4B75-BC97-E5302A6E5FCC}" presName="Name13" presStyleLbl="parChTrans1D2" presStyleIdx="0" presStyleCnt="10"/>
      <dgm:spPr/>
      <dgm:t>
        <a:bodyPr/>
        <a:lstStyle/>
        <a:p>
          <a:endParaRPr lang="en-US"/>
        </a:p>
      </dgm:t>
    </dgm:pt>
    <dgm:pt modelId="{282C61E0-3C7B-42E2-B365-7E28CFC24155}" type="pres">
      <dgm:prSet presAssocID="{56A76203-9565-4324-AC58-E40454A1A19C}" presName="childText" presStyleLbl="bgAcc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C5D8F-BC81-43B0-B959-22257CC46001}" type="pres">
      <dgm:prSet presAssocID="{BCCF6D9C-8594-466D-ADEE-4B01F8F98028}" presName="Name13" presStyleLbl="parChTrans1D2" presStyleIdx="1" presStyleCnt="10"/>
      <dgm:spPr/>
      <dgm:t>
        <a:bodyPr/>
        <a:lstStyle/>
        <a:p>
          <a:endParaRPr lang="en-US"/>
        </a:p>
      </dgm:t>
    </dgm:pt>
    <dgm:pt modelId="{3AA3E6A7-40A6-4CB3-BFBD-E39D7E3026CE}" type="pres">
      <dgm:prSet presAssocID="{F36A230A-26E3-4CF6-9D5D-06BEE2D43107}" presName="childText" presStyleLbl="bgAcc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39A8A-3BF0-404B-A115-3943AA13DACB}" type="pres">
      <dgm:prSet presAssocID="{88B54244-EC5B-402F-B249-6C26E6022C26}" presName="root" presStyleCnt="0"/>
      <dgm:spPr/>
      <dgm:t>
        <a:bodyPr/>
        <a:lstStyle/>
        <a:p>
          <a:endParaRPr lang="en-US"/>
        </a:p>
      </dgm:t>
    </dgm:pt>
    <dgm:pt modelId="{FB9046DC-25A1-4CCA-A3F5-33FA15E5AD09}" type="pres">
      <dgm:prSet presAssocID="{88B54244-EC5B-402F-B249-6C26E6022C26}" presName="rootComposite" presStyleCnt="0"/>
      <dgm:spPr/>
      <dgm:t>
        <a:bodyPr/>
        <a:lstStyle/>
        <a:p>
          <a:endParaRPr lang="en-US"/>
        </a:p>
      </dgm:t>
    </dgm:pt>
    <dgm:pt modelId="{96A67018-76D3-480F-9B7B-150A8ED39B2E}" type="pres">
      <dgm:prSet presAssocID="{88B54244-EC5B-402F-B249-6C26E6022C26}" presName="rootText" presStyleLbl="node1" presStyleIdx="1" presStyleCnt="4"/>
      <dgm:spPr/>
      <dgm:t>
        <a:bodyPr/>
        <a:lstStyle/>
        <a:p>
          <a:endParaRPr lang="en-US"/>
        </a:p>
      </dgm:t>
    </dgm:pt>
    <dgm:pt modelId="{7D6FE562-832E-471F-953D-9F127062E637}" type="pres">
      <dgm:prSet presAssocID="{88B54244-EC5B-402F-B249-6C26E6022C26}" presName="rootConnector" presStyleLbl="node1" presStyleIdx="1" presStyleCnt="4"/>
      <dgm:spPr/>
      <dgm:t>
        <a:bodyPr/>
        <a:lstStyle/>
        <a:p>
          <a:endParaRPr lang="en-US"/>
        </a:p>
      </dgm:t>
    </dgm:pt>
    <dgm:pt modelId="{0A1B84E7-22C1-4D09-8FAA-42207C4D6F01}" type="pres">
      <dgm:prSet presAssocID="{88B54244-EC5B-402F-B249-6C26E6022C26}" presName="childShape" presStyleCnt="0"/>
      <dgm:spPr/>
      <dgm:t>
        <a:bodyPr/>
        <a:lstStyle/>
        <a:p>
          <a:endParaRPr lang="en-US"/>
        </a:p>
      </dgm:t>
    </dgm:pt>
    <dgm:pt modelId="{6A93E816-EBC3-409B-BC82-F80D1E01D0FE}" type="pres">
      <dgm:prSet presAssocID="{9C8533F8-6569-4E92-A26A-F148AB4C8260}" presName="Name13" presStyleLbl="parChTrans1D2" presStyleIdx="2" presStyleCnt="10"/>
      <dgm:spPr/>
      <dgm:t>
        <a:bodyPr/>
        <a:lstStyle/>
        <a:p>
          <a:endParaRPr lang="en-US"/>
        </a:p>
      </dgm:t>
    </dgm:pt>
    <dgm:pt modelId="{CDCA0D25-32CE-4C75-B320-5176E6C211CD}" type="pres">
      <dgm:prSet presAssocID="{1F502335-C30A-4A99-B0C6-9EE4FA6947FC}" presName="childText" presStyleLbl="bgAcc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184A4-C951-49F4-BF54-E3A1680676B6}" type="pres">
      <dgm:prSet presAssocID="{CAD96507-6877-4C81-B65B-2D9AA14F2ECB}" presName="Name13" presStyleLbl="parChTrans1D2" presStyleIdx="3" presStyleCnt="10"/>
      <dgm:spPr/>
      <dgm:t>
        <a:bodyPr/>
        <a:lstStyle/>
        <a:p>
          <a:endParaRPr lang="en-US"/>
        </a:p>
      </dgm:t>
    </dgm:pt>
    <dgm:pt modelId="{B83E7F32-32E4-4C81-ADF2-DCD4186ECDC4}" type="pres">
      <dgm:prSet presAssocID="{EDCFA464-EBB2-4EE5-A12C-A86D217F2C85}" presName="childText" presStyleLbl="bgAcc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24D81-8F11-4B5E-95DD-0A64AA0E7224}" type="pres">
      <dgm:prSet presAssocID="{6870F2A4-8148-4ECE-A2C1-A522FA88D785}" presName="Name13" presStyleLbl="parChTrans1D2" presStyleIdx="4" presStyleCnt="10"/>
      <dgm:spPr/>
      <dgm:t>
        <a:bodyPr/>
        <a:lstStyle/>
        <a:p>
          <a:endParaRPr lang="en-US"/>
        </a:p>
      </dgm:t>
    </dgm:pt>
    <dgm:pt modelId="{933456EE-7AC4-4D6D-9AC2-60D0DC3BB234}" type="pres">
      <dgm:prSet presAssocID="{EC376011-B4D7-45D3-B969-66CA1A9DAEB3}" presName="childText" presStyleLbl="bgAcc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92137-D656-4499-BE1F-2929A1ED23C4}" type="pres">
      <dgm:prSet presAssocID="{23E0F508-3D5F-41E2-80DC-9EE59A1E40EB}" presName="root" presStyleCnt="0"/>
      <dgm:spPr/>
      <dgm:t>
        <a:bodyPr/>
        <a:lstStyle/>
        <a:p>
          <a:endParaRPr lang="en-US"/>
        </a:p>
      </dgm:t>
    </dgm:pt>
    <dgm:pt modelId="{A1DAF631-5353-43D6-8314-90FF896C8530}" type="pres">
      <dgm:prSet presAssocID="{23E0F508-3D5F-41E2-80DC-9EE59A1E40EB}" presName="rootComposite" presStyleCnt="0"/>
      <dgm:spPr/>
      <dgm:t>
        <a:bodyPr/>
        <a:lstStyle/>
        <a:p>
          <a:endParaRPr lang="en-US"/>
        </a:p>
      </dgm:t>
    </dgm:pt>
    <dgm:pt modelId="{5C5DC175-802B-4922-8A31-1E145BF9B4A9}" type="pres">
      <dgm:prSet presAssocID="{23E0F508-3D5F-41E2-80DC-9EE59A1E40EB}" presName="rootText" presStyleLbl="node1" presStyleIdx="2" presStyleCnt="4"/>
      <dgm:spPr/>
      <dgm:t>
        <a:bodyPr/>
        <a:lstStyle/>
        <a:p>
          <a:endParaRPr lang="en-US"/>
        </a:p>
      </dgm:t>
    </dgm:pt>
    <dgm:pt modelId="{C40AC9D1-ADBF-44F0-8A39-8BE5141BC993}" type="pres">
      <dgm:prSet presAssocID="{23E0F508-3D5F-41E2-80DC-9EE59A1E40EB}" presName="rootConnector" presStyleLbl="node1" presStyleIdx="2" presStyleCnt="4"/>
      <dgm:spPr/>
      <dgm:t>
        <a:bodyPr/>
        <a:lstStyle/>
        <a:p>
          <a:endParaRPr lang="en-US"/>
        </a:p>
      </dgm:t>
    </dgm:pt>
    <dgm:pt modelId="{9289429C-F466-4D1F-A672-59E850B0255E}" type="pres">
      <dgm:prSet presAssocID="{23E0F508-3D5F-41E2-80DC-9EE59A1E40EB}" presName="childShape" presStyleCnt="0"/>
      <dgm:spPr/>
      <dgm:t>
        <a:bodyPr/>
        <a:lstStyle/>
        <a:p>
          <a:endParaRPr lang="en-US"/>
        </a:p>
      </dgm:t>
    </dgm:pt>
    <dgm:pt modelId="{73AA25E5-05BE-4B26-9D0D-F3354ED73497}" type="pres">
      <dgm:prSet presAssocID="{72F38B86-E305-42AD-B52C-E934CD06FA8D}" presName="Name13" presStyleLbl="parChTrans1D2" presStyleIdx="5" presStyleCnt="10"/>
      <dgm:spPr/>
      <dgm:t>
        <a:bodyPr/>
        <a:lstStyle/>
        <a:p>
          <a:endParaRPr lang="en-US"/>
        </a:p>
      </dgm:t>
    </dgm:pt>
    <dgm:pt modelId="{75605BE4-B71E-4154-B896-644045BC4CA2}" type="pres">
      <dgm:prSet presAssocID="{50A01836-E6EB-43C7-94B8-EF5CBE2FF369}" presName="childText" presStyleLbl="bgAcc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6E226-CBCC-4B49-B443-9F3E7C3C9EE9}" type="pres">
      <dgm:prSet presAssocID="{B8ABA3B6-3BF9-4F39-B9E1-BD81E8932933}" presName="Name13" presStyleLbl="parChTrans1D2" presStyleIdx="6" presStyleCnt="10"/>
      <dgm:spPr/>
      <dgm:t>
        <a:bodyPr/>
        <a:lstStyle/>
        <a:p>
          <a:endParaRPr lang="en-US"/>
        </a:p>
      </dgm:t>
    </dgm:pt>
    <dgm:pt modelId="{1A3D6FFA-B41F-4522-B4F7-15C7CD0EFB33}" type="pres">
      <dgm:prSet presAssocID="{37CE5151-1C20-4112-B86D-1D2858023930}" presName="childText" presStyleLbl="bgAcc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45C6A-63B5-42B3-B9CC-7FFD2E5B3118}" type="pres">
      <dgm:prSet presAssocID="{4848842D-9652-4A13-9B42-09C5AA973E04}" presName="Name13" presStyleLbl="parChTrans1D2" presStyleIdx="7" presStyleCnt="10"/>
      <dgm:spPr/>
      <dgm:t>
        <a:bodyPr/>
        <a:lstStyle/>
        <a:p>
          <a:endParaRPr lang="en-US"/>
        </a:p>
      </dgm:t>
    </dgm:pt>
    <dgm:pt modelId="{B31C790E-6FA0-4831-A813-15038F8009BC}" type="pres">
      <dgm:prSet presAssocID="{2CEA38D9-25A0-43A0-9444-CB3F6D8A73F1}" presName="childText" presStyleLbl="bgAcc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F57B5-1511-4685-9497-F439935878AC}" type="pres">
      <dgm:prSet presAssocID="{BF329172-2A23-4A5B-B3C6-26A0353762A3}" presName="root" presStyleCnt="0"/>
      <dgm:spPr/>
      <dgm:t>
        <a:bodyPr/>
        <a:lstStyle/>
        <a:p>
          <a:endParaRPr lang="en-US"/>
        </a:p>
      </dgm:t>
    </dgm:pt>
    <dgm:pt modelId="{8C68E8CB-3CF7-429F-BC57-A6E55CDA2F2B}" type="pres">
      <dgm:prSet presAssocID="{BF329172-2A23-4A5B-B3C6-26A0353762A3}" presName="rootComposite" presStyleCnt="0"/>
      <dgm:spPr/>
      <dgm:t>
        <a:bodyPr/>
        <a:lstStyle/>
        <a:p>
          <a:endParaRPr lang="en-US"/>
        </a:p>
      </dgm:t>
    </dgm:pt>
    <dgm:pt modelId="{351F2F36-D6AD-4230-A606-DBD8DAB5180E}" type="pres">
      <dgm:prSet presAssocID="{BF329172-2A23-4A5B-B3C6-26A0353762A3}" presName="rootText" presStyleLbl="node1" presStyleIdx="3" presStyleCnt="4"/>
      <dgm:spPr/>
      <dgm:t>
        <a:bodyPr/>
        <a:lstStyle/>
        <a:p>
          <a:endParaRPr lang="en-US"/>
        </a:p>
      </dgm:t>
    </dgm:pt>
    <dgm:pt modelId="{8B1D4946-E09C-4C02-8CC0-045BA55F6D25}" type="pres">
      <dgm:prSet presAssocID="{BF329172-2A23-4A5B-B3C6-26A0353762A3}" presName="rootConnector" presStyleLbl="node1" presStyleIdx="3" presStyleCnt="4"/>
      <dgm:spPr/>
      <dgm:t>
        <a:bodyPr/>
        <a:lstStyle/>
        <a:p>
          <a:endParaRPr lang="en-US"/>
        </a:p>
      </dgm:t>
    </dgm:pt>
    <dgm:pt modelId="{0CD66FD2-CE47-4094-AA09-8A7F6EC2031E}" type="pres">
      <dgm:prSet presAssocID="{BF329172-2A23-4A5B-B3C6-26A0353762A3}" presName="childShape" presStyleCnt="0"/>
      <dgm:spPr/>
      <dgm:t>
        <a:bodyPr/>
        <a:lstStyle/>
        <a:p>
          <a:endParaRPr lang="en-US"/>
        </a:p>
      </dgm:t>
    </dgm:pt>
    <dgm:pt modelId="{B52175B0-4C4E-450D-98F5-43EFE59DE68B}" type="pres">
      <dgm:prSet presAssocID="{2D7661E4-C0E5-4376-A29F-1380E94A700F}" presName="Name13" presStyleLbl="parChTrans1D2" presStyleIdx="8" presStyleCnt="10"/>
      <dgm:spPr/>
      <dgm:t>
        <a:bodyPr/>
        <a:lstStyle/>
        <a:p>
          <a:endParaRPr lang="en-US"/>
        </a:p>
      </dgm:t>
    </dgm:pt>
    <dgm:pt modelId="{E995D1FB-5D97-4318-A9D4-345FA08F939A}" type="pres">
      <dgm:prSet presAssocID="{8ECACD06-693F-4E9A-A917-5F3F7059F55F}" presName="childText" presStyleLbl="bgAcc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270A1-1C4D-4810-9FC0-3584BCC723C3}" type="pres">
      <dgm:prSet presAssocID="{716D7425-BE14-4F94-BB74-AC242B24D240}" presName="Name13" presStyleLbl="parChTrans1D2" presStyleIdx="9" presStyleCnt="10"/>
      <dgm:spPr/>
      <dgm:t>
        <a:bodyPr/>
        <a:lstStyle/>
        <a:p>
          <a:endParaRPr lang="en-US"/>
        </a:p>
      </dgm:t>
    </dgm:pt>
    <dgm:pt modelId="{63028D3A-AA0F-4E6F-B6FB-C8E95150E373}" type="pres">
      <dgm:prSet presAssocID="{C8DCBFA7-585E-4FBF-AEB6-637D731B0C8B}" presName="childText" presStyleLbl="bgAcc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F93441-0E65-44A8-8228-305D318DAA01}" type="presOf" srcId="{EC376011-B4D7-45D3-B969-66CA1A9DAEB3}" destId="{933456EE-7AC4-4D6D-9AC2-60D0DC3BB234}" srcOrd="0" destOrd="0" presId="urn:microsoft.com/office/officeart/2005/8/layout/hierarchy3"/>
    <dgm:cxn modelId="{347925BF-83F3-4087-AC2D-F62A1898C87E}" type="presOf" srcId="{B8ABA3B6-3BF9-4F39-B9E1-BD81E8932933}" destId="{6116E226-CBCC-4B49-B443-9F3E7C3C9EE9}" srcOrd="0" destOrd="0" presId="urn:microsoft.com/office/officeart/2005/8/layout/hierarchy3"/>
    <dgm:cxn modelId="{790A5A02-FF8A-4147-A71D-7ED655751D43}" type="presOf" srcId="{88B54244-EC5B-402F-B249-6C26E6022C26}" destId="{96A67018-76D3-480F-9B7B-150A8ED39B2E}" srcOrd="0" destOrd="0" presId="urn:microsoft.com/office/officeart/2005/8/layout/hierarchy3"/>
    <dgm:cxn modelId="{4173DA93-C0E2-42A5-8A63-38B9E4C2BCFF}" srcId="{23E0F508-3D5F-41E2-80DC-9EE59A1E40EB}" destId="{2CEA38D9-25A0-43A0-9444-CB3F6D8A73F1}" srcOrd="2" destOrd="0" parTransId="{4848842D-9652-4A13-9B42-09C5AA973E04}" sibTransId="{A0677807-2AD1-4293-ACF5-BC457EA1AC03}"/>
    <dgm:cxn modelId="{DE7C221C-A170-43D8-894E-45D401DF3C47}" type="presOf" srcId="{23E0F508-3D5F-41E2-80DC-9EE59A1E40EB}" destId="{5C5DC175-802B-4922-8A31-1E145BF9B4A9}" srcOrd="0" destOrd="0" presId="urn:microsoft.com/office/officeart/2005/8/layout/hierarchy3"/>
    <dgm:cxn modelId="{1A26AD89-8AA4-4973-BA06-C20D99312507}" type="presOf" srcId="{716D7425-BE14-4F94-BB74-AC242B24D240}" destId="{F58270A1-1C4D-4810-9FC0-3584BCC723C3}" srcOrd="0" destOrd="0" presId="urn:microsoft.com/office/officeart/2005/8/layout/hierarchy3"/>
    <dgm:cxn modelId="{C9BF6695-3448-46F8-8913-472A9C5FC130}" srcId="{88B54244-EC5B-402F-B249-6C26E6022C26}" destId="{EC376011-B4D7-45D3-B969-66CA1A9DAEB3}" srcOrd="2" destOrd="0" parTransId="{6870F2A4-8148-4ECE-A2C1-A522FA88D785}" sibTransId="{74F186B1-17A6-40F9-938E-1BAAB6AAA8E9}"/>
    <dgm:cxn modelId="{68ABF072-C69C-460D-AC00-18DCA77981DB}" srcId="{BF329172-2A23-4A5B-B3C6-26A0353762A3}" destId="{8ECACD06-693F-4E9A-A917-5F3F7059F55F}" srcOrd="0" destOrd="0" parTransId="{2D7661E4-C0E5-4376-A29F-1380E94A700F}" sibTransId="{02D98DCA-BBF0-4023-9D3B-8EF6965EAE21}"/>
    <dgm:cxn modelId="{63FED2B8-F203-45DD-AE4C-9FE416238DD7}" srcId="{C17B51F0-CEF3-4085-B706-39CF6AE9FF08}" destId="{23E0F508-3D5F-41E2-80DC-9EE59A1E40EB}" srcOrd="2" destOrd="0" parTransId="{D3832246-B99B-4FDB-B648-2AC42721D54D}" sibTransId="{712CCB34-13E3-468B-8DE5-DB2F4847798A}"/>
    <dgm:cxn modelId="{3266DD23-D9B9-41ED-8571-5F5018031DA5}" srcId="{BF329172-2A23-4A5B-B3C6-26A0353762A3}" destId="{C8DCBFA7-585E-4FBF-AEB6-637D731B0C8B}" srcOrd="1" destOrd="0" parTransId="{716D7425-BE14-4F94-BB74-AC242B24D240}" sibTransId="{B608DB0A-2B42-444E-A5AE-30987EB0B3A7}"/>
    <dgm:cxn modelId="{13A7C09D-64F3-4AE7-BF75-E34982D65249}" srcId="{C17B51F0-CEF3-4085-B706-39CF6AE9FF08}" destId="{88B54244-EC5B-402F-B249-6C26E6022C26}" srcOrd="1" destOrd="0" parTransId="{33F99099-98A5-47CA-8D67-A09B0B23B9AF}" sibTransId="{DA5C27B5-3A00-4FBA-8BA2-C754A50D6641}"/>
    <dgm:cxn modelId="{863AA958-F421-47FE-BC31-76195322D58C}" type="presOf" srcId="{9C8533F8-6569-4E92-A26A-F148AB4C8260}" destId="{6A93E816-EBC3-409B-BC82-F80D1E01D0FE}" srcOrd="0" destOrd="0" presId="urn:microsoft.com/office/officeart/2005/8/layout/hierarchy3"/>
    <dgm:cxn modelId="{44E665D2-CC83-4460-AEA0-28A45D3929E9}" type="presOf" srcId="{F36A230A-26E3-4CF6-9D5D-06BEE2D43107}" destId="{3AA3E6A7-40A6-4CB3-BFBD-E39D7E3026CE}" srcOrd="0" destOrd="0" presId="urn:microsoft.com/office/officeart/2005/8/layout/hierarchy3"/>
    <dgm:cxn modelId="{A3C9541C-2805-4754-9376-01EB375BBC46}" type="presOf" srcId="{6870F2A4-8148-4ECE-A2C1-A522FA88D785}" destId="{37B24D81-8F11-4B5E-95DD-0A64AA0E7224}" srcOrd="0" destOrd="0" presId="urn:microsoft.com/office/officeart/2005/8/layout/hierarchy3"/>
    <dgm:cxn modelId="{734D11BD-84CF-46B7-A905-309C3DA959EC}" type="presOf" srcId="{2CEA38D9-25A0-43A0-9444-CB3F6D8A73F1}" destId="{B31C790E-6FA0-4831-A813-15038F8009BC}" srcOrd="0" destOrd="0" presId="urn:microsoft.com/office/officeart/2005/8/layout/hierarchy3"/>
    <dgm:cxn modelId="{DCCD008F-688E-4221-8B69-7DB0F79701AA}" type="presOf" srcId="{BCCF6D9C-8594-466D-ADEE-4B01F8F98028}" destId="{D7FC5D8F-BC81-43B0-B959-22257CC46001}" srcOrd="0" destOrd="0" presId="urn:microsoft.com/office/officeart/2005/8/layout/hierarchy3"/>
    <dgm:cxn modelId="{ABFF528E-C2D0-49A2-A08F-3A466F34AD3B}" type="presOf" srcId="{970E0A52-F769-4DAD-BB0A-2654D6717A87}" destId="{B48E436F-6296-4757-8D9B-EB4A50EA4707}" srcOrd="0" destOrd="0" presId="urn:microsoft.com/office/officeart/2005/8/layout/hierarchy3"/>
    <dgm:cxn modelId="{0310349A-2201-4FBB-8D4F-B5A77364E637}" type="presOf" srcId="{2D7661E4-C0E5-4376-A29F-1380E94A700F}" destId="{B52175B0-4C4E-450D-98F5-43EFE59DE68B}" srcOrd="0" destOrd="0" presId="urn:microsoft.com/office/officeart/2005/8/layout/hierarchy3"/>
    <dgm:cxn modelId="{AB0441D7-FC62-4B1D-A1E0-DFC960364C3B}" type="presOf" srcId="{BF329172-2A23-4A5B-B3C6-26A0353762A3}" destId="{8B1D4946-E09C-4C02-8CC0-045BA55F6D25}" srcOrd="1" destOrd="0" presId="urn:microsoft.com/office/officeart/2005/8/layout/hierarchy3"/>
    <dgm:cxn modelId="{317B6A4D-B398-4A03-9D10-44BEBD79D5FD}" type="presOf" srcId="{C8DCBFA7-585E-4FBF-AEB6-637D731B0C8B}" destId="{63028D3A-AA0F-4E6F-B6FB-C8E95150E373}" srcOrd="0" destOrd="0" presId="urn:microsoft.com/office/officeart/2005/8/layout/hierarchy3"/>
    <dgm:cxn modelId="{D2340C10-1AD0-45A4-8675-7B1BB6E39043}" srcId="{23E0F508-3D5F-41E2-80DC-9EE59A1E40EB}" destId="{37CE5151-1C20-4112-B86D-1D2858023930}" srcOrd="1" destOrd="0" parTransId="{B8ABA3B6-3BF9-4F39-B9E1-BD81E8932933}" sibTransId="{1E807A0B-7319-4E3F-ABC3-25CBCBFAE0F5}"/>
    <dgm:cxn modelId="{6F7C56D9-6274-4DF4-937D-75EE12D35D49}" type="presOf" srcId="{4848842D-9652-4A13-9B42-09C5AA973E04}" destId="{07A45C6A-63B5-42B3-B9CC-7FFD2E5B3118}" srcOrd="0" destOrd="0" presId="urn:microsoft.com/office/officeart/2005/8/layout/hierarchy3"/>
    <dgm:cxn modelId="{C4B9C418-06A6-4A19-B3A0-E164DB2A7B71}" type="presOf" srcId="{50A01836-E6EB-43C7-94B8-EF5CBE2FF369}" destId="{75605BE4-B71E-4154-B896-644045BC4CA2}" srcOrd="0" destOrd="0" presId="urn:microsoft.com/office/officeart/2005/8/layout/hierarchy3"/>
    <dgm:cxn modelId="{7212A05A-1109-42AB-A6F3-39DEFCFF56E2}" srcId="{23E0F508-3D5F-41E2-80DC-9EE59A1E40EB}" destId="{50A01836-E6EB-43C7-94B8-EF5CBE2FF369}" srcOrd="0" destOrd="0" parTransId="{72F38B86-E305-42AD-B52C-E934CD06FA8D}" sibTransId="{82E86D84-124B-4938-9EB6-28AF7D339D5C}"/>
    <dgm:cxn modelId="{DD17FB32-F5F8-478C-ABBA-782B14549B2F}" type="presOf" srcId="{37CE5151-1C20-4112-B86D-1D2858023930}" destId="{1A3D6FFA-B41F-4522-B4F7-15C7CD0EFB33}" srcOrd="0" destOrd="0" presId="urn:microsoft.com/office/officeart/2005/8/layout/hierarchy3"/>
    <dgm:cxn modelId="{22377776-43E2-47DE-A80D-52E7BE3C7E78}" type="presOf" srcId="{56A76203-9565-4324-AC58-E40454A1A19C}" destId="{282C61E0-3C7B-42E2-B365-7E28CFC24155}" srcOrd="0" destOrd="0" presId="urn:microsoft.com/office/officeart/2005/8/layout/hierarchy3"/>
    <dgm:cxn modelId="{5AB8D3BB-8B21-4B74-A62F-873E9D7C0DE1}" type="presOf" srcId="{C17B51F0-CEF3-4085-B706-39CF6AE9FF08}" destId="{F6478861-9692-4F58-85B9-453C424F8066}" srcOrd="0" destOrd="0" presId="urn:microsoft.com/office/officeart/2005/8/layout/hierarchy3"/>
    <dgm:cxn modelId="{0C38433D-63FE-4990-AC81-A0F68BB3700E}" srcId="{970E0A52-F769-4DAD-BB0A-2654D6717A87}" destId="{56A76203-9565-4324-AC58-E40454A1A19C}" srcOrd="0" destOrd="0" parTransId="{78329A67-4880-4B75-BC97-E5302A6E5FCC}" sibTransId="{EF4EE4DC-11A4-4E2D-B68B-F92333EE2BB5}"/>
    <dgm:cxn modelId="{78FF5307-E47A-44FB-A61E-4D023816CD33}" srcId="{88B54244-EC5B-402F-B249-6C26E6022C26}" destId="{1F502335-C30A-4A99-B0C6-9EE4FA6947FC}" srcOrd="0" destOrd="0" parTransId="{9C8533F8-6569-4E92-A26A-F148AB4C8260}" sibTransId="{D4E1D25A-27BD-4B39-A981-8739675C1680}"/>
    <dgm:cxn modelId="{87E020A3-7416-4B6F-AE6B-A8F4232C3832}" srcId="{C17B51F0-CEF3-4085-B706-39CF6AE9FF08}" destId="{970E0A52-F769-4DAD-BB0A-2654D6717A87}" srcOrd="0" destOrd="0" parTransId="{5A9D2856-914E-49FE-A022-49B5C296F1A1}" sibTransId="{80C8E3DA-6CD9-4BFC-AE58-A4E43B90A5A2}"/>
    <dgm:cxn modelId="{07B3B130-CD06-426A-BFE9-FE7E386B347D}" type="presOf" srcId="{8ECACD06-693F-4E9A-A917-5F3F7059F55F}" destId="{E995D1FB-5D97-4318-A9D4-345FA08F939A}" srcOrd="0" destOrd="0" presId="urn:microsoft.com/office/officeart/2005/8/layout/hierarchy3"/>
    <dgm:cxn modelId="{091AA362-61B4-498E-9E28-DC70B295941C}" type="presOf" srcId="{23E0F508-3D5F-41E2-80DC-9EE59A1E40EB}" destId="{C40AC9D1-ADBF-44F0-8A39-8BE5141BC993}" srcOrd="1" destOrd="0" presId="urn:microsoft.com/office/officeart/2005/8/layout/hierarchy3"/>
    <dgm:cxn modelId="{6F461223-C2C7-4464-924D-8EBF6E734DA0}" type="presOf" srcId="{EDCFA464-EBB2-4EE5-A12C-A86D217F2C85}" destId="{B83E7F32-32E4-4C81-ADF2-DCD4186ECDC4}" srcOrd="0" destOrd="0" presId="urn:microsoft.com/office/officeart/2005/8/layout/hierarchy3"/>
    <dgm:cxn modelId="{96F6E652-C39E-4C2E-A9D5-C0198F7E77E5}" type="presOf" srcId="{72F38B86-E305-42AD-B52C-E934CD06FA8D}" destId="{73AA25E5-05BE-4B26-9D0D-F3354ED73497}" srcOrd="0" destOrd="0" presId="urn:microsoft.com/office/officeart/2005/8/layout/hierarchy3"/>
    <dgm:cxn modelId="{F7E9F609-86D3-4346-904D-D5FA2A88C4C8}" type="presOf" srcId="{BF329172-2A23-4A5B-B3C6-26A0353762A3}" destId="{351F2F36-D6AD-4230-A606-DBD8DAB5180E}" srcOrd="0" destOrd="0" presId="urn:microsoft.com/office/officeart/2005/8/layout/hierarchy3"/>
    <dgm:cxn modelId="{C3507B0B-A6D6-4A03-9466-A0D0466983AC}" type="presOf" srcId="{78329A67-4880-4B75-BC97-E5302A6E5FCC}" destId="{C801CC0E-0F03-4738-9315-5D4DA8F1CB38}" srcOrd="0" destOrd="0" presId="urn:microsoft.com/office/officeart/2005/8/layout/hierarchy3"/>
    <dgm:cxn modelId="{5BC15950-A073-4C08-995E-2929E8071C1D}" type="presOf" srcId="{970E0A52-F769-4DAD-BB0A-2654D6717A87}" destId="{38E9E568-1D09-4AD1-8C80-C46CD4D732DD}" srcOrd="1" destOrd="0" presId="urn:microsoft.com/office/officeart/2005/8/layout/hierarchy3"/>
    <dgm:cxn modelId="{B7323A43-0BB4-4D85-87B1-467AA14D9BAA}" type="presOf" srcId="{CAD96507-6877-4C81-B65B-2D9AA14F2ECB}" destId="{E4E184A4-C951-49F4-BF54-E3A1680676B6}" srcOrd="0" destOrd="0" presId="urn:microsoft.com/office/officeart/2005/8/layout/hierarchy3"/>
    <dgm:cxn modelId="{542234A9-D96B-4173-A750-BA8340E52C0E}" type="presOf" srcId="{1F502335-C30A-4A99-B0C6-9EE4FA6947FC}" destId="{CDCA0D25-32CE-4C75-B320-5176E6C211CD}" srcOrd="0" destOrd="0" presId="urn:microsoft.com/office/officeart/2005/8/layout/hierarchy3"/>
    <dgm:cxn modelId="{E30E516C-E9EC-4204-856B-778CB6CE58B6}" srcId="{970E0A52-F769-4DAD-BB0A-2654D6717A87}" destId="{F36A230A-26E3-4CF6-9D5D-06BEE2D43107}" srcOrd="1" destOrd="0" parTransId="{BCCF6D9C-8594-466D-ADEE-4B01F8F98028}" sibTransId="{E5E5A828-FA35-4034-B182-36F66822CE86}"/>
    <dgm:cxn modelId="{1DFE8AF0-3DE1-4548-899D-62BE030B54CC}" srcId="{88B54244-EC5B-402F-B249-6C26E6022C26}" destId="{EDCFA464-EBB2-4EE5-A12C-A86D217F2C85}" srcOrd="1" destOrd="0" parTransId="{CAD96507-6877-4C81-B65B-2D9AA14F2ECB}" sibTransId="{1FD872B8-3DFA-4908-B650-2E759196EFBB}"/>
    <dgm:cxn modelId="{021A99A0-145D-40EE-B1BE-E3563F6C8DE5}" type="presOf" srcId="{88B54244-EC5B-402F-B249-6C26E6022C26}" destId="{7D6FE562-832E-471F-953D-9F127062E637}" srcOrd="1" destOrd="0" presId="urn:microsoft.com/office/officeart/2005/8/layout/hierarchy3"/>
    <dgm:cxn modelId="{A839FA05-A551-4F6B-8501-A330B6834D38}" srcId="{C17B51F0-CEF3-4085-B706-39CF6AE9FF08}" destId="{BF329172-2A23-4A5B-B3C6-26A0353762A3}" srcOrd="3" destOrd="0" parTransId="{ECFB57E4-1E0F-40F5-B774-1078F2FF45D1}" sibTransId="{908C926D-A844-44B4-972C-819B043AEED2}"/>
    <dgm:cxn modelId="{262C2BBC-A669-42AD-8A2D-8FB9A8F8DCC3}" type="presParOf" srcId="{F6478861-9692-4F58-85B9-453C424F8066}" destId="{D2527416-C1F6-45AF-9A3E-C8ABD20006A2}" srcOrd="0" destOrd="0" presId="urn:microsoft.com/office/officeart/2005/8/layout/hierarchy3"/>
    <dgm:cxn modelId="{4CF7CDD8-E0AB-4E29-A431-F1CC8AC4E39D}" type="presParOf" srcId="{D2527416-C1F6-45AF-9A3E-C8ABD20006A2}" destId="{AB5F3DA7-543F-4620-81F2-A6FB07436CF5}" srcOrd="0" destOrd="0" presId="urn:microsoft.com/office/officeart/2005/8/layout/hierarchy3"/>
    <dgm:cxn modelId="{CECAC4C5-50CB-4B00-B34F-61727B23528D}" type="presParOf" srcId="{AB5F3DA7-543F-4620-81F2-A6FB07436CF5}" destId="{B48E436F-6296-4757-8D9B-EB4A50EA4707}" srcOrd="0" destOrd="0" presId="urn:microsoft.com/office/officeart/2005/8/layout/hierarchy3"/>
    <dgm:cxn modelId="{C9F3FAFC-12BD-417C-829B-3A60645939C0}" type="presParOf" srcId="{AB5F3DA7-543F-4620-81F2-A6FB07436CF5}" destId="{38E9E568-1D09-4AD1-8C80-C46CD4D732DD}" srcOrd="1" destOrd="0" presId="urn:microsoft.com/office/officeart/2005/8/layout/hierarchy3"/>
    <dgm:cxn modelId="{17B118F1-BF5F-44E6-B4A9-65CAFEC47E6A}" type="presParOf" srcId="{D2527416-C1F6-45AF-9A3E-C8ABD20006A2}" destId="{EE8A1DBB-2645-420E-ADE0-9FAEBA0B5BCC}" srcOrd="1" destOrd="0" presId="urn:microsoft.com/office/officeart/2005/8/layout/hierarchy3"/>
    <dgm:cxn modelId="{1F071518-32F3-49F6-B5AD-8AAA3833002A}" type="presParOf" srcId="{EE8A1DBB-2645-420E-ADE0-9FAEBA0B5BCC}" destId="{C801CC0E-0F03-4738-9315-5D4DA8F1CB38}" srcOrd="0" destOrd="0" presId="urn:microsoft.com/office/officeart/2005/8/layout/hierarchy3"/>
    <dgm:cxn modelId="{D1149FDA-1C4C-4441-8747-71B215E16F48}" type="presParOf" srcId="{EE8A1DBB-2645-420E-ADE0-9FAEBA0B5BCC}" destId="{282C61E0-3C7B-42E2-B365-7E28CFC24155}" srcOrd="1" destOrd="0" presId="urn:microsoft.com/office/officeart/2005/8/layout/hierarchy3"/>
    <dgm:cxn modelId="{B5AC0573-3B78-4C48-95B0-C4EE5EA6A066}" type="presParOf" srcId="{EE8A1DBB-2645-420E-ADE0-9FAEBA0B5BCC}" destId="{D7FC5D8F-BC81-43B0-B959-22257CC46001}" srcOrd="2" destOrd="0" presId="urn:microsoft.com/office/officeart/2005/8/layout/hierarchy3"/>
    <dgm:cxn modelId="{C26CCB58-D986-4789-AAE5-6870866AB968}" type="presParOf" srcId="{EE8A1DBB-2645-420E-ADE0-9FAEBA0B5BCC}" destId="{3AA3E6A7-40A6-4CB3-BFBD-E39D7E3026CE}" srcOrd="3" destOrd="0" presId="urn:microsoft.com/office/officeart/2005/8/layout/hierarchy3"/>
    <dgm:cxn modelId="{F1933383-81DA-466B-9EA7-0A3A1BECFB87}" type="presParOf" srcId="{F6478861-9692-4F58-85B9-453C424F8066}" destId="{8A839A8A-3BF0-404B-A115-3943AA13DACB}" srcOrd="1" destOrd="0" presId="urn:microsoft.com/office/officeart/2005/8/layout/hierarchy3"/>
    <dgm:cxn modelId="{CC0503FB-F92F-49B9-8ABC-CAA4D9DF63B4}" type="presParOf" srcId="{8A839A8A-3BF0-404B-A115-3943AA13DACB}" destId="{FB9046DC-25A1-4CCA-A3F5-33FA15E5AD09}" srcOrd="0" destOrd="0" presId="urn:microsoft.com/office/officeart/2005/8/layout/hierarchy3"/>
    <dgm:cxn modelId="{E2BDD410-309A-4556-8CA8-C1DA9A689860}" type="presParOf" srcId="{FB9046DC-25A1-4CCA-A3F5-33FA15E5AD09}" destId="{96A67018-76D3-480F-9B7B-150A8ED39B2E}" srcOrd="0" destOrd="0" presId="urn:microsoft.com/office/officeart/2005/8/layout/hierarchy3"/>
    <dgm:cxn modelId="{BA57E1D4-ED34-41B5-9220-8BB20454DBF1}" type="presParOf" srcId="{FB9046DC-25A1-4CCA-A3F5-33FA15E5AD09}" destId="{7D6FE562-832E-471F-953D-9F127062E637}" srcOrd="1" destOrd="0" presId="urn:microsoft.com/office/officeart/2005/8/layout/hierarchy3"/>
    <dgm:cxn modelId="{F951759E-6874-4CF1-BF24-6B41942FB664}" type="presParOf" srcId="{8A839A8A-3BF0-404B-A115-3943AA13DACB}" destId="{0A1B84E7-22C1-4D09-8FAA-42207C4D6F01}" srcOrd="1" destOrd="0" presId="urn:microsoft.com/office/officeart/2005/8/layout/hierarchy3"/>
    <dgm:cxn modelId="{31FE1807-3747-479A-9A96-5B695400DB2B}" type="presParOf" srcId="{0A1B84E7-22C1-4D09-8FAA-42207C4D6F01}" destId="{6A93E816-EBC3-409B-BC82-F80D1E01D0FE}" srcOrd="0" destOrd="0" presId="urn:microsoft.com/office/officeart/2005/8/layout/hierarchy3"/>
    <dgm:cxn modelId="{04B98D8B-A21C-47C3-89EF-0F14F3873FE2}" type="presParOf" srcId="{0A1B84E7-22C1-4D09-8FAA-42207C4D6F01}" destId="{CDCA0D25-32CE-4C75-B320-5176E6C211CD}" srcOrd="1" destOrd="0" presId="urn:microsoft.com/office/officeart/2005/8/layout/hierarchy3"/>
    <dgm:cxn modelId="{2D6F868D-B4DE-4C68-AF18-AA9FBD83F9F9}" type="presParOf" srcId="{0A1B84E7-22C1-4D09-8FAA-42207C4D6F01}" destId="{E4E184A4-C951-49F4-BF54-E3A1680676B6}" srcOrd="2" destOrd="0" presId="urn:microsoft.com/office/officeart/2005/8/layout/hierarchy3"/>
    <dgm:cxn modelId="{1D82889C-6B88-4D95-A367-A406124E5F8C}" type="presParOf" srcId="{0A1B84E7-22C1-4D09-8FAA-42207C4D6F01}" destId="{B83E7F32-32E4-4C81-ADF2-DCD4186ECDC4}" srcOrd="3" destOrd="0" presId="urn:microsoft.com/office/officeart/2005/8/layout/hierarchy3"/>
    <dgm:cxn modelId="{A7427381-A711-4777-AB1E-622616BD682E}" type="presParOf" srcId="{0A1B84E7-22C1-4D09-8FAA-42207C4D6F01}" destId="{37B24D81-8F11-4B5E-95DD-0A64AA0E7224}" srcOrd="4" destOrd="0" presId="urn:microsoft.com/office/officeart/2005/8/layout/hierarchy3"/>
    <dgm:cxn modelId="{DDC346E5-E4D5-431D-AA0F-723640E337F5}" type="presParOf" srcId="{0A1B84E7-22C1-4D09-8FAA-42207C4D6F01}" destId="{933456EE-7AC4-4D6D-9AC2-60D0DC3BB234}" srcOrd="5" destOrd="0" presId="urn:microsoft.com/office/officeart/2005/8/layout/hierarchy3"/>
    <dgm:cxn modelId="{F49940D4-53E3-4B2F-AE9B-390A537F4182}" type="presParOf" srcId="{F6478861-9692-4F58-85B9-453C424F8066}" destId="{70592137-D656-4499-BE1F-2929A1ED23C4}" srcOrd="2" destOrd="0" presId="urn:microsoft.com/office/officeart/2005/8/layout/hierarchy3"/>
    <dgm:cxn modelId="{FF2905D2-1F22-4C76-8117-E943C6EBE704}" type="presParOf" srcId="{70592137-D656-4499-BE1F-2929A1ED23C4}" destId="{A1DAF631-5353-43D6-8314-90FF896C8530}" srcOrd="0" destOrd="0" presId="urn:microsoft.com/office/officeart/2005/8/layout/hierarchy3"/>
    <dgm:cxn modelId="{9D2909EC-B4AA-4DB8-BB2E-E17B89E8E268}" type="presParOf" srcId="{A1DAF631-5353-43D6-8314-90FF896C8530}" destId="{5C5DC175-802B-4922-8A31-1E145BF9B4A9}" srcOrd="0" destOrd="0" presId="urn:microsoft.com/office/officeart/2005/8/layout/hierarchy3"/>
    <dgm:cxn modelId="{7C74DD4B-CA05-44EC-A560-4E7B6D41B8BB}" type="presParOf" srcId="{A1DAF631-5353-43D6-8314-90FF896C8530}" destId="{C40AC9D1-ADBF-44F0-8A39-8BE5141BC993}" srcOrd="1" destOrd="0" presId="urn:microsoft.com/office/officeart/2005/8/layout/hierarchy3"/>
    <dgm:cxn modelId="{DE4E49D5-02CE-4F48-BBD3-06CD5E2F8E06}" type="presParOf" srcId="{70592137-D656-4499-BE1F-2929A1ED23C4}" destId="{9289429C-F466-4D1F-A672-59E850B0255E}" srcOrd="1" destOrd="0" presId="urn:microsoft.com/office/officeart/2005/8/layout/hierarchy3"/>
    <dgm:cxn modelId="{1AE14031-8110-4441-843B-89A350740AAA}" type="presParOf" srcId="{9289429C-F466-4D1F-A672-59E850B0255E}" destId="{73AA25E5-05BE-4B26-9D0D-F3354ED73497}" srcOrd="0" destOrd="0" presId="urn:microsoft.com/office/officeart/2005/8/layout/hierarchy3"/>
    <dgm:cxn modelId="{01F086DD-1989-42EB-ABB1-4E05736F4BD1}" type="presParOf" srcId="{9289429C-F466-4D1F-A672-59E850B0255E}" destId="{75605BE4-B71E-4154-B896-644045BC4CA2}" srcOrd="1" destOrd="0" presId="urn:microsoft.com/office/officeart/2005/8/layout/hierarchy3"/>
    <dgm:cxn modelId="{DFC27E9D-0FC7-492F-8CBC-E73E3253F093}" type="presParOf" srcId="{9289429C-F466-4D1F-A672-59E850B0255E}" destId="{6116E226-CBCC-4B49-B443-9F3E7C3C9EE9}" srcOrd="2" destOrd="0" presId="urn:microsoft.com/office/officeart/2005/8/layout/hierarchy3"/>
    <dgm:cxn modelId="{43C7F50F-559B-449D-AA7C-2CD6F0B6B2F7}" type="presParOf" srcId="{9289429C-F466-4D1F-A672-59E850B0255E}" destId="{1A3D6FFA-B41F-4522-B4F7-15C7CD0EFB33}" srcOrd="3" destOrd="0" presId="urn:microsoft.com/office/officeart/2005/8/layout/hierarchy3"/>
    <dgm:cxn modelId="{2DB8C693-CD91-4CE5-8824-B481D4BC075A}" type="presParOf" srcId="{9289429C-F466-4D1F-A672-59E850B0255E}" destId="{07A45C6A-63B5-42B3-B9CC-7FFD2E5B3118}" srcOrd="4" destOrd="0" presId="urn:microsoft.com/office/officeart/2005/8/layout/hierarchy3"/>
    <dgm:cxn modelId="{F060A3E7-2E4B-4A43-BF73-D0052E65FF27}" type="presParOf" srcId="{9289429C-F466-4D1F-A672-59E850B0255E}" destId="{B31C790E-6FA0-4831-A813-15038F8009BC}" srcOrd="5" destOrd="0" presId="urn:microsoft.com/office/officeart/2005/8/layout/hierarchy3"/>
    <dgm:cxn modelId="{1A981EBE-7EA9-46F9-8EB6-DAC670C96E50}" type="presParOf" srcId="{F6478861-9692-4F58-85B9-453C424F8066}" destId="{B07F57B5-1511-4685-9497-F439935878AC}" srcOrd="3" destOrd="0" presId="urn:microsoft.com/office/officeart/2005/8/layout/hierarchy3"/>
    <dgm:cxn modelId="{409D7600-0482-41B0-9B8F-AAF9C24D5E38}" type="presParOf" srcId="{B07F57B5-1511-4685-9497-F439935878AC}" destId="{8C68E8CB-3CF7-429F-BC57-A6E55CDA2F2B}" srcOrd="0" destOrd="0" presId="urn:microsoft.com/office/officeart/2005/8/layout/hierarchy3"/>
    <dgm:cxn modelId="{C60C85DD-82E6-4B0C-9B26-59785AED370B}" type="presParOf" srcId="{8C68E8CB-3CF7-429F-BC57-A6E55CDA2F2B}" destId="{351F2F36-D6AD-4230-A606-DBD8DAB5180E}" srcOrd="0" destOrd="0" presId="urn:microsoft.com/office/officeart/2005/8/layout/hierarchy3"/>
    <dgm:cxn modelId="{782DC437-FF52-406B-B3A9-0985D2541D04}" type="presParOf" srcId="{8C68E8CB-3CF7-429F-BC57-A6E55CDA2F2B}" destId="{8B1D4946-E09C-4C02-8CC0-045BA55F6D25}" srcOrd="1" destOrd="0" presId="urn:microsoft.com/office/officeart/2005/8/layout/hierarchy3"/>
    <dgm:cxn modelId="{13E7996F-D91A-41EF-BDE5-2E94B90849EC}" type="presParOf" srcId="{B07F57B5-1511-4685-9497-F439935878AC}" destId="{0CD66FD2-CE47-4094-AA09-8A7F6EC2031E}" srcOrd="1" destOrd="0" presId="urn:microsoft.com/office/officeart/2005/8/layout/hierarchy3"/>
    <dgm:cxn modelId="{C5F8874A-C6B5-455A-882C-C205C4811367}" type="presParOf" srcId="{0CD66FD2-CE47-4094-AA09-8A7F6EC2031E}" destId="{B52175B0-4C4E-450D-98F5-43EFE59DE68B}" srcOrd="0" destOrd="0" presId="urn:microsoft.com/office/officeart/2005/8/layout/hierarchy3"/>
    <dgm:cxn modelId="{9B61E5A7-6387-4014-98D2-9F6892965522}" type="presParOf" srcId="{0CD66FD2-CE47-4094-AA09-8A7F6EC2031E}" destId="{E995D1FB-5D97-4318-A9D4-345FA08F939A}" srcOrd="1" destOrd="0" presId="urn:microsoft.com/office/officeart/2005/8/layout/hierarchy3"/>
    <dgm:cxn modelId="{587007C4-8521-42AF-9EB8-FB5ECFC3876F}" type="presParOf" srcId="{0CD66FD2-CE47-4094-AA09-8A7F6EC2031E}" destId="{F58270A1-1C4D-4810-9FC0-3584BCC723C3}" srcOrd="2" destOrd="0" presId="urn:microsoft.com/office/officeart/2005/8/layout/hierarchy3"/>
    <dgm:cxn modelId="{BB7C0F02-82CE-48EF-B389-2D5019E24008}" type="presParOf" srcId="{0CD66FD2-CE47-4094-AA09-8A7F6EC2031E}" destId="{63028D3A-AA0F-4E6F-B6FB-C8E95150E37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0CF4C8-BBC1-4B94-844C-AC8A2EFCA9AF}" type="doc">
      <dgm:prSet loTypeId="urn:microsoft.com/office/officeart/2008/layout/LinedLis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4EF14E-47C9-4484-A3BA-4E10372C4A18}">
      <dgm:prSet phldrT="[Text]"/>
      <dgm:spPr/>
      <dgm:t>
        <a:bodyPr/>
        <a:lstStyle/>
        <a:p>
          <a:r>
            <a:rPr lang="en-US" dirty="0" smtClean="0"/>
            <a:t>Privacy</a:t>
          </a:r>
          <a:endParaRPr lang="en-US" dirty="0"/>
        </a:p>
      </dgm:t>
    </dgm:pt>
    <dgm:pt modelId="{B6D75C65-065E-4FC4-A204-1927593F38DF}" type="parTrans" cxnId="{029D8D94-E866-4991-B138-1C2698356876}">
      <dgm:prSet/>
      <dgm:spPr/>
      <dgm:t>
        <a:bodyPr/>
        <a:lstStyle/>
        <a:p>
          <a:endParaRPr lang="en-US"/>
        </a:p>
      </dgm:t>
    </dgm:pt>
    <dgm:pt modelId="{0F4FD002-4D17-474D-8EA7-DFB0B9002840}" type="sibTrans" cxnId="{029D8D94-E866-4991-B138-1C2698356876}">
      <dgm:prSet/>
      <dgm:spPr/>
      <dgm:t>
        <a:bodyPr/>
        <a:lstStyle/>
        <a:p>
          <a:endParaRPr lang="en-US"/>
        </a:p>
      </dgm:t>
    </dgm:pt>
    <dgm:pt modelId="{0F74E1A1-247D-4676-8A8F-459595372500}">
      <dgm:prSet phldrT="[Text]"/>
      <dgm:spPr/>
      <dgm:t>
        <a:bodyPr/>
        <a:lstStyle/>
        <a:p>
          <a:r>
            <a:rPr lang="en-US" dirty="0" smtClean="0"/>
            <a:t>Data Confidentiality</a:t>
          </a:r>
          <a:endParaRPr lang="en-US" dirty="0"/>
        </a:p>
      </dgm:t>
    </dgm:pt>
    <dgm:pt modelId="{E384F75A-7B5E-4C11-B36E-09E02749A459}" type="parTrans" cxnId="{46C20CA2-DD44-40EB-993A-C9E200E991B6}">
      <dgm:prSet/>
      <dgm:spPr/>
      <dgm:t>
        <a:bodyPr/>
        <a:lstStyle/>
        <a:p>
          <a:endParaRPr lang="en-US"/>
        </a:p>
      </dgm:t>
    </dgm:pt>
    <dgm:pt modelId="{0C727A66-D802-4430-9DD2-6327E87FBA1D}" type="sibTrans" cxnId="{46C20CA2-DD44-40EB-993A-C9E200E991B6}">
      <dgm:prSet/>
      <dgm:spPr/>
      <dgm:t>
        <a:bodyPr/>
        <a:lstStyle/>
        <a:p>
          <a:endParaRPr lang="en-US"/>
        </a:p>
      </dgm:t>
    </dgm:pt>
    <dgm:pt modelId="{6C1B9239-D196-4A6D-976A-500566507CA9}">
      <dgm:prSet phldrT="[Text]"/>
      <dgm:spPr/>
      <dgm:t>
        <a:bodyPr/>
        <a:lstStyle/>
        <a:p>
          <a:r>
            <a:rPr lang="en-US" dirty="0" smtClean="0"/>
            <a:t>Access Policies</a:t>
          </a:r>
          <a:endParaRPr lang="en-US" dirty="0"/>
        </a:p>
      </dgm:t>
    </dgm:pt>
    <dgm:pt modelId="{15EE47EA-BD59-420E-BE97-E79336F0793E}" type="parTrans" cxnId="{592EE7AB-B754-4C9A-8785-8A19F9F3AC1F}">
      <dgm:prSet/>
      <dgm:spPr/>
      <dgm:t>
        <a:bodyPr/>
        <a:lstStyle/>
        <a:p>
          <a:endParaRPr lang="en-US"/>
        </a:p>
      </dgm:t>
    </dgm:pt>
    <dgm:pt modelId="{EB5C5B2B-4A0B-4E38-A978-C874D040C645}" type="sibTrans" cxnId="{592EE7AB-B754-4C9A-8785-8A19F9F3AC1F}">
      <dgm:prSet/>
      <dgm:spPr/>
      <dgm:t>
        <a:bodyPr/>
        <a:lstStyle/>
        <a:p>
          <a:endParaRPr lang="en-US"/>
        </a:p>
      </dgm:t>
    </dgm:pt>
    <dgm:pt modelId="{9C7FA659-C03C-4696-9210-4A64D5097BED}">
      <dgm:prSet phldrT="[Text]"/>
      <dgm:spPr/>
      <dgm:t>
        <a:bodyPr/>
        <a:lstStyle/>
        <a:p>
          <a:r>
            <a:rPr lang="en-US" dirty="0" smtClean="0"/>
            <a:t>Computing on Encrypted Data</a:t>
          </a:r>
          <a:endParaRPr lang="en-US" dirty="0"/>
        </a:p>
      </dgm:t>
    </dgm:pt>
    <dgm:pt modelId="{1BF4F017-1388-4237-896A-F75E71AB103F}" type="parTrans" cxnId="{E7818816-BAB4-4B32-88C1-6927AB0BDC42}">
      <dgm:prSet/>
      <dgm:spPr/>
      <dgm:t>
        <a:bodyPr/>
        <a:lstStyle/>
        <a:p>
          <a:endParaRPr lang="en-US"/>
        </a:p>
      </dgm:t>
    </dgm:pt>
    <dgm:pt modelId="{00E4B850-ABA7-443C-B463-FD52498D25C5}" type="sibTrans" cxnId="{E7818816-BAB4-4B32-88C1-6927AB0BDC42}">
      <dgm:prSet/>
      <dgm:spPr/>
      <dgm:t>
        <a:bodyPr/>
        <a:lstStyle/>
        <a:p>
          <a:endParaRPr lang="en-US"/>
        </a:p>
      </dgm:t>
    </dgm:pt>
    <dgm:pt modelId="{552377AC-B83B-4A31-9D58-65A985A99CE4}">
      <dgm:prSet phldrT="[Text]"/>
      <dgm:spPr/>
      <dgm:t>
        <a:bodyPr/>
        <a:lstStyle/>
        <a:p>
          <a:r>
            <a:rPr lang="en-US" dirty="0" smtClean="0"/>
            <a:t>Secure Data Aggregation</a:t>
          </a:r>
          <a:endParaRPr lang="en-US" dirty="0"/>
        </a:p>
      </dgm:t>
    </dgm:pt>
    <dgm:pt modelId="{A317EFA9-3A9D-4F2F-8DF4-C918EDEC3598}" type="parTrans" cxnId="{BA5A1D30-B1E5-4F71-96E2-F7F8D9A3A4D5}">
      <dgm:prSet/>
      <dgm:spPr/>
      <dgm:t>
        <a:bodyPr/>
        <a:lstStyle/>
        <a:p>
          <a:endParaRPr lang="en-US"/>
        </a:p>
      </dgm:t>
    </dgm:pt>
    <dgm:pt modelId="{E9234788-2282-4CB6-B6FE-5904026CFC13}" type="sibTrans" cxnId="{BA5A1D30-B1E5-4F71-96E2-F7F8D9A3A4D5}">
      <dgm:prSet/>
      <dgm:spPr/>
      <dgm:t>
        <a:bodyPr/>
        <a:lstStyle/>
        <a:p>
          <a:endParaRPr lang="en-US"/>
        </a:p>
      </dgm:t>
    </dgm:pt>
    <dgm:pt modelId="{9B2F914A-9323-461A-9154-482ABB50ABA4}">
      <dgm:prSet phldrT="[Text]"/>
      <dgm:spPr/>
      <dgm:t>
        <a:bodyPr/>
        <a:lstStyle/>
        <a:p>
          <a:r>
            <a:rPr lang="en-US" dirty="0" smtClean="0"/>
            <a:t>Provenance</a:t>
          </a:r>
          <a:endParaRPr lang="en-US" dirty="0"/>
        </a:p>
      </dgm:t>
    </dgm:pt>
    <dgm:pt modelId="{17327FA3-638A-4254-9640-A82F65DC94F8}" type="parTrans" cxnId="{BE6EFBF2-4F44-458B-98A2-6AED9F181100}">
      <dgm:prSet/>
      <dgm:spPr/>
      <dgm:t>
        <a:bodyPr/>
        <a:lstStyle/>
        <a:p>
          <a:endParaRPr lang="en-US"/>
        </a:p>
      </dgm:t>
    </dgm:pt>
    <dgm:pt modelId="{C10BA1B8-CA5D-4BCF-A6FC-C4CEE2D043E2}" type="sibTrans" cxnId="{BE6EFBF2-4F44-458B-98A2-6AED9F181100}">
      <dgm:prSet/>
      <dgm:spPr/>
      <dgm:t>
        <a:bodyPr/>
        <a:lstStyle/>
        <a:p>
          <a:endParaRPr lang="en-US"/>
        </a:p>
      </dgm:t>
    </dgm:pt>
    <dgm:pt modelId="{BB150812-1978-4EC2-8275-4DBBEB606C18}">
      <dgm:prSet phldrT="[Text]"/>
      <dgm:spPr/>
      <dgm:t>
        <a:bodyPr/>
        <a:lstStyle/>
        <a:p>
          <a:r>
            <a:rPr lang="en-US" dirty="0" smtClean="0"/>
            <a:t>Systems</a:t>
          </a:r>
          <a:endParaRPr lang="en-US" dirty="0"/>
        </a:p>
      </dgm:t>
    </dgm:pt>
    <dgm:pt modelId="{978A000B-6C3D-4C7D-AB7D-2A80FED86671}" type="parTrans" cxnId="{94F50C2A-DAF0-440F-8F13-DCDF99277F9F}">
      <dgm:prSet/>
      <dgm:spPr/>
      <dgm:t>
        <a:bodyPr/>
        <a:lstStyle/>
        <a:p>
          <a:endParaRPr lang="en-US"/>
        </a:p>
      </dgm:t>
    </dgm:pt>
    <dgm:pt modelId="{FE4F3202-94E1-4938-8133-E0F4EACB62B9}" type="sibTrans" cxnId="{94F50C2A-DAF0-440F-8F13-DCDF99277F9F}">
      <dgm:prSet/>
      <dgm:spPr/>
      <dgm:t>
        <a:bodyPr/>
        <a:lstStyle/>
        <a:p>
          <a:endParaRPr lang="en-US"/>
        </a:p>
      </dgm:t>
    </dgm:pt>
    <dgm:pt modelId="{04BE52F0-3654-4144-83D1-F95E11D4D8C5}">
      <dgm:prSet phldrT="[Text]"/>
      <dgm:spPr/>
      <dgm:t>
        <a:bodyPr/>
        <a:lstStyle/>
        <a:p>
          <a:r>
            <a:rPr lang="en-US" dirty="0" smtClean="0"/>
            <a:t>Crypto Enforced</a:t>
          </a:r>
          <a:endParaRPr lang="en-US" dirty="0"/>
        </a:p>
      </dgm:t>
    </dgm:pt>
    <dgm:pt modelId="{CE163F4E-9DBE-4D99-B1A1-811F52201598}" type="parTrans" cxnId="{7C5F8976-39A6-4E1D-A8DC-F2296BC0C0CD}">
      <dgm:prSet/>
      <dgm:spPr/>
      <dgm:t>
        <a:bodyPr/>
        <a:lstStyle/>
        <a:p>
          <a:endParaRPr lang="en-US"/>
        </a:p>
      </dgm:t>
    </dgm:pt>
    <dgm:pt modelId="{5A7D9D6F-04C1-496C-ABD2-EBE5EBC50972}" type="sibTrans" cxnId="{7C5F8976-39A6-4E1D-A8DC-F2296BC0C0CD}">
      <dgm:prSet/>
      <dgm:spPr/>
      <dgm:t>
        <a:bodyPr/>
        <a:lstStyle/>
        <a:p>
          <a:endParaRPr lang="en-US"/>
        </a:p>
      </dgm:t>
    </dgm:pt>
    <dgm:pt modelId="{4A9B8776-866F-4728-BDCF-74DFAC53D718}">
      <dgm:prSet phldrT="[Text]"/>
      <dgm:spPr/>
      <dgm:t>
        <a:bodyPr/>
        <a:lstStyle/>
        <a:p>
          <a:r>
            <a:rPr lang="en-US" dirty="0" smtClean="0"/>
            <a:t>Searching and Reporting</a:t>
          </a:r>
          <a:endParaRPr lang="en-US" dirty="0"/>
        </a:p>
      </dgm:t>
    </dgm:pt>
    <dgm:pt modelId="{51E64B2E-7929-451E-9BE7-21B99D2F7264}" type="parTrans" cxnId="{9CEB6B79-E9A8-47E0-94A7-F76850C5BACD}">
      <dgm:prSet/>
      <dgm:spPr/>
      <dgm:t>
        <a:bodyPr/>
        <a:lstStyle/>
        <a:p>
          <a:endParaRPr lang="en-US"/>
        </a:p>
      </dgm:t>
    </dgm:pt>
    <dgm:pt modelId="{C2E1BF49-87D1-4B90-98EA-A34166D9212A}" type="sibTrans" cxnId="{9CEB6B79-E9A8-47E0-94A7-F76850C5BACD}">
      <dgm:prSet/>
      <dgm:spPr/>
      <dgm:t>
        <a:bodyPr/>
        <a:lstStyle/>
        <a:p>
          <a:endParaRPr lang="en-US"/>
        </a:p>
      </dgm:t>
    </dgm:pt>
    <dgm:pt modelId="{3B233CC1-4BF5-44C9-A74E-9505CF0580E2}">
      <dgm:prSet phldrT="[Text]"/>
      <dgm:spPr/>
      <dgm:t>
        <a:bodyPr/>
        <a:lstStyle/>
        <a:p>
          <a:r>
            <a:rPr lang="en-US" dirty="0" smtClean="0"/>
            <a:t>Fully Homomorphic Encryption</a:t>
          </a:r>
          <a:endParaRPr lang="en-US" dirty="0"/>
        </a:p>
      </dgm:t>
    </dgm:pt>
    <dgm:pt modelId="{954A6A7D-EC84-4329-9135-FC42CF880041}" type="parTrans" cxnId="{FBEE44FC-3C46-455E-9C12-B20797CF47D8}">
      <dgm:prSet/>
      <dgm:spPr/>
      <dgm:t>
        <a:bodyPr/>
        <a:lstStyle/>
        <a:p>
          <a:endParaRPr lang="en-US"/>
        </a:p>
      </dgm:t>
    </dgm:pt>
    <dgm:pt modelId="{0041EA19-2BCB-4001-8A0D-C1392F5AF08D}" type="sibTrans" cxnId="{FBEE44FC-3C46-455E-9C12-B20797CF47D8}">
      <dgm:prSet/>
      <dgm:spPr/>
      <dgm:t>
        <a:bodyPr/>
        <a:lstStyle/>
        <a:p>
          <a:endParaRPr lang="en-US"/>
        </a:p>
      </dgm:t>
    </dgm:pt>
    <dgm:pt modelId="{6F1794AB-A6A1-4EF7-8E54-3FC74E15550A}">
      <dgm:prSet phldrT="[Text]"/>
      <dgm:spPr/>
      <dgm:t>
        <a:bodyPr/>
        <a:lstStyle/>
        <a:p>
          <a:r>
            <a:rPr lang="en-US" dirty="0" smtClean="0"/>
            <a:t>Key Management</a:t>
          </a:r>
          <a:endParaRPr lang="en-US" dirty="0"/>
        </a:p>
      </dgm:t>
    </dgm:pt>
    <dgm:pt modelId="{500E5DB2-7356-4849-A6A6-878BD81AA23E}" type="parTrans" cxnId="{77BC17B4-112F-4FBC-81DE-93A4B41DE85F}">
      <dgm:prSet/>
      <dgm:spPr/>
      <dgm:t>
        <a:bodyPr/>
        <a:lstStyle/>
        <a:p>
          <a:endParaRPr lang="en-US"/>
        </a:p>
      </dgm:t>
    </dgm:pt>
    <dgm:pt modelId="{61F0B927-A6A7-4396-8C71-04F7420BD6B8}" type="sibTrans" cxnId="{77BC17B4-112F-4FBC-81DE-93A4B41DE85F}">
      <dgm:prSet/>
      <dgm:spPr/>
      <dgm:t>
        <a:bodyPr/>
        <a:lstStyle/>
        <a:p>
          <a:endParaRPr lang="en-US"/>
        </a:p>
      </dgm:t>
    </dgm:pt>
    <dgm:pt modelId="{F3DE637A-9561-4CCD-887C-F6BDFF2DAFE3}">
      <dgm:prSet phldrT="[Text]"/>
      <dgm:spPr/>
      <dgm:t>
        <a:bodyPr/>
        <a:lstStyle/>
        <a:p>
          <a:r>
            <a:rPr lang="en-US" dirty="0" smtClean="0"/>
            <a:t>End-point Input Validation</a:t>
          </a:r>
          <a:endParaRPr lang="en-US" dirty="0"/>
        </a:p>
      </dgm:t>
    </dgm:pt>
    <dgm:pt modelId="{EE9C6644-3763-40A5-9795-364457229A07}" type="parTrans" cxnId="{6FB79639-BE15-49E6-BF7D-D886613F346F}">
      <dgm:prSet/>
      <dgm:spPr/>
      <dgm:t>
        <a:bodyPr/>
        <a:lstStyle/>
        <a:p>
          <a:endParaRPr lang="en-US"/>
        </a:p>
      </dgm:t>
    </dgm:pt>
    <dgm:pt modelId="{48ED93A6-9C45-4A22-A2A9-3FA573F38E06}" type="sibTrans" cxnId="{6FB79639-BE15-49E6-BF7D-D886613F346F}">
      <dgm:prSet/>
      <dgm:spPr/>
      <dgm:t>
        <a:bodyPr/>
        <a:lstStyle/>
        <a:p>
          <a:endParaRPr lang="en-US"/>
        </a:p>
      </dgm:t>
    </dgm:pt>
    <dgm:pt modelId="{25CFACF5-CE9A-4208-B084-3C707627CC7F}">
      <dgm:prSet phldrT="[Text]"/>
      <dgm:spPr/>
      <dgm:t>
        <a:bodyPr/>
        <a:lstStyle/>
        <a:p>
          <a:r>
            <a:rPr lang="en-US" dirty="0" smtClean="0"/>
            <a:t>Authenticated Computations on Data</a:t>
          </a:r>
          <a:endParaRPr lang="en-US" dirty="0"/>
        </a:p>
      </dgm:t>
    </dgm:pt>
    <dgm:pt modelId="{0810F93D-7B04-464F-93FF-707F12D9EAEB}" type="parTrans" cxnId="{7330F1C4-7D0F-43D6-ACEE-8C6A4BC23980}">
      <dgm:prSet/>
      <dgm:spPr/>
      <dgm:t>
        <a:bodyPr/>
        <a:lstStyle/>
        <a:p>
          <a:endParaRPr lang="en-US"/>
        </a:p>
      </dgm:t>
    </dgm:pt>
    <dgm:pt modelId="{BBA5F23C-D1DD-471E-8101-A8B1015BDE18}" type="sibTrans" cxnId="{7330F1C4-7D0F-43D6-ACEE-8C6A4BC23980}">
      <dgm:prSet/>
      <dgm:spPr/>
      <dgm:t>
        <a:bodyPr/>
        <a:lstStyle/>
        <a:p>
          <a:endParaRPr lang="en-US"/>
        </a:p>
      </dgm:t>
    </dgm:pt>
    <dgm:pt modelId="{194C8F15-00F3-41FF-840E-3E215D8A8CB2}">
      <dgm:prSet phldrT="[Text]"/>
      <dgm:spPr/>
      <dgm:t>
        <a:bodyPr/>
        <a:lstStyle/>
        <a:p>
          <a:r>
            <a:rPr lang="en-US" dirty="0" smtClean="0"/>
            <a:t>Granular Audits</a:t>
          </a:r>
          <a:endParaRPr lang="en-US" dirty="0"/>
        </a:p>
      </dgm:t>
    </dgm:pt>
    <dgm:pt modelId="{662CBC22-8312-4185-A47C-E4165B8091E7}" type="parTrans" cxnId="{FE64843C-91FA-4631-BF1D-221E1307A553}">
      <dgm:prSet/>
      <dgm:spPr/>
      <dgm:t>
        <a:bodyPr/>
        <a:lstStyle/>
        <a:p>
          <a:endParaRPr lang="en-US"/>
        </a:p>
      </dgm:t>
    </dgm:pt>
    <dgm:pt modelId="{7F14B901-6E09-4FBE-9D3F-44992C7AB794}" type="sibTrans" cxnId="{FE64843C-91FA-4631-BF1D-221E1307A553}">
      <dgm:prSet/>
      <dgm:spPr/>
      <dgm:t>
        <a:bodyPr/>
        <a:lstStyle/>
        <a:p>
          <a:endParaRPr lang="en-US"/>
        </a:p>
      </dgm:t>
    </dgm:pt>
    <dgm:pt modelId="{6AC0242F-AE17-4811-A9D3-4CA2ADA5B387}">
      <dgm:prSet phldrT="[Text]"/>
      <dgm:spPr/>
      <dgm:t>
        <a:bodyPr/>
        <a:lstStyle/>
        <a:p>
          <a:r>
            <a:rPr lang="en-US" dirty="0" smtClean="0"/>
            <a:t>System Health</a:t>
          </a:r>
          <a:endParaRPr lang="en-US" dirty="0"/>
        </a:p>
      </dgm:t>
    </dgm:pt>
    <dgm:pt modelId="{AA530B53-AA97-4245-91FE-DD2F432767EF}" type="parTrans" cxnId="{AE9125AA-032A-40C1-8A9C-9EF115DEC80E}">
      <dgm:prSet/>
      <dgm:spPr/>
      <dgm:t>
        <a:bodyPr/>
        <a:lstStyle/>
        <a:p>
          <a:endParaRPr lang="en-US"/>
        </a:p>
      </dgm:t>
    </dgm:pt>
    <dgm:pt modelId="{0CB2CF45-5E8F-452D-901B-3B5B80F16A96}" type="sibTrans" cxnId="{AE9125AA-032A-40C1-8A9C-9EF115DEC80E}">
      <dgm:prSet/>
      <dgm:spPr/>
      <dgm:t>
        <a:bodyPr/>
        <a:lstStyle/>
        <a:p>
          <a:endParaRPr lang="en-US"/>
        </a:p>
      </dgm:t>
    </dgm:pt>
    <dgm:pt modelId="{BB26DA37-81CC-4115-9FD2-9F5C0AEA5DEF}">
      <dgm:prSet phldrT="[Text]"/>
      <dgm:spPr/>
      <dgm:t>
        <a:bodyPr/>
        <a:lstStyle/>
        <a:p>
          <a:r>
            <a:rPr lang="en-US" dirty="0" smtClean="0"/>
            <a:t>Security against </a:t>
          </a:r>
          <a:r>
            <a:rPr lang="en-US" dirty="0" err="1" smtClean="0"/>
            <a:t>DoS</a:t>
          </a:r>
          <a:endParaRPr lang="en-US" dirty="0"/>
        </a:p>
      </dgm:t>
    </dgm:pt>
    <dgm:pt modelId="{CFDE6D5F-6C8E-4902-9B27-E0ABDC6F1097}" type="parTrans" cxnId="{4D049E7C-EB9B-4346-85F1-B78E56C5FE9D}">
      <dgm:prSet/>
      <dgm:spPr/>
      <dgm:t>
        <a:bodyPr/>
        <a:lstStyle/>
        <a:p>
          <a:endParaRPr lang="en-US"/>
        </a:p>
      </dgm:t>
    </dgm:pt>
    <dgm:pt modelId="{7DC5C709-9A53-4091-867B-8C00D99B5537}" type="sibTrans" cxnId="{4D049E7C-EB9B-4346-85F1-B78E56C5FE9D}">
      <dgm:prSet/>
      <dgm:spPr/>
      <dgm:t>
        <a:bodyPr/>
        <a:lstStyle/>
        <a:p>
          <a:endParaRPr lang="en-US"/>
        </a:p>
      </dgm:t>
    </dgm:pt>
    <dgm:pt modelId="{1825E435-591C-4C94-B0A1-C9603BB9A1FF}">
      <dgm:prSet phldrT="[Text]"/>
      <dgm:spPr/>
      <dgm:t>
        <a:bodyPr/>
        <a:lstStyle/>
        <a:p>
          <a:r>
            <a:rPr lang="en-US" dirty="0" smtClean="0"/>
            <a:t>Big Data for Security</a:t>
          </a:r>
          <a:endParaRPr lang="en-US" dirty="0"/>
        </a:p>
      </dgm:t>
    </dgm:pt>
    <dgm:pt modelId="{5068EC02-EAC9-4447-B435-D255834ACAE9}" type="parTrans" cxnId="{8AFCF30C-B3B6-473D-9C0F-00540403BA6C}">
      <dgm:prSet/>
      <dgm:spPr/>
      <dgm:t>
        <a:bodyPr/>
        <a:lstStyle/>
        <a:p>
          <a:endParaRPr lang="en-US"/>
        </a:p>
      </dgm:t>
    </dgm:pt>
    <dgm:pt modelId="{47C6AE5D-AC64-4368-AD83-4FF8FC1CAF8F}" type="sibTrans" cxnId="{8AFCF30C-B3B6-473D-9C0F-00540403BA6C}">
      <dgm:prSet/>
      <dgm:spPr/>
      <dgm:t>
        <a:bodyPr/>
        <a:lstStyle/>
        <a:p>
          <a:endParaRPr lang="en-US"/>
        </a:p>
      </dgm:t>
    </dgm:pt>
    <dgm:pt modelId="{C841CDEB-A94B-4B18-A12E-D7A40A37A4A9}">
      <dgm:prSet phldrT="[Text]"/>
      <dgm:spPr/>
      <dgm:t>
        <a:bodyPr/>
        <a:lstStyle/>
        <a:p>
          <a:r>
            <a:rPr lang="en-US" dirty="0" smtClean="0"/>
            <a:t>Analytics for Security Intelligence</a:t>
          </a:r>
          <a:endParaRPr lang="en-US" dirty="0"/>
        </a:p>
      </dgm:t>
    </dgm:pt>
    <dgm:pt modelId="{A1E4AAD0-4EDE-4423-A3DD-866ABD39A263}" type="parTrans" cxnId="{642FA255-1843-4252-9A58-7945348A6920}">
      <dgm:prSet/>
      <dgm:spPr/>
      <dgm:t>
        <a:bodyPr/>
        <a:lstStyle/>
        <a:p>
          <a:endParaRPr lang="en-US"/>
        </a:p>
      </dgm:t>
    </dgm:pt>
    <dgm:pt modelId="{4D94D0EA-5C43-49DC-A392-E80B2B8CB01F}" type="sibTrans" cxnId="{642FA255-1843-4252-9A58-7945348A6920}">
      <dgm:prSet/>
      <dgm:spPr/>
      <dgm:t>
        <a:bodyPr/>
        <a:lstStyle/>
        <a:p>
          <a:endParaRPr lang="en-US"/>
        </a:p>
      </dgm:t>
    </dgm:pt>
    <dgm:pt modelId="{FF61BF4D-1FDC-4DB6-928F-79231A551512}">
      <dgm:prSet phldrT="[Text]"/>
      <dgm:spPr/>
      <dgm:t>
        <a:bodyPr/>
        <a:lstStyle/>
        <a:p>
          <a:r>
            <a:rPr lang="en-US" dirty="0" smtClean="0"/>
            <a:t>Data-driven Abuse Detection</a:t>
          </a:r>
          <a:endParaRPr lang="en-US" dirty="0"/>
        </a:p>
      </dgm:t>
    </dgm:pt>
    <dgm:pt modelId="{8343E018-D541-48FC-9E58-8C4D81DF735F}" type="parTrans" cxnId="{517B721D-CB4E-4568-9C2C-F714D27F8222}">
      <dgm:prSet/>
      <dgm:spPr/>
      <dgm:t>
        <a:bodyPr/>
        <a:lstStyle/>
        <a:p>
          <a:endParaRPr lang="en-US"/>
        </a:p>
      </dgm:t>
    </dgm:pt>
    <dgm:pt modelId="{BE3B9DEE-B610-466F-9AA8-97ABC9F62388}" type="sibTrans" cxnId="{517B721D-CB4E-4568-9C2C-F714D27F8222}">
      <dgm:prSet/>
      <dgm:spPr/>
      <dgm:t>
        <a:bodyPr/>
        <a:lstStyle/>
        <a:p>
          <a:endParaRPr lang="en-US"/>
        </a:p>
      </dgm:t>
    </dgm:pt>
    <dgm:pt modelId="{AB0E16D8-8492-4C3E-B979-6A0AC218FAE1}">
      <dgm:prSet phldrT="[Text]"/>
      <dgm:spPr/>
      <dgm:t>
        <a:bodyPr/>
        <a:lstStyle/>
        <a:p>
          <a:r>
            <a:rPr lang="en-US" dirty="0" smtClean="0"/>
            <a:t>Event Detection</a:t>
          </a:r>
          <a:endParaRPr lang="en-US" dirty="0"/>
        </a:p>
      </dgm:t>
    </dgm:pt>
    <dgm:pt modelId="{884828F9-18FA-47F3-8142-F7E9AA559F7B}" type="parTrans" cxnId="{E76EB1ED-3AE3-42A9-A978-627D835AC186}">
      <dgm:prSet/>
      <dgm:spPr/>
      <dgm:t>
        <a:bodyPr/>
        <a:lstStyle/>
        <a:p>
          <a:endParaRPr lang="en-US"/>
        </a:p>
      </dgm:t>
    </dgm:pt>
    <dgm:pt modelId="{95148E22-0493-456A-8C03-FEB7D4749E95}" type="sibTrans" cxnId="{E76EB1ED-3AE3-42A9-A978-627D835AC186}">
      <dgm:prSet/>
      <dgm:spPr/>
      <dgm:t>
        <a:bodyPr/>
        <a:lstStyle/>
        <a:p>
          <a:endParaRPr lang="en-US"/>
        </a:p>
      </dgm:t>
    </dgm:pt>
    <dgm:pt modelId="{B4E713AE-1387-418B-8BD8-1FDF30FAA31D}">
      <dgm:prSet phldrT="[Text]"/>
      <dgm:spPr/>
      <dgm:t>
        <a:bodyPr/>
        <a:lstStyle/>
        <a:p>
          <a:r>
            <a:rPr lang="en-US" dirty="0" smtClean="0"/>
            <a:t>Forensics</a:t>
          </a:r>
          <a:endParaRPr lang="en-US" dirty="0"/>
        </a:p>
      </dgm:t>
    </dgm:pt>
    <dgm:pt modelId="{C4808723-5EC8-48C1-9994-DDC681518232}" type="parTrans" cxnId="{A499870E-44E6-46A6-8A2A-34E524AE6456}">
      <dgm:prSet/>
      <dgm:spPr/>
      <dgm:t>
        <a:bodyPr/>
        <a:lstStyle/>
        <a:p>
          <a:endParaRPr lang="en-US"/>
        </a:p>
      </dgm:t>
    </dgm:pt>
    <dgm:pt modelId="{639B789B-0386-4214-9446-D2331CFC80F6}" type="sibTrans" cxnId="{A499870E-44E6-46A6-8A2A-34E524AE6456}">
      <dgm:prSet/>
      <dgm:spPr/>
      <dgm:t>
        <a:bodyPr/>
        <a:lstStyle/>
        <a:p>
          <a:endParaRPr lang="en-US"/>
        </a:p>
      </dgm:t>
    </dgm:pt>
    <dgm:pt modelId="{4F6809E5-D84B-1F49-B4EC-B97C99C763F9}">
      <dgm:prSet phldrT="[Text]"/>
      <dgm:spPr/>
      <dgm:t>
        <a:bodyPr/>
        <a:lstStyle/>
        <a:p>
          <a:r>
            <a:rPr lang="en-US" dirty="0" smtClean="0"/>
            <a:t>Control of Valuable Assets</a:t>
          </a:r>
          <a:endParaRPr lang="en-US" dirty="0"/>
        </a:p>
      </dgm:t>
    </dgm:pt>
    <dgm:pt modelId="{7592DAD5-4C10-E14E-96BA-5D06B4A1919B}" type="parTrans" cxnId="{ADA187E7-1117-2347-80FF-B410575A5D05}">
      <dgm:prSet/>
      <dgm:spPr/>
      <dgm:t>
        <a:bodyPr/>
        <a:lstStyle/>
        <a:p>
          <a:endParaRPr lang="en-US"/>
        </a:p>
      </dgm:t>
    </dgm:pt>
    <dgm:pt modelId="{882892C0-1E5D-4944-B889-34FD6EA1020A}" type="sibTrans" cxnId="{ADA187E7-1117-2347-80FF-B410575A5D05}">
      <dgm:prSet/>
      <dgm:spPr/>
      <dgm:t>
        <a:bodyPr/>
        <a:lstStyle/>
        <a:p>
          <a:endParaRPr lang="en-US"/>
        </a:p>
      </dgm:t>
    </dgm:pt>
    <dgm:pt modelId="{2B12183F-CF9A-0544-BB5B-F68374877E6C}">
      <dgm:prSet phldrT="[Text]"/>
      <dgm:spPr/>
      <dgm:t>
        <a:bodyPr/>
        <a:lstStyle/>
        <a:p>
          <a:r>
            <a:rPr lang="en-US" dirty="0" smtClean="0"/>
            <a:t>Lifecycle Management</a:t>
          </a:r>
          <a:endParaRPr lang="en-US" dirty="0"/>
        </a:p>
      </dgm:t>
    </dgm:pt>
    <dgm:pt modelId="{B99FD536-C5AE-2E40-BE1A-64A2217D28BB}" type="parTrans" cxnId="{F9A847FD-B48F-BB4B-8FA0-B3A6ECCC524F}">
      <dgm:prSet/>
      <dgm:spPr/>
      <dgm:t>
        <a:bodyPr/>
        <a:lstStyle/>
        <a:p>
          <a:endParaRPr lang="en-US"/>
        </a:p>
      </dgm:t>
    </dgm:pt>
    <dgm:pt modelId="{15616FAA-F8AB-8145-9965-E375B9F7FD85}" type="sibTrans" cxnId="{F9A847FD-B48F-BB4B-8FA0-B3A6ECCC524F}">
      <dgm:prSet/>
      <dgm:spPr/>
      <dgm:t>
        <a:bodyPr/>
        <a:lstStyle/>
        <a:p>
          <a:endParaRPr lang="en-US"/>
        </a:p>
      </dgm:t>
    </dgm:pt>
    <dgm:pt modelId="{E6320799-7C67-C949-9273-7342DF713EB9}">
      <dgm:prSet phldrT="[Text]"/>
      <dgm:spPr/>
      <dgm:t>
        <a:bodyPr/>
        <a:lstStyle/>
        <a:p>
          <a:r>
            <a:rPr lang="en-US" dirty="0" smtClean="0"/>
            <a:t>Retention, Disposition, Hold</a:t>
          </a:r>
          <a:endParaRPr lang="en-US" dirty="0"/>
        </a:p>
      </dgm:t>
    </dgm:pt>
    <dgm:pt modelId="{F0EF2074-081A-3B4F-82D8-0BFB9E495DF2}" type="parTrans" cxnId="{F131EB8B-790B-6A4D-96CA-CF27FE774788}">
      <dgm:prSet/>
      <dgm:spPr/>
      <dgm:t>
        <a:bodyPr/>
        <a:lstStyle/>
        <a:p>
          <a:endParaRPr lang="en-US"/>
        </a:p>
      </dgm:t>
    </dgm:pt>
    <dgm:pt modelId="{A6F5C095-1FB6-D24A-9967-A6C19A2AF194}" type="sibTrans" cxnId="{F131EB8B-790B-6A4D-96CA-CF27FE774788}">
      <dgm:prSet/>
      <dgm:spPr/>
      <dgm:t>
        <a:bodyPr/>
        <a:lstStyle/>
        <a:p>
          <a:endParaRPr lang="en-US"/>
        </a:p>
      </dgm:t>
    </dgm:pt>
    <dgm:pt modelId="{0F9EEC96-DF60-0346-B284-AD96DB4E1856}">
      <dgm:prSet phldrT="[Text]"/>
      <dgm:spPr/>
      <dgm:t>
        <a:bodyPr/>
        <a:lstStyle/>
        <a:p>
          <a:r>
            <a:rPr lang="en-US" dirty="0" smtClean="0"/>
            <a:t>Communication Privacy</a:t>
          </a:r>
          <a:endParaRPr lang="en-US" dirty="0"/>
        </a:p>
      </dgm:t>
    </dgm:pt>
    <dgm:pt modelId="{D63AE170-53C4-1241-BC88-519A44F96DA6}" type="parTrans" cxnId="{2BBCA9C5-179E-804A-8A0A-DF2FB852A646}">
      <dgm:prSet/>
      <dgm:spPr/>
      <dgm:t>
        <a:bodyPr/>
        <a:lstStyle/>
        <a:p>
          <a:endParaRPr lang="en-US"/>
        </a:p>
      </dgm:t>
    </dgm:pt>
    <dgm:pt modelId="{90401293-7DA2-1641-B06D-064FA4192A7C}" type="sibTrans" cxnId="{2BBCA9C5-179E-804A-8A0A-DF2FB852A646}">
      <dgm:prSet/>
      <dgm:spPr/>
      <dgm:t>
        <a:bodyPr/>
        <a:lstStyle/>
        <a:p>
          <a:endParaRPr lang="en-US"/>
        </a:p>
      </dgm:t>
    </dgm:pt>
    <dgm:pt modelId="{9B570B42-0CA6-F047-BFF4-FA98224BE373}">
      <dgm:prSet phldrT="[Text]"/>
      <dgm:spPr/>
      <dgm:t>
        <a:bodyPr/>
        <a:lstStyle/>
        <a:p>
          <a:r>
            <a:rPr lang="en-US" dirty="0" smtClean="0"/>
            <a:t>Communication Integrity</a:t>
          </a:r>
          <a:endParaRPr lang="en-US" dirty="0"/>
        </a:p>
      </dgm:t>
    </dgm:pt>
    <dgm:pt modelId="{81E5F047-F100-584E-835A-E4E06A326003}" type="parTrans" cxnId="{DD4031F5-EBF3-6A44-8D3C-A886B0A78D6A}">
      <dgm:prSet/>
      <dgm:spPr/>
      <dgm:t>
        <a:bodyPr/>
        <a:lstStyle/>
        <a:p>
          <a:endParaRPr lang="en-US"/>
        </a:p>
      </dgm:t>
    </dgm:pt>
    <dgm:pt modelId="{6AE2CF88-EE43-384C-B3A2-FEF1A599C624}" type="sibTrans" cxnId="{DD4031F5-EBF3-6A44-8D3C-A886B0A78D6A}">
      <dgm:prSet/>
      <dgm:spPr/>
      <dgm:t>
        <a:bodyPr/>
        <a:lstStyle/>
        <a:p>
          <a:endParaRPr lang="en-US"/>
        </a:p>
      </dgm:t>
    </dgm:pt>
    <dgm:pt modelId="{42A4FC1A-BBFF-4AAC-960C-52D5BD0E6AB7}">
      <dgm:prSet phldrT="[Text]"/>
      <dgm:spPr/>
      <dgm:t>
        <a:bodyPr/>
        <a:lstStyle/>
        <a:p>
          <a:r>
            <a:rPr lang="en-US" dirty="0" smtClean="0"/>
            <a:t>Digital Rights Management</a:t>
          </a:r>
          <a:endParaRPr lang="en-US" dirty="0"/>
        </a:p>
      </dgm:t>
    </dgm:pt>
    <dgm:pt modelId="{6C7D7CE4-51DA-420E-93A5-5DD46B1B7E76}" type="parTrans" cxnId="{5B03E266-620E-4D23-BE43-C809F19238DA}">
      <dgm:prSet/>
      <dgm:spPr/>
      <dgm:t>
        <a:bodyPr/>
        <a:lstStyle/>
        <a:p>
          <a:endParaRPr lang="en-US"/>
        </a:p>
      </dgm:t>
    </dgm:pt>
    <dgm:pt modelId="{B2D6402C-6BD7-4852-95C8-009172D75591}" type="sibTrans" cxnId="{5B03E266-620E-4D23-BE43-C809F19238DA}">
      <dgm:prSet/>
      <dgm:spPr/>
      <dgm:t>
        <a:bodyPr/>
        <a:lstStyle/>
        <a:p>
          <a:endParaRPr lang="en-US"/>
        </a:p>
      </dgm:t>
    </dgm:pt>
    <dgm:pt modelId="{2CD8E2BE-4B81-4CAD-90E8-39610B7E29A7}">
      <dgm:prSet phldrT="[Text]"/>
      <dgm:spPr/>
      <dgm:t>
        <a:bodyPr/>
        <a:lstStyle/>
        <a:p>
          <a:r>
            <a:rPr lang="en-US" dirty="0" smtClean="0"/>
            <a:t>Construction of cryptographic protocols proactively resistant to </a:t>
          </a:r>
          <a:r>
            <a:rPr lang="en-US" dirty="0" err="1" smtClean="0"/>
            <a:t>DoS</a:t>
          </a:r>
          <a:endParaRPr lang="en-US" dirty="0"/>
        </a:p>
      </dgm:t>
    </dgm:pt>
    <dgm:pt modelId="{8774A4EC-C530-4C10-87AC-B7508E01072E}" type="parTrans" cxnId="{2FFF48EE-ABC9-4365-913C-5338ACB21F94}">
      <dgm:prSet/>
      <dgm:spPr/>
      <dgm:t>
        <a:bodyPr/>
        <a:lstStyle/>
        <a:p>
          <a:endParaRPr lang="en-US"/>
        </a:p>
      </dgm:t>
    </dgm:pt>
    <dgm:pt modelId="{756DDF08-1058-40E1-9A98-632D30F5FD0F}" type="sibTrans" cxnId="{2FFF48EE-ABC9-4365-913C-5338ACB21F94}">
      <dgm:prSet/>
      <dgm:spPr/>
      <dgm:t>
        <a:bodyPr/>
        <a:lstStyle/>
        <a:p>
          <a:endParaRPr lang="en-US"/>
        </a:p>
      </dgm:t>
    </dgm:pt>
    <dgm:pt modelId="{E4153B1F-5D8D-42EB-A47E-AD0914B950A4}">
      <dgm:prSet phldrT="[Text]"/>
      <dgm:spPr/>
      <dgm:t>
        <a:bodyPr/>
        <a:lstStyle/>
        <a:p>
          <a:r>
            <a:rPr lang="en-US" dirty="0" smtClean="0"/>
            <a:t>Trusted Platforms</a:t>
          </a:r>
          <a:endParaRPr lang="en-US" dirty="0"/>
        </a:p>
      </dgm:t>
    </dgm:pt>
    <dgm:pt modelId="{23B7769B-0BC3-4B8B-BBB8-FAA8C637CE71}" type="parTrans" cxnId="{25E3478B-B90A-49C0-9127-3038DFD95C50}">
      <dgm:prSet/>
      <dgm:spPr/>
      <dgm:t>
        <a:bodyPr/>
        <a:lstStyle/>
        <a:p>
          <a:endParaRPr lang="en-US"/>
        </a:p>
      </dgm:t>
    </dgm:pt>
    <dgm:pt modelId="{8EDC14E1-7E10-4BA3-99BB-364DC0C1BD60}" type="sibTrans" cxnId="{25E3478B-B90A-49C0-9127-3038DFD95C50}">
      <dgm:prSet/>
      <dgm:spPr/>
      <dgm:t>
        <a:bodyPr/>
        <a:lstStyle/>
        <a:p>
          <a:endParaRPr lang="en-US"/>
        </a:p>
      </dgm:t>
    </dgm:pt>
    <dgm:pt modelId="{66CD137E-166A-4893-AF93-49A0B4B5CB60}">
      <dgm:prSet phldrT="[Text]"/>
      <dgm:spPr/>
      <dgm:t>
        <a:bodyPr/>
        <a:lstStyle/>
        <a:p>
          <a:r>
            <a:rPr lang="en-US" dirty="0" smtClean="0"/>
            <a:t>Crypto Enforced</a:t>
          </a:r>
          <a:endParaRPr lang="en-US" dirty="0"/>
        </a:p>
      </dgm:t>
    </dgm:pt>
    <dgm:pt modelId="{44991E5E-DC77-4A32-BF94-6B48AEE5746F}" type="parTrans" cxnId="{54313215-E88F-408F-B30A-4004EE14F114}">
      <dgm:prSet/>
      <dgm:spPr/>
      <dgm:t>
        <a:bodyPr/>
        <a:lstStyle/>
        <a:p>
          <a:endParaRPr lang="en-US"/>
        </a:p>
      </dgm:t>
    </dgm:pt>
    <dgm:pt modelId="{22A65E6B-2663-4BFB-BE51-262C3100F000}" type="sibTrans" cxnId="{54313215-E88F-408F-B30A-4004EE14F114}">
      <dgm:prSet/>
      <dgm:spPr/>
      <dgm:t>
        <a:bodyPr/>
        <a:lstStyle/>
        <a:p>
          <a:endParaRPr lang="en-US"/>
        </a:p>
      </dgm:t>
    </dgm:pt>
    <dgm:pt modelId="{3E3C9597-34AE-48CF-808A-9F64D34D38F4}">
      <dgm:prSet phldrT="[Text]"/>
      <dgm:spPr/>
      <dgm:t>
        <a:bodyPr/>
        <a:lstStyle/>
        <a:p>
          <a:r>
            <a:rPr lang="en-US" dirty="0" smtClean="0"/>
            <a:t>Semantic Validation</a:t>
          </a:r>
          <a:endParaRPr lang="en-US" dirty="0"/>
        </a:p>
      </dgm:t>
    </dgm:pt>
    <dgm:pt modelId="{A2B6376A-ABE3-4552-AEFB-1F12DE978974}" type="parTrans" cxnId="{3D94D4F1-A100-452A-9ED5-C944DB59CB27}">
      <dgm:prSet/>
      <dgm:spPr/>
      <dgm:t>
        <a:bodyPr/>
        <a:lstStyle/>
        <a:p>
          <a:endParaRPr lang="en-US"/>
        </a:p>
      </dgm:t>
    </dgm:pt>
    <dgm:pt modelId="{9ADA4646-735F-483C-A8D7-10245DA201C0}" type="sibTrans" cxnId="{3D94D4F1-A100-452A-9ED5-C944DB59CB27}">
      <dgm:prSet/>
      <dgm:spPr/>
      <dgm:t>
        <a:bodyPr/>
        <a:lstStyle/>
        <a:p>
          <a:endParaRPr lang="en-US"/>
        </a:p>
      </dgm:t>
    </dgm:pt>
    <dgm:pt modelId="{8C7FA090-57AD-45FA-8638-0DB1F8585D3B}">
      <dgm:prSet phldrT="[Text]"/>
      <dgm:spPr/>
      <dgm:t>
        <a:bodyPr/>
        <a:lstStyle/>
        <a:p>
          <a:r>
            <a:rPr lang="en-US" dirty="0" smtClean="0"/>
            <a:t>Syntactic Validation</a:t>
          </a:r>
          <a:endParaRPr lang="en-US" dirty="0"/>
        </a:p>
      </dgm:t>
    </dgm:pt>
    <dgm:pt modelId="{9871393C-E32A-471C-A5ED-F63C978307AE}" type="parTrans" cxnId="{C7EC045A-3425-450D-9825-FFD9F12B15BF}">
      <dgm:prSet/>
      <dgm:spPr/>
      <dgm:t>
        <a:bodyPr/>
        <a:lstStyle/>
        <a:p>
          <a:endParaRPr lang="en-US"/>
        </a:p>
      </dgm:t>
    </dgm:pt>
    <dgm:pt modelId="{670C4CF8-DE17-4B06-AD7E-1FDEBDF5CB4B}" type="sibTrans" cxnId="{C7EC045A-3425-450D-9825-FFD9F12B15BF}">
      <dgm:prSet/>
      <dgm:spPr/>
      <dgm:t>
        <a:bodyPr/>
        <a:lstStyle/>
        <a:p>
          <a:endParaRPr lang="en-US"/>
        </a:p>
      </dgm:t>
    </dgm:pt>
    <dgm:pt modelId="{007FF671-72EC-4514-8244-CFB037CF2380}" type="pres">
      <dgm:prSet presAssocID="{700CF4C8-BBC1-4B94-844C-AC8A2EFCA9A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65E6481-42FD-4E6D-B4D2-4856778702AF}" type="pres">
      <dgm:prSet presAssocID="{F84EF14E-47C9-4484-A3BA-4E10372C4A18}" presName="thickLine" presStyleLbl="alignNode1" presStyleIdx="0" presStyleCnt="3"/>
      <dgm:spPr/>
    </dgm:pt>
    <dgm:pt modelId="{DE8944C7-378E-4782-8C7F-DA168E987930}" type="pres">
      <dgm:prSet presAssocID="{F84EF14E-47C9-4484-A3BA-4E10372C4A18}" presName="horz1" presStyleCnt="0"/>
      <dgm:spPr/>
    </dgm:pt>
    <dgm:pt modelId="{36142D1C-FD4E-46BD-8098-01590232BC31}" type="pres">
      <dgm:prSet presAssocID="{F84EF14E-47C9-4484-A3BA-4E10372C4A18}" presName="tx1" presStyleLbl="revTx" presStyleIdx="0" presStyleCnt="32"/>
      <dgm:spPr/>
      <dgm:t>
        <a:bodyPr/>
        <a:lstStyle/>
        <a:p>
          <a:endParaRPr lang="en-US"/>
        </a:p>
      </dgm:t>
    </dgm:pt>
    <dgm:pt modelId="{CC13C64C-E51A-4583-B306-81A05B4F86E4}" type="pres">
      <dgm:prSet presAssocID="{F84EF14E-47C9-4484-A3BA-4E10372C4A18}" presName="vert1" presStyleCnt="0"/>
      <dgm:spPr/>
    </dgm:pt>
    <dgm:pt modelId="{51D50D4A-DD69-450C-A8D8-6CBD194A23FD}" type="pres">
      <dgm:prSet presAssocID="{0F9EEC96-DF60-0346-B284-AD96DB4E1856}" presName="vertSpace2a" presStyleCnt="0"/>
      <dgm:spPr/>
    </dgm:pt>
    <dgm:pt modelId="{6AB4A815-46A4-4718-83FD-35192165B35A}" type="pres">
      <dgm:prSet presAssocID="{0F9EEC96-DF60-0346-B284-AD96DB4E1856}" presName="horz2" presStyleCnt="0"/>
      <dgm:spPr/>
    </dgm:pt>
    <dgm:pt modelId="{0C0D5B95-0878-4C01-983B-32F8C1AE2EAB}" type="pres">
      <dgm:prSet presAssocID="{0F9EEC96-DF60-0346-B284-AD96DB4E1856}" presName="horzSpace2" presStyleCnt="0"/>
      <dgm:spPr/>
    </dgm:pt>
    <dgm:pt modelId="{6FBA3449-9F70-4DC6-BFA2-9AE3F0A71566}" type="pres">
      <dgm:prSet presAssocID="{0F9EEC96-DF60-0346-B284-AD96DB4E1856}" presName="tx2" presStyleLbl="revTx" presStyleIdx="1" presStyleCnt="32"/>
      <dgm:spPr/>
      <dgm:t>
        <a:bodyPr/>
        <a:lstStyle/>
        <a:p>
          <a:endParaRPr lang="en-US"/>
        </a:p>
      </dgm:t>
    </dgm:pt>
    <dgm:pt modelId="{57CFAB6F-50BD-495F-89FE-1F9FE43E2C1F}" type="pres">
      <dgm:prSet presAssocID="{0F9EEC96-DF60-0346-B284-AD96DB4E1856}" presName="vert2" presStyleCnt="0"/>
      <dgm:spPr/>
    </dgm:pt>
    <dgm:pt modelId="{2CC8E1A7-4BE2-41AC-B973-319D2D1CD0D4}" type="pres">
      <dgm:prSet presAssocID="{0F9EEC96-DF60-0346-B284-AD96DB4E1856}" presName="thinLine2b" presStyleLbl="callout" presStyleIdx="0" presStyleCnt="20"/>
      <dgm:spPr/>
    </dgm:pt>
    <dgm:pt modelId="{B0B700F7-1573-4462-852B-2EA7C0086ECE}" type="pres">
      <dgm:prSet presAssocID="{0F9EEC96-DF60-0346-B284-AD96DB4E1856}" presName="vertSpace2b" presStyleCnt="0"/>
      <dgm:spPr/>
    </dgm:pt>
    <dgm:pt modelId="{6295C408-4A96-4EBD-A5E3-BB386F4262CD}" type="pres">
      <dgm:prSet presAssocID="{0F74E1A1-247D-4676-8A8F-459595372500}" presName="horz2" presStyleCnt="0"/>
      <dgm:spPr/>
    </dgm:pt>
    <dgm:pt modelId="{3F0D7502-C804-4191-A288-F27C410434B0}" type="pres">
      <dgm:prSet presAssocID="{0F74E1A1-247D-4676-8A8F-459595372500}" presName="horzSpace2" presStyleCnt="0"/>
      <dgm:spPr/>
    </dgm:pt>
    <dgm:pt modelId="{7D712B2E-652C-41EF-8BD9-6E80E746B897}" type="pres">
      <dgm:prSet presAssocID="{0F74E1A1-247D-4676-8A8F-459595372500}" presName="tx2" presStyleLbl="revTx" presStyleIdx="2" presStyleCnt="32"/>
      <dgm:spPr/>
      <dgm:t>
        <a:bodyPr/>
        <a:lstStyle/>
        <a:p>
          <a:endParaRPr lang="en-US"/>
        </a:p>
      </dgm:t>
    </dgm:pt>
    <dgm:pt modelId="{81180E39-1BF5-4596-BF0D-B3F879BA3142}" type="pres">
      <dgm:prSet presAssocID="{0F74E1A1-247D-4676-8A8F-459595372500}" presName="vert2" presStyleCnt="0"/>
      <dgm:spPr/>
    </dgm:pt>
    <dgm:pt modelId="{29CA4BB1-E8CE-4A00-90EA-84157964FE51}" type="pres">
      <dgm:prSet presAssocID="{6C1B9239-D196-4A6D-976A-500566507CA9}" presName="horz3" presStyleCnt="0"/>
      <dgm:spPr/>
    </dgm:pt>
    <dgm:pt modelId="{37518089-8BE6-4544-962A-C9B05AE19F26}" type="pres">
      <dgm:prSet presAssocID="{6C1B9239-D196-4A6D-976A-500566507CA9}" presName="horzSpace3" presStyleCnt="0"/>
      <dgm:spPr/>
    </dgm:pt>
    <dgm:pt modelId="{00D7AEF1-3CA9-4F80-91F2-E4F3C29A556B}" type="pres">
      <dgm:prSet presAssocID="{6C1B9239-D196-4A6D-976A-500566507CA9}" presName="tx3" presStyleLbl="revTx" presStyleIdx="3" presStyleCnt="32"/>
      <dgm:spPr/>
      <dgm:t>
        <a:bodyPr/>
        <a:lstStyle/>
        <a:p>
          <a:endParaRPr lang="en-US"/>
        </a:p>
      </dgm:t>
    </dgm:pt>
    <dgm:pt modelId="{BA18569D-BA26-4071-8882-FDF2DCD39E5D}" type="pres">
      <dgm:prSet presAssocID="{6C1B9239-D196-4A6D-976A-500566507CA9}" presName="vert3" presStyleCnt="0"/>
      <dgm:spPr/>
    </dgm:pt>
    <dgm:pt modelId="{8FC45B26-0106-423B-BB0B-CB3631951E2A}" type="pres">
      <dgm:prSet presAssocID="{BB150812-1978-4EC2-8275-4DBBEB606C18}" presName="horz4" presStyleCnt="0"/>
      <dgm:spPr/>
    </dgm:pt>
    <dgm:pt modelId="{0E5768F2-CD59-4B60-86AF-0F0BD7DED007}" type="pres">
      <dgm:prSet presAssocID="{BB150812-1978-4EC2-8275-4DBBEB606C18}" presName="horzSpace4" presStyleCnt="0"/>
      <dgm:spPr/>
    </dgm:pt>
    <dgm:pt modelId="{452126F9-F439-4B92-9DAA-B14492142A66}" type="pres">
      <dgm:prSet presAssocID="{BB150812-1978-4EC2-8275-4DBBEB606C18}" presName="tx4" presStyleLbl="revTx" presStyleIdx="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811AC-E468-48D4-AF95-BF79BA103EC4}" type="pres">
      <dgm:prSet presAssocID="{04BE52F0-3654-4144-83D1-F95E11D4D8C5}" presName="horz4" presStyleCnt="0"/>
      <dgm:spPr/>
    </dgm:pt>
    <dgm:pt modelId="{FD820180-BF01-4D42-AA80-37CDC37D2F1E}" type="pres">
      <dgm:prSet presAssocID="{04BE52F0-3654-4144-83D1-F95E11D4D8C5}" presName="horzSpace4" presStyleCnt="0"/>
      <dgm:spPr/>
    </dgm:pt>
    <dgm:pt modelId="{A8917B06-B87E-4AA9-A9A5-5DB916EF282E}" type="pres">
      <dgm:prSet presAssocID="{04BE52F0-3654-4144-83D1-F95E11D4D8C5}" presName="tx4" presStyleLbl="revTx" presStyleIdx="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37497-7A07-4826-AE46-D64376219A90}" type="pres">
      <dgm:prSet presAssocID="{0F74E1A1-247D-4676-8A8F-459595372500}" presName="thinLine2b" presStyleLbl="callout" presStyleIdx="1" presStyleCnt="20"/>
      <dgm:spPr/>
    </dgm:pt>
    <dgm:pt modelId="{8A19B12B-5934-490A-B6B0-6B39BDA35077}" type="pres">
      <dgm:prSet presAssocID="{0F74E1A1-247D-4676-8A8F-459595372500}" presName="vertSpace2b" presStyleCnt="0"/>
      <dgm:spPr/>
    </dgm:pt>
    <dgm:pt modelId="{16CD8A64-88D6-4E3E-9DE7-2F6247EBACD2}" type="pres">
      <dgm:prSet presAssocID="{9C7FA659-C03C-4696-9210-4A64D5097BED}" presName="horz2" presStyleCnt="0"/>
      <dgm:spPr/>
    </dgm:pt>
    <dgm:pt modelId="{50004D3D-84C8-442E-97D7-4083A5A34E7E}" type="pres">
      <dgm:prSet presAssocID="{9C7FA659-C03C-4696-9210-4A64D5097BED}" presName="horzSpace2" presStyleCnt="0"/>
      <dgm:spPr/>
    </dgm:pt>
    <dgm:pt modelId="{BE4353E6-4375-4FA2-AB8F-ED7E14E860BF}" type="pres">
      <dgm:prSet presAssocID="{9C7FA659-C03C-4696-9210-4A64D5097BED}" presName="tx2" presStyleLbl="revTx" presStyleIdx="6" presStyleCnt="32"/>
      <dgm:spPr/>
      <dgm:t>
        <a:bodyPr/>
        <a:lstStyle/>
        <a:p>
          <a:endParaRPr lang="en-US"/>
        </a:p>
      </dgm:t>
    </dgm:pt>
    <dgm:pt modelId="{CC3750E1-D57C-4C95-B78F-B76D4289E894}" type="pres">
      <dgm:prSet presAssocID="{9C7FA659-C03C-4696-9210-4A64D5097BED}" presName="vert2" presStyleCnt="0"/>
      <dgm:spPr/>
    </dgm:pt>
    <dgm:pt modelId="{D71EC4F4-292B-40FD-A9CE-CFA13EFB5094}" type="pres">
      <dgm:prSet presAssocID="{4A9B8776-866F-4728-BDCF-74DFAC53D718}" presName="horz3" presStyleCnt="0"/>
      <dgm:spPr/>
    </dgm:pt>
    <dgm:pt modelId="{BD00A9A8-4046-43F9-A8FE-B9E5A95C077A}" type="pres">
      <dgm:prSet presAssocID="{4A9B8776-866F-4728-BDCF-74DFAC53D718}" presName="horzSpace3" presStyleCnt="0"/>
      <dgm:spPr/>
    </dgm:pt>
    <dgm:pt modelId="{67D0474A-0445-4C53-89EE-AE370045B4B3}" type="pres">
      <dgm:prSet presAssocID="{4A9B8776-866F-4728-BDCF-74DFAC53D718}" presName="tx3" presStyleLbl="revTx" presStyleIdx="7" presStyleCnt="32"/>
      <dgm:spPr/>
      <dgm:t>
        <a:bodyPr/>
        <a:lstStyle/>
        <a:p>
          <a:endParaRPr lang="en-US"/>
        </a:p>
      </dgm:t>
    </dgm:pt>
    <dgm:pt modelId="{C432C816-04E2-41A4-B0A3-3D271F670D37}" type="pres">
      <dgm:prSet presAssocID="{4A9B8776-866F-4728-BDCF-74DFAC53D718}" presName="vert3" presStyleCnt="0"/>
      <dgm:spPr/>
    </dgm:pt>
    <dgm:pt modelId="{560BABD3-7ABA-4704-9D7F-FC4A5255813C}" type="pres">
      <dgm:prSet presAssocID="{C2E1BF49-87D1-4B90-98EA-A34166D9212A}" presName="thinLine3" presStyleLbl="callout" presStyleIdx="2" presStyleCnt="20"/>
      <dgm:spPr/>
    </dgm:pt>
    <dgm:pt modelId="{DBCF272D-42C9-4DF8-A390-A821E566FE7F}" type="pres">
      <dgm:prSet presAssocID="{3B233CC1-4BF5-44C9-A74E-9505CF0580E2}" presName="horz3" presStyleCnt="0"/>
      <dgm:spPr/>
    </dgm:pt>
    <dgm:pt modelId="{7F638A39-28C0-436C-9664-138A68DDBD7F}" type="pres">
      <dgm:prSet presAssocID="{3B233CC1-4BF5-44C9-A74E-9505CF0580E2}" presName="horzSpace3" presStyleCnt="0"/>
      <dgm:spPr/>
    </dgm:pt>
    <dgm:pt modelId="{F29721B0-A17D-488E-95DA-8B296415DB77}" type="pres">
      <dgm:prSet presAssocID="{3B233CC1-4BF5-44C9-A74E-9505CF0580E2}" presName="tx3" presStyleLbl="revTx" presStyleIdx="8" presStyleCnt="32"/>
      <dgm:spPr/>
      <dgm:t>
        <a:bodyPr/>
        <a:lstStyle/>
        <a:p>
          <a:endParaRPr lang="en-US"/>
        </a:p>
      </dgm:t>
    </dgm:pt>
    <dgm:pt modelId="{6E7BD5E4-B7C9-4582-A5B7-A1B74C872827}" type="pres">
      <dgm:prSet presAssocID="{3B233CC1-4BF5-44C9-A74E-9505CF0580E2}" presName="vert3" presStyleCnt="0"/>
      <dgm:spPr/>
    </dgm:pt>
    <dgm:pt modelId="{2D01EC14-9178-49E2-BA6F-51620E8A2CD8}" type="pres">
      <dgm:prSet presAssocID="{9C7FA659-C03C-4696-9210-4A64D5097BED}" presName="thinLine2b" presStyleLbl="callout" presStyleIdx="3" presStyleCnt="20"/>
      <dgm:spPr/>
    </dgm:pt>
    <dgm:pt modelId="{A639D72F-CAE8-4E9A-BE28-06AA1DC37643}" type="pres">
      <dgm:prSet presAssocID="{9C7FA659-C03C-4696-9210-4A64D5097BED}" presName="vertSpace2b" presStyleCnt="0"/>
      <dgm:spPr/>
    </dgm:pt>
    <dgm:pt modelId="{A5C80147-57B8-4A82-B594-1680C060E50E}" type="pres">
      <dgm:prSet presAssocID="{552377AC-B83B-4A31-9D58-65A985A99CE4}" presName="horz2" presStyleCnt="0"/>
      <dgm:spPr/>
    </dgm:pt>
    <dgm:pt modelId="{82DDD67E-CCAD-4759-B172-846180E302A0}" type="pres">
      <dgm:prSet presAssocID="{552377AC-B83B-4A31-9D58-65A985A99CE4}" presName="horzSpace2" presStyleCnt="0"/>
      <dgm:spPr/>
    </dgm:pt>
    <dgm:pt modelId="{54638C51-13D0-4572-B5A3-CE6AB03AD0F3}" type="pres">
      <dgm:prSet presAssocID="{552377AC-B83B-4A31-9D58-65A985A99CE4}" presName="tx2" presStyleLbl="revTx" presStyleIdx="9" presStyleCnt="32"/>
      <dgm:spPr/>
      <dgm:t>
        <a:bodyPr/>
        <a:lstStyle/>
        <a:p>
          <a:endParaRPr lang="en-US"/>
        </a:p>
      </dgm:t>
    </dgm:pt>
    <dgm:pt modelId="{E04066CB-C66E-4DC9-8176-1CA13C341D0D}" type="pres">
      <dgm:prSet presAssocID="{552377AC-B83B-4A31-9D58-65A985A99CE4}" presName="vert2" presStyleCnt="0"/>
      <dgm:spPr/>
    </dgm:pt>
    <dgm:pt modelId="{A64B540F-939D-47E0-BFBC-9356A51BCDE8}" type="pres">
      <dgm:prSet presAssocID="{552377AC-B83B-4A31-9D58-65A985A99CE4}" presName="thinLine2b" presStyleLbl="callout" presStyleIdx="4" presStyleCnt="20"/>
      <dgm:spPr/>
    </dgm:pt>
    <dgm:pt modelId="{399B16E9-4FA1-46DE-BDF4-6018DE4177E0}" type="pres">
      <dgm:prSet presAssocID="{552377AC-B83B-4A31-9D58-65A985A99CE4}" presName="vertSpace2b" presStyleCnt="0"/>
      <dgm:spPr/>
    </dgm:pt>
    <dgm:pt modelId="{FA560370-720A-4D73-AE04-FD1D28A14092}" type="pres">
      <dgm:prSet presAssocID="{6F1794AB-A6A1-4EF7-8E54-3FC74E15550A}" presName="horz2" presStyleCnt="0"/>
      <dgm:spPr/>
    </dgm:pt>
    <dgm:pt modelId="{18B7BED4-5B6D-4E48-B78D-F888B1C946CB}" type="pres">
      <dgm:prSet presAssocID="{6F1794AB-A6A1-4EF7-8E54-3FC74E15550A}" presName="horzSpace2" presStyleCnt="0"/>
      <dgm:spPr/>
    </dgm:pt>
    <dgm:pt modelId="{A4E87E63-98B3-4F03-ACFC-D36B114163C9}" type="pres">
      <dgm:prSet presAssocID="{6F1794AB-A6A1-4EF7-8E54-3FC74E15550A}" presName="tx2" presStyleLbl="revTx" presStyleIdx="10" presStyleCnt="32"/>
      <dgm:spPr/>
      <dgm:t>
        <a:bodyPr/>
        <a:lstStyle/>
        <a:p>
          <a:endParaRPr lang="en-US"/>
        </a:p>
      </dgm:t>
    </dgm:pt>
    <dgm:pt modelId="{92E5D142-9F21-4BBB-B0FA-C21F0FCD268F}" type="pres">
      <dgm:prSet presAssocID="{6F1794AB-A6A1-4EF7-8E54-3FC74E15550A}" presName="vert2" presStyleCnt="0"/>
      <dgm:spPr/>
    </dgm:pt>
    <dgm:pt modelId="{9A6E53D4-3573-45B3-9E38-CA0DB11AF363}" type="pres">
      <dgm:prSet presAssocID="{6F1794AB-A6A1-4EF7-8E54-3FC74E15550A}" presName="thinLine2b" presStyleLbl="callout" presStyleIdx="5" presStyleCnt="20"/>
      <dgm:spPr/>
    </dgm:pt>
    <dgm:pt modelId="{9015E050-2746-4A01-A6FD-39D2D7BF208C}" type="pres">
      <dgm:prSet presAssocID="{6F1794AB-A6A1-4EF7-8E54-3FC74E15550A}" presName="vertSpace2b" presStyleCnt="0"/>
      <dgm:spPr/>
    </dgm:pt>
    <dgm:pt modelId="{A1A78F4A-32D1-4293-BE17-9C4A0A016512}" type="pres">
      <dgm:prSet presAssocID="{9B2F914A-9323-461A-9154-482ABB50ABA4}" presName="thickLine" presStyleLbl="alignNode1" presStyleIdx="1" presStyleCnt="3"/>
      <dgm:spPr/>
    </dgm:pt>
    <dgm:pt modelId="{2E2C7F69-DE2A-4F15-B076-C9919A763274}" type="pres">
      <dgm:prSet presAssocID="{9B2F914A-9323-461A-9154-482ABB50ABA4}" presName="horz1" presStyleCnt="0"/>
      <dgm:spPr/>
    </dgm:pt>
    <dgm:pt modelId="{74CFC76B-6C93-4E8C-9F07-437076DB5035}" type="pres">
      <dgm:prSet presAssocID="{9B2F914A-9323-461A-9154-482ABB50ABA4}" presName="tx1" presStyleLbl="revTx" presStyleIdx="11" presStyleCnt="32"/>
      <dgm:spPr/>
      <dgm:t>
        <a:bodyPr/>
        <a:lstStyle/>
        <a:p>
          <a:endParaRPr lang="en-US"/>
        </a:p>
      </dgm:t>
    </dgm:pt>
    <dgm:pt modelId="{414FAAA5-C98C-4D42-B955-25BFD38EB224}" type="pres">
      <dgm:prSet presAssocID="{9B2F914A-9323-461A-9154-482ABB50ABA4}" presName="vert1" presStyleCnt="0"/>
      <dgm:spPr/>
    </dgm:pt>
    <dgm:pt modelId="{6D41C758-BC96-4738-93EE-5DAB6BFF5C72}" type="pres">
      <dgm:prSet presAssocID="{F3DE637A-9561-4CCD-887C-F6BDFF2DAFE3}" presName="vertSpace2a" presStyleCnt="0"/>
      <dgm:spPr/>
    </dgm:pt>
    <dgm:pt modelId="{D2AC5845-5BEF-4B14-B1E5-D61AE0A6C08F}" type="pres">
      <dgm:prSet presAssocID="{F3DE637A-9561-4CCD-887C-F6BDFF2DAFE3}" presName="horz2" presStyleCnt="0"/>
      <dgm:spPr/>
    </dgm:pt>
    <dgm:pt modelId="{55B69C55-8D61-4B49-843B-1368424C7CDA}" type="pres">
      <dgm:prSet presAssocID="{F3DE637A-9561-4CCD-887C-F6BDFF2DAFE3}" presName="horzSpace2" presStyleCnt="0"/>
      <dgm:spPr/>
    </dgm:pt>
    <dgm:pt modelId="{3FD0B706-E624-41D6-8AB3-D4AEE8C2481C}" type="pres">
      <dgm:prSet presAssocID="{F3DE637A-9561-4CCD-887C-F6BDFF2DAFE3}" presName="tx2" presStyleLbl="revTx" presStyleIdx="12" presStyleCnt="32"/>
      <dgm:spPr/>
      <dgm:t>
        <a:bodyPr/>
        <a:lstStyle/>
        <a:p>
          <a:endParaRPr lang="en-US"/>
        </a:p>
      </dgm:t>
    </dgm:pt>
    <dgm:pt modelId="{EE7459DA-BA93-45FB-AF01-CC6B054FDE41}" type="pres">
      <dgm:prSet presAssocID="{F3DE637A-9561-4CCD-887C-F6BDFF2DAFE3}" presName="vert2" presStyleCnt="0"/>
      <dgm:spPr/>
    </dgm:pt>
    <dgm:pt modelId="{F30FBE1E-5537-4D74-96AB-BD8F3C05B854}" type="pres">
      <dgm:prSet presAssocID="{8C7FA090-57AD-45FA-8638-0DB1F8585D3B}" presName="horz3" presStyleCnt="0"/>
      <dgm:spPr/>
    </dgm:pt>
    <dgm:pt modelId="{E7D1FABF-9ABB-4A34-953A-6398C10059C1}" type="pres">
      <dgm:prSet presAssocID="{8C7FA090-57AD-45FA-8638-0DB1F8585D3B}" presName="horzSpace3" presStyleCnt="0"/>
      <dgm:spPr/>
    </dgm:pt>
    <dgm:pt modelId="{A269D8D5-A674-4EEB-8DCE-383333501BD7}" type="pres">
      <dgm:prSet presAssocID="{8C7FA090-57AD-45FA-8638-0DB1F8585D3B}" presName="tx3" presStyleLbl="revTx" presStyleIdx="13" presStyleCnt="32"/>
      <dgm:spPr/>
      <dgm:t>
        <a:bodyPr/>
        <a:lstStyle/>
        <a:p>
          <a:endParaRPr lang="en-US"/>
        </a:p>
      </dgm:t>
    </dgm:pt>
    <dgm:pt modelId="{815A9990-F0DE-4E6E-B042-416306DA4449}" type="pres">
      <dgm:prSet presAssocID="{8C7FA090-57AD-45FA-8638-0DB1F8585D3B}" presName="vert3" presStyleCnt="0"/>
      <dgm:spPr/>
    </dgm:pt>
    <dgm:pt modelId="{06A2043F-EA8D-4546-A946-39DE0E10C6B2}" type="pres">
      <dgm:prSet presAssocID="{670C4CF8-DE17-4B06-AD7E-1FDEBDF5CB4B}" presName="thinLine3" presStyleLbl="callout" presStyleIdx="6" presStyleCnt="20"/>
      <dgm:spPr/>
    </dgm:pt>
    <dgm:pt modelId="{D75470C8-FD03-4C72-8D86-EB5F5431FE41}" type="pres">
      <dgm:prSet presAssocID="{3E3C9597-34AE-48CF-808A-9F64D34D38F4}" presName="horz3" presStyleCnt="0"/>
      <dgm:spPr/>
    </dgm:pt>
    <dgm:pt modelId="{B774960B-62C2-49E0-BDD0-72B8487258EE}" type="pres">
      <dgm:prSet presAssocID="{3E3C9597-34AE-48CF-808A-9F64D34D38F4}" presName="horzSpace3" presStyleCnt="0"/>
      <dgm:spPr/>
    </dgm:pt>
    <dgm:pt modelId="{483A910B-7620-4E81-819B-900247F83379}" type="pres">
      <dgm:prSet presAssocID="{3E3C9597-34AE-48CF-808A-9F64D34D38F4}" presName="tx3" presStyleLbl="revTx" presStyleIdx="14" presStyleCnt="32"/>
      <dgm:spPr/>
      <dgm:t>
        <a:bodyPr/>
        <a:lstStyle/>
        <a:p>
          <a:endParaRPr lang="en-US"/>
        </a:p>
      </dgm:t>
    </dgm:pt>
    <dgm:pt modelId="{25A233C8-C856-43A3-B83B-55CCF01B9160}" type="pres">
      <dgm:prSet presAssocID="{3E3C9597-34AE-48CF-808A-9F64D34D38F4}" presName="vert3" presStyleCnt="0"/>
      <dgm:spPr/>
    </dgm:pt>
    <dgm:pt modelId="{8BC468FA-E21A-4431-8BD9-52A9CBEC5E6F}" type="pres">
      <dgm:prSet presAssocID="{F3DE637A-9561-4CCD-887C-F6BDFF2DAFE3}" presName="thinLine2b" presStyleLbl="callout" presStyleIdx="7" presStyleCnt="20"/>
      <dgm:spPr/>
    </dgm:pt>
    <dgm:pt modelId="{70170E69-BD26-4FE4-8FD8-63F675AA46B1}" type="pres">
      <dgm:prSet presAssocID="{F3DE637A-9561-4CCD-887C-F6BDFF2DAFE3}" presName="vertSpace2b" presStyleCnt="0"/>
      <dgm:spPr/>
    </dgm:pt>
    <dgm:pt modelId="{0D36AC5C-FAE2-4A1B-B3B1-DE63478E1B23}" type="pres">
      <dgm:prSet presAssocID="{9B570B42-0CA6-F047-BFF4-FA98224BE373}" presName="horz2" presStyleCnt="0"/>
      <dgm:spPr/>
    </dgm:pt>
    <dgm:pt modelId="{CB179FFF-47AC-4492-870F-8AC0B448E60D}" type="pres">
      <dgm:prSet presAssocID="{9B570B42-0CA6-F047-BFF4-FA98224BE373}" presName="horzSpace2" presStyleCnt="0"/>
      <dgm:spPr/>
    </dgm:pt>
    <dgm:pt modelId="{E3172767-9F85-49F0-B9CC-E6D33FF50D8A}" type="pres">
      <dgm:prSet presAssocID="{9B570B42-0CA6-F047-BFF4-FA98224BE373}" presName="tx2" presStyleLbl="revTx" presStyleIdx="15" presStyleCnt="32"/>
      <dgm:spPr/>
      <dgm:t>
        <a:bodyPr/>
        <a:lstStyle/>
        <a:p>
          <a:endParaRPr lang="en-US"/>
        </a:p>
      </dgm:t>
    </dgm:pt>
    <dgm:pt modelId="{93F61FCE-845B-4BEE-8BD9-A1007A6DFB5C}" type="pres">
      <dgm:prSet presAssocID="{9B570B42-0CA6-F047-BFF4-FA98224BE373}" presName="vert2" presStyleCnt="0"/>
      <dgm:spPr/>
    </dgm:pt>
    <dgm:pt modelId="{30EEA779-ACA2-4614-883D-84AA6B8A9A05}" type="pres">
      <dgm:prSet presAssocID="{9B570B42-0CA6-F047-BFF4-FA98224BE373}" presName="thinLine2b" presStyleLbl="callout" presStyleIdx="8" presStyleCnt="20"/>
      <dgm:spPr/>
    </dgm:pt>
    <dgm:pt modelId="{B78E2D89-6D7A-4903-A0C1-5572B58C4310}" type="pres">
      <dgm:prSet presAssocID="{9B570B42-0CA6-F047-BFF4-FA98224BE373}" presName="vertSpace2b" presStyleCnt="0"/>
      <dgm:spPr/>
    </dgm:pt>
    <dgm:pt modelId="{40410A41-978C-4715-840C-8EF4D791C73C}" type="pres">
      <dgm:prSet presAssocID="{25CFACF5-CE9A-4208-B084-3C707627CC7F}" presName="horz2" presStyleCnt="0"/>
      <dgm:spPr/>
    </dgm:pt>
    <dgm:pt modelId="{F81C48A6-669A-4213-9455-DB04B2CD2E13}" type="pres">
      <dgm:prSet presAssocID="{25CFACF5-CE9A-4208-B084-3C707627CC7F}" presName="horzSpace2" presStyleCnt="0"/>
      <dgm:spPr/>
    </dgm:pt>
    <dgm:pt modelId="{313B2CF8-25BE-4F1E-840B-238CD83F3752}" type="pres">
      <dgm:prSet presAssocID="{25CFACF5-CE9A-4208-B084-3C707627CC7F}" presName="tx2" presStyleLbl="revTx" presStyleIdx="16" presStyleCnt="32"/>
      <dgm:spPr/>
      <dgm:t>
        <a:bodyPr/>
        <a:lstStyle/>
        <a:p>
          <a:endParaRPr lang="en-US"/>
        </a:p>
      </dgm:t>
    </dgm:pt>
    <dgm:pt modelId="{D4316758-DA38-4E21-9C7C-6D4C1CA8A7A0}" type="pres">
      <dgm:prSet presAssocID="{25CFACF5-CE9A-4208-B084-3C707627CC7F}" presName="vert2" presStyleCnt="0"/>
      <dgm:spPr/>
    </dgm:pt>
    <dgm:pt modelId="{AC915108-8965-4EC6-B753-66CEC17B95E8}" type="pres">
      <dgm:prSet presAssocID="{E4153B1F-5D8D-42EB-A47E-AD0914B950A4}" presName="horz3" presStyleCnt="0"/>
      <dgm:spPr/>
    </dgm:pt>
    <dgm:pt modelId="{71B60167-F868-495A-9126-15BFAFA53864}" type="pres">
      <dgm:prSet presAssocID="{E4153B1F-5D8D-42EB-A47E-AD0914B950A4}" presName="horzSpace3" presStyleCnt="0"/>
      <dgm:spPr/>
    </dgm:pt>
    <dgm:pt modelId="{7DA1F9F2-923E-4420-B96E-2A378F183539}" type="pres">
      <dgm:prSet presAssocID="{E4153B1F-5D8D-42EB-A47E-AD0914B950A4}" presName="tx3" presStyleLbl="revTx" presStyleIdx="17" presStyleCnt="32"/>
      <dgm:spPr/>
      <dgm:t>
        <a:bodyPr/>
        <a:lstStyle/>
        <a:p>
          <a:endParaRPr lang="en-US"/>
        </a:p>
      </dgm:t>
    </dgm:pt>
    <dgm:pt modelId="{25944CD3-00E6-4DC2-8E6D-4E8ACD639343}" type="pres">
      <dgm:prSet presAssocID="{E4153B1F-5D8D-42EB-A47E-AD0914B950A4}" presName="vert3" presStyleCnt="0"/>
      <dgm:spPr/>
    </dgm:pt>
    <dgm:pt modelId="{FB5DC73D-D0D0-47FF-A691-368B415FA5E6}" type="pres">
      <dgm:prSet presAssocID="{8EDC14E1-7E10-4BA3-99BB-364DC0C1BD60}" presName="thinLine3" presStyleLbl="callout" presStyleIdx="9" presStyleCnt="20"/>
      <dgm:spPr/>
    </dgm:pt>
    <dgm:pt modelId="{393EFF29-BF2C-4527-B57A-1AFBB4E0DECC}" type="pres">
      <dgm:prSet presAssocID="{66CD137E-166A-4893-AF93-49A0B4B5CB60}" presName="horz3" presStyleCnt="0"/>
      <dgm:spPr/>
    </dgm:pt>
    <dgm:pt modelId="{8F0A9D57-02F9-46E9-ABA1-AB72D8755515}" type="pres">
      <dgm:prSet presAssocID="{66CD137E-166A-4893-AF93-49A0B4B5CB60}" presName="horzSpace3" presStyleCnt="0"/>
      <dgm:spPr/>
    </dgm:pt>
    <dgm:pt modelId="{F1609327-EF91-496E-80BE-DA5182D66ED4}" type="pres">
      <dgm:prSet presAssocID="{66CD137E-166A-4893-AF93-49A0B4B5CB60}" presName="tx3" presStyleLbl="revTx" presStyleIdx="18" presStyleCnt="32"/>
      <dgm:spPr/>
      <dgm:t>
        <a:bodyPr/>
        <a:lstStyle/>
        <a:p>
          <a:endParaRPr lang="en-US"/>
        </a:p>
      </dgm:t>
    </dgm:pt>
    <dgm:pt modelId="{B26B0DED-A304-40BB-B276-5C2B06ADD3C8}" type="pres">
      <dgm:prSet presAssocID="{66CD137E-166A-4893-AF93-49A0B4B5CB60}" presName="vert3" presStyleCnt="0"/>
      <dgm:spPr/>
    </dgm:pt>
    <dgm:pt modelId="{25C0AB73-4470-4EC8-9151-6C089D88EEF8}" type="pres">
      <dgm:prSet presAssocID="{25CFACF5-CE9A-4208-B084-3C707627CC7F}" presName="thinLine2b" presStyleLbl="callout" presStyleIdx="10" presStyleCnt="20"/>
      <dgm:spPr/>
    </dgm:pt>
    <dgm:pt modelId="{30D8FBD9-3931-42BC-A9FB-DE66E8572C5E}" type="pres">
      <dgm:prSet presAssocID="{25CFACF5-CE9A-4208-B084-3C707627CC7F}" presName="vertSpace2b" presStyleCnt="0"/>
      <dgm:spPr/>
    </dgm:pt>
    <dgm:pt modelId="{534F6F27-81FF-4917-BA8B-4AC6372E8F3D}" type="pres">
      <dgm:prSet presAssocID="{194C8F15-00F3-41FF-840E-3E215D8A8CB2}" presName="horz2" presStyleCnt="0"/>
      <dgm:spPr/>
    </dgm:pt>
    <dgm:pt modelId="{1E7E39BF-7AB9-4A73-BF20-EF009645FAFB}" type="pres">
      <dgm:prSet presAssocID="{194C8F15-00F3-41FF-840E-3E215D8A8CB2}" presName="horzSpace2" presStyleCnt="0"/>
      <dgm:spPr/>
    </dgm:pt>
    <dgm:pt modelId="{0DD18EEE-A7D7-40C8-B0AB-8634889E8E34}" type="pres">
      <dgm:prSet presAssocID="{194C8F15-00F3-41FF-840E-3E215D8A8CB2}" presName="tx2" presStyleLbl="revTx" presStyleIdx="19" presStyleCnt="32"/>
      <dgm:spPr/>
      <dgm:t>
        <a:bodyPr/>
        <a:lstStyle/>
        <a:p>
          <a:endParaRPr lang="en-US"/>
        </a:p>
      </dgm:t>
    </dgm:pt>
    <dgm:pt modelId="{E589843C-C658-49BE-B31B-906EC21E204A}" type="pres">
      <dgm:prSet presAssocID="{194C8F15-00F3-41FF-840E-3E215D8A8CB2}" presName="vert2" presStyleCnt="0"/>
      <dgm:spPr/>
    </dgm:pt>
    <dgm:pt modelId="{E13D672A-3C3E-43EF-AC1D-5F9BAC88CD3C}" type="pres">
      <dgm:prSet presAssocID="{194C8F15-00F3-41FF-840E-3E215D8A8CB2}" presName="thinLine2b" presStyleLbl="callout" presStyleIdx="11" presStyleCnt="20"/>
      <dgm:spPr/>
    </dgm:pt>
    <dgm:pt modelId="{66E0AFA5-1CCB-48FB-B1E4-DAB937342178}" type="pres">
      <dgm:prSet presAssocID="{194C8F15-00F3-41FF-840E-3E215D8A8CB2}" presName="vertSpace2b" presStyleCnt="0"/>
      <dgm:spPr/>
    </dgm:pt>
    <dgm:pt modelId="{ECA3CD2B-FA23-4A4A-8FCF-05CA82226096}" type="pres">
      <dgm:prSet presAssocID="{4F6809E5-D84B-1F49-B4EC-B97C99C763F9}" presName="horz2" presStyleCnt="0"/>
      <dgm:spPr/>
    </dgm:pt>
    <dgm:pt modelId="{B2EFA957-1174-4D20-9561-ACCE779B306D}" type="pres">
      <dgm:prSet presAssocID="{4F6809E5-D84B-1F49-B4EC-B97C99C763F9}" presName="horzSpace2" presStyleCnt="0"/>
      <dgm:spPr/>
    </dgm:pt>
    <dgm:pt modelId="{88FB976B-A7EF-45AA-8973-BE089FE64DF9}" type="pres">
      <dgm:prSet presAssocID="{4F6809E5-D84B-1F49-B4EC-B97C99C763F9}" presName="tx2" presStyleLbl="revTx" presStyleIdx="20" presStyleCnt="32"/>
      <dgm:spPr/>
      <dgm:t>
        <a:bodyPr/>
        <a:lstStyle/>
        <a:p>
          <a:endParaRPr lang="en-US"/>
        </a:p>
      </dgm:t>
    </dgm:pt>
    <dgm:pt modelId="{34CE3EDB-D5ED-4BA5-8DE3-403A1875D708}" type="pres">
      <dgm:prSet presAssocID="{4F6809E5-D84B-1F49-B4EC-B97C99C763F9}" presName="vert2" presStyleCnt="0"/>
      <dgm:spPr/>
    </dgm:pt>
    <dgm:pt modelId="{44FFE0F9-7318-40B2-8784-22A78D84BDCE}" type="pres">
      <dgm:prSet presAssocID="{2B12183F-CF9A-0544-BB5B-F68374877E6C}" presName="horz3" presStyleCnt="0"/>
      <dgm:spPr/>
    </dgm:pt>
    <dgm:pt modelId="{32EAE498-4CFE-4B6D-B469-915A027A616D}" type="pres">
      <dgm:prSet presAssocID="{2B12183F-CF9A-0544-BB5B-F68374877E6C}" presName="horzSpace3" presStyleCnt="0"/>
      <dgm:spPr/>
    </dgm:pt>
    <dgm:pt modelId="{DCEFA8D5-706D-4B58-B76A-0D7118EF6881}" type="pres">
      <dgm:prSet presAssocID="{2B12183F-CF9A-0544-BB5B-F68374877E6C}" presName="tx3" presStyleLbl="revTx" presStyleIdx="21" presStyleCnt="32"/>
      <dgm:spPr/>
      <dgm:t>
        <a:bodyPr/>
        <a:lstStyle/>
        <a:p>
          <a:endParaRPr lang="en-US"/>
        </a:p>
      </dgm:t>
    </dgm:pt>
    <dgm:pt modelId="{774DA022-F4FB-4449-9D5E-19F370CECBFE}" type="pres">
      <dgm:prSet presAssocID="{2B12183F-CF9A-0544-BB5B-F68374877E6C}" presName="vert3" presStyleCnt="0"/>
      <dgm:spPr/>
    </dgm:pt>
    <dgm:pt modelId="{73B0E994-9CD5-4A64-893B-3AE04B2DBCE3}" type="pres">
      <dgm:prSet presAssocID="{15616FAA-F8AB-8145-9965-E375B9F7FD85}" presName="thinLine3" presStyleLbl="callout" presStyleIdx="12" presStyleCnt="20"/>
      <dgm:spPr/>
    </dgm:pt>
    <dgm:pt modelId="{12305441-66D9-4369-89F8-200A89AE7AF3}" type="pres">
      <dgm:prSet presAssocID="{E6320799-7C67-C949-9273-7342DF713EB9}" presName="horz3" presStyleCnt="0"/>
      <dgm:spPr/>
    </dgm:pt>
    <dgm:pt modelId="{DB1490DD-ADE9-48BB-A43C-6B662102C999}" type="pres">
      <dgm:prSet presAssocID="{E6320799-7C67-C949-9273-7342DF713EB9}" presName="horzSpace3" presStyleCnt="0"/>
      <dgm:spPr/>
    </dgm:pt>
    <dgm:pt modelId="{CA955B2C-A8C8-4B26-A83E-9104511AFA84}" type="pres">
      <dgm:prSet presAssocID="{E6320799-7C67-C949-9273-7342DF713EB9}" presName="tx3" presStyleLbl="revTx" presStyleIdx="22" presStyleCnt="32"/>
      <dgm:spPr/>
      <dgm:t>
        <a:bodyPr/>
        <a:lstStyle/>
        <a:p>
          <a:endParaRPr lang="en-US"/>
        </a:p>
      </dgm:t>
    </dgm:pt>
    <dgm:pt modelId="{B7CD2BEE-7302-4EF2-A04F-FC3A9B45D38B}" type="pres">
      <dgm:prSet presAssocID="{E6320799-7C67-C949-9273-7342DF713EB9}" presName="vert3" presStyleCnt="0"/>
      <dgm:spPr/>
    </dgm:pt>
    <dgm:pt modelId="{5B3ACD67-5B58-4E95-9D33-3661602BA2C6}" type="pres">
      <dgm:prSet presAssocID="{A6F5C095-1FB6-D24A-9967-A6C19A2AF194}" presName="thinLine3" presStyleLbl="callout" presStyleIdx="13" presStyleCnt="20"/>
      <dgm:spPr/>
    </dgm:pt>
    <dgm:pt modelId="{D8301840-8952-493A-858D-3E42FF624D25}" type="pres">
      <dgm:prSet presAssocID="{42A4FC1A-BBFF-4AAC-960C-52D5BD0E6AB7}" presName="horz3" presStyleCnt="0"/>
      <dgm:spPr/>
    </dgm:pt>
    <dgm:pt modelId="{812DE3D5-2E50-48D6-B267-6CD3C36041D6}" type="pres">
      <dgm:prSet presAssocID="{42A4FC1A-BBFF-4AAC-960C-52D5BD0E6AB7}" presName="horzSpace3" presStyleCnt="0"/>
      <dgm:spPr/>
    </dgm:pt>
    <dgm:pt modelId="{13245BCD-3B47-43B6-828D-2DD3BC459137}" type="pres">
      <dgm:prSet presAssocID="{42A4FC1A-BBFF-4AAC-960C-52D5BD0E6AB7}" presName="tx3" presStyleLbl="revTx" presStyleIdx="23" presStyleCnt="32"/>
      <dgm:spPr/>
      <dgm:t>
        <a:bodyPr/>
        <a:lstStyle/>
        <a:p>
          <a:endParaRPr lang="en-US"/>
        </a:p>
      </dgm:t>
    </dgm:pt>
    <dgm:pt modelId="{CCE0E8E3-A928-4BA0-A0E3-60CD1F546995}" type="pres">
      <dgm:prSet presAssocID="{42A4FC1A-BBFF-4AAC-960C-52D5BD0E6AB7}" presName="vert3" presStyleCnt="0"/>
      <dgm:spPr/>
    </dgm:pt>
    <dgm:pt modelId="{1487F8AE-360F-4A99-835F-C9FB183C7377}" type="pres">
      <dgm:prSet presAssocID="{4F6809E5-D84B-1F49-B4EC-B97C99C763F9}" presName="thinLine2b" presStyleLbl="callout" presStyleIdx="14" presStyleCnt="20"/>
      <dgm:spPr/>
    </dgm:pt>
    <dgm:pt modelId="{E7715D6B-3A62-49ED-9CC5-E5AFBA7AE726}" type="pres">
      <dgm:prSet presAssocID="{4F6809E5-D84B-1F49-B4EC-B97C99C763F9}" presName="vertSpace2b" presStyleCnt="0"/>
      <dgm:spPr/>
    </dgm:pt>
    <dgm:pt modelId="{C8426A95-AFCD-49C8-B87C-C7DE159FDB61}" type="pres">
      <dgm:prSet presAssocID="{6AC0242F-AE17-4811-A9D3-4CA2ADA5B387}" presName="thickLine" presStyleLbl="alignNode1" presStyleIdx="2" presStyleCnt="3"/>
      <dgm:spPr/>
    </dgm:pt>
    <dgm:pt modelId="{A0EFBDDE-7CA7-4943-B3DE-89D3EF5F386E}" type="pres">
      <dgm:prSet presAssocID="{6AC0242F-AE17-4811-A9D3-4CA2ADA5B387}" presName="horz1" presStyleCnt="0"/>
      <dgm:spPr/>
    </dgm:pt>
    <dgm:pt modelId="{00869642-B9D7-4267-8326-B2F376C1C7FF}" type="pres">
      <dgm:prSet presAssocID="{6AC0242F-AE17-4811-A9D3-4CA2ADA5B387}" presName="tx1" presStyleLbl="revTx" presStyleIdx="24" presStyleCnt="32"/>
      <dgm:spPr/>
      <dgm:t>
        <a:bodyPr/>
        <a:lstStyle/>
        <a:p>
          <a:endParaRPr lang="en-US"/>
        </a:p>
      </dgm:t>
    </dgm:pt>
    <dgm:pt modelId="{581B66DC-74C8-4B11-90E5-907B030E4D38}" type="pres">
      <dgm:prSet presAssocID="{6AC0242F-AE17-4811-A9D3-4CA2ADA5B387}" presName="vert1" presStyleCnt="0"/>
      <dgm:spPr/>
    </dgm:pt>
    <dgm:pt modelId="{5F383CC5-9FA0-4122-BA7A-C4F04C2E54C0}" type="pres">
      <dgm:prSet presAssocID="{BB26DA37-81CC-4115-9FD2-9F5C0AEA5DEF}" presName="vertSpace2a" presStyleCnt="0"/>
      <dgm:spPr/>
    </dgm:pt>
    <dgm:pt modelId="{6F3FDF7B-1A4E-4B35-8996-95637D35E36E}" type="pres">
      <dgm:prSet presAssocID="{BB26DA37-81CC-4115-9FD2-9F5C0AEA5DEF}" presName="horz2" presStyleCnt="0"/>
      <dgm:spPr/>
    </dgm:pt>
    <dgm:pt modelId="{6BBA0F81-4F18-462E-9466-F27C131C5B73}" type="pres">
      <dgm:prSet presAssocID="{BB26DA37-81CC-4115-9FD2-9F5C0AEA5DEF}" presName="horzSpace2" presStyleCnt="0"/>
      <dgm:spPr/>
    </dgm:pt>
    <dgm:pt modelId="{3067F437-FCEA-4428-96AB-F1B996A34B70}" type="pres">
      <dgm:prSet presAssocID="{BB26DA37-81CC-4115-9FD2-9F5C0AEA5DEF}" presName="tx2" presStyleLbl="revTx" presStyleIdx="25" presStyleCnt="32"/>
      <dgm:spPr/>
      <dgm:t>
        <a:bodyPr/>
        <a:lstStyle/>
        <a:p>
          <a:endParaRPr lang="en-US"/>
        </a:p>
      </dgm:t>
    </dgm:pt>
    <dgm:pt modelId="{E493F252-27AA-40E5-AD85-5D41E2D8034D}" type="pres">
      <dgm:prSet presAssocID="{BB26DA37-81CC-4115-9FD2-9F5C0AEA5DEF}" presName="vert2" presStyleCnt="0"/>
      <dgm:spPr/>
    </dgm:pt>
    <dgm:pt modelId="{DBCA789D-4623-4F75-A1DE-5266FC8CD593}" type="pres">
      <dgm:prSet presAssocID="{2CD8E2BE-4B81-4CAD-90E8-39610B7E29A7}" presName="horz3" presStyleCnt="0"/>
      <dgm:spPr/>
    </dgm:pt>
    <dgm:pt modelId="{3F89B71E-FB26-4B9A-ADD4-17D43A6414C6}" type="pres">
      <dgm:prSet presAssocID="{2CD8E2BE-4B81-4CAD-90E8-39610B7E29A7}" presName="horzSpace3" presStyleCnt="0"/>
      <dgm:spPr/>
    </dgm:pt>
    <dgm:pt modelId="{37553543-2E86-4131-89A0-2877FBB78A50}" type="pres">
      <dgm:prSet presAssocID="{2CD8E2BE-4B81-4CAD-90E8-39610B7E29A7}" presName="tx3" presStyleLbl="revTx" presStyleIdx="26" presStyleCnt="32"/>
      <dgm:spPr/>
      <dgm:t>
        <a:bodyPr/>
        <a:lstStyle/>
        <a:p>
          <a:endParaRPr lang="en-US"/>
        </a:p>
      </dgm:t>
    </dgm:pt>
    <dgm:pt modelId="{E4D3A799-21C5-437A-8852-24358FCEB8EC}" type="pres">
      <dgm:prSet presAssocID="{2CD8E2BE-4B81-4CAD-90E8-39610B7E29A7}" presName="vert3" presStyleCnt="0"/>
      <dgm:spPr/>
    </dgm:pt>
    <dgm:pt modelId="{59873783-D7E6-40D4-9920-92D85DB518CF}" type="pres">
      <dgm:prSet presAssocID="{BB26DA37-81CC-4115-9FD2-9F5C0AEA5DEF}" presName="thinLine2b" presStyleLbl="callout" presStyleIdx="15" presStyleCnt="20"/>
      <dgm:spPr/>
    </dgm:pt>
    <dgm:pt modelId="{09C93DCC-858D-4324-B3DC-F3B1E566729C}" type="pres">
      <dgm:prSet presAssocID="{BB26DA37-81CC-4115-9FD2-9F5C0AEA5DEF}" presName="vertSpace2b" presStyleCnt="0"/>
      <dgm:spPr/>
    </dgm:pt>
    <dgm:pt modelId="{4D63DE60-AD72-4DE0-85CB-0A41FA153E2C}" type="pres">
      <dgm:prSet presAssocID="{1825E435-591C-4C94-B0A1-C9603BB9A1FF}" presName="horz2" presStyleCnt="0"/>
      <dgm:spPr/>
    </dgm:pt>
    <dgm:pt modelId="{DCB9DFC9-2CC0-4934-A405-6390A889B0D8}" type="pres">
      <dgm:prSet presAssocID="{1825E435-591C-4C94-B0A1-C9603BB9A1FF}" presName="horzSpace2" presStyleCnt="0"/>
      <dgm:spPr/>
    </dgm:pt>
    <dgm:pt modelId="{8328C88A-6B52-4345-A793-1FA943FA5160}" type="pres">
      <dgm:prSet presAssocID="{1825E435-591C-4C94-B0A1-C9603BB9A1FF}" presName="tx2" presStyleLbl="revTx" presStyleIdx="27" presStyleCnt="32"/>
      <dgm:spPr/>
      <dgm:t>
        <a:bodyPr/>
        <a:lstStyle/>
        <a:p>
          <a:endParaRPr lang="en-US"/>
        </a:p>
      </dgm:t>
    </dgm:pt>
    <dgm:pt modelId="{A02E4AED-C4AC-43AB-9F01-0155B582DD16}" type="pres">
      <dgm:prSet presAssocID="{1825E435-591C-4C94-B0A1-C9603BB9A1FF}" presName="vert2" presStyleCnt="0"/>
      <dgm:spPr/>
    </dgm:pt>
    <dgm:pt modelId="{7AB84DE7-7351-46EA-9D32-032BC196434D}" type="pres">
      <dgm:prSet presAssocID="{C841CDEB-A94B-4B18-A12E-D7A40A37A4A9}" presName="horz3" presStyleCnt="0"/>
      <dgm:spPr/>
    </dgm:pt>
    <dgm:pt modelId="{C0DBAE9D-9387-4671-B9C6-C1464F0450E8}" type="pres">
      <dgm:prSet presAssocID="{C841CDEB-A94B-4B18-A12E-D7A40A37A4A9}" presName="horzSpace3" presStyleCnt="0"/>
      <dgm:spPr/>
    </dgm:pt>
    <dgm:pt modelId="{4FAA3A67-50DB-4CD8-BE1B-422DF8D8C3A1}" type="pres">
      <dgm:prSet presAssocID="{C841CDEB-A94B-4B18-A12E-D7A40A37A4A9}" presName="tx3" presStyleLbl="revTx" presStyleIdx="28" presStyleCnt="32"/>
      <dgm:spPr/>
      <dgm:t>
        <a:bodyPr/>
        <a:lstStyle/>
        <a:p>
          <a:endParaRPr lang="en-US"/>
        </a:p>
      </dgm:t>
    </dgm:pt>
    <dgm:pt modelId="{4783C32C-6571-48E3-8976-E606AC23EDA4}" type="pres">
      <dgm:prSet presAssocID="{C841CDEB-A94B-4B18-A12E-D7A40A37A4A9}" presName="vert3" presStyleCnt="0"/>
      <dgm:spPr/>
    </dgm:pt>
    <dgm:pt modelId="{FCA97052-0109-47B8-8ABB-85B134E23A78}" type="pres">
      <dgm:prSet presAssocID="{4D94D0EA-5C43-49DC-A392-E80B2B8CB01F}" presName="thinLine3" presStyleLbl="callout" presStyleIdx="16" presStyleCnt="20"/>
      <dgm:spPr/>
    </dgm:pt>
    <dgm:pt modelId="{087F2283-A220-4D91-A393-1FF17501C783}" type="pres">
      <dgm:prSet presAssocID="{FF61BF4D-1FDC-4DB6-928F-79231A551512}" presName="horz3" presStyleCnt="0"/>
      <dgm:spPr/>
    </dgm:pt>
    <dgm:pt modelId="{06C88EE8-D16D-485D-BE8C-B5ADB2F11D44}" type="pres">
      <dgm:prSet presAssocID="{FF61BF4D-1FDC-4DB6-928F-79231A551512}" presName="horzSpace3" presStyleCnt="0"/>
      <dgm:spPr/>
    </dgm:pt>
    <dgm:pt modelId="{D6F56C9B-3FDA-472A-9BCD-742DE7D93819}" type="pres">
      <dgm:prSet presAssocID="{FF61BF4D-1FDC-4DB6-928F-79231A551512}" presName="tx3" presStyleLbl="revTx" presStyleIdx="29" presStyleCnt="32"/>
      <dgm:spPr/>
      <dgm:t>
        <a:bodyPr/>
        <a:lstStyle/>
        <a:p>
          <a:endParaRPr lang="en-US"/>
        </a:p>
      </dgm:t>
    </dgm:pt>
    <dgm:pt modelId="{0ED4E17E-CFBD-4DD4-BA82-0F08811A8677}" type="pres">
      <dgm:prSet presAssocID="{FF61BF4D-1FDC-4DB6-928F-79231A551512}" presName="vert3" presStyleCnt="0"/>
      <dgm:spPr/>
    </dgm:pt>
    <dgm:pt modelId="{091EDBCE-E81E-4A1D-AE9E-5F0310A395B1}" type="pres">
      <dgm:prSet presAssocID="{BE3B9DEE-B610-466F-9AA8-97ABC9F62388}" presName="thinLine3" presStyleLbl="callout" presStyleIdx="17" presStyleCnt="20"/>
      <dgm:spPr/>
    </dgm:pt>
    <dgm:pt modelId="{78068007-82C5-4F8D-B7C3-A47FF236C231}" type="pres">
      <dgm:prSet presAssocID="{AB0E16D8-8492-4C3E-B979-6A0AC218FAE1}" presName="horz3" presStyleCnt="0"/>
      <dgm:spPr/>
    </dgm:pt>
    <dgm:pt modelId="{97909482-8F74-4DB8-B282-1F765CD2DAAD}" type="pres">
      <dgm:prSet presAssocID="{AB0E16D8-8492-4C3E-B979-6A0AC218FAE1}" presName="horzSpace3" presStyleCnt="0"/>
      <dgm:spPr/>
    </dgm:pt>
    <dgm:pt modelId="{15BC4A0F-6F20-47B3-8308-AADE168A16F6}" type="pres">
      <dgm:prSet presAssocID="{AB0E16D8-8492-4C3E-B979-6A0AC218FAE1}" presName="tx3" presStyleLbl="revTx" presStyleIdx="30" presStyleCnt="32"/>
      <dgm:spPr/>
      <dgm:t>
        <a:bodyPr/>
        <a:lstStyle/>
        <a:p>
          <a:endParaRPr lang="en-US"/>
        </a:p>
      </dgm:t>
    </dgm:pt>
    <dgm:pt modelId="{24898C04-F37C-41EA-B587-B640F35CDD1D}" type="pres">
      <dgm:prSet presAssocID="{AB0E16D8-8492-4C3E-B979-6A0AC218FAE1}" presName="vert3" presStyleCnt="0"/>
      <dgm:spPr/>
    </dgm:pt>
    <dgm:pt modelId="{B300B899-B34F-4E9F-8D7B-2B7B7B935DAF}" type="pres">
      <dgm:prSet presAssocID="{95148E22-0493-456A-8C03-FEB7D4749E95}" presName="thinLine3" presStyleLbl="callout" presStyleIdx="18" presStyleCnt="20"/>
      <dgm:spPr/>
    </dgm:pt>
    <dgm:pt modelId="{6D0A3A0F-E7EE-4437-B362-67E3A244FFF4}" type="pres">
      <dgm:prSet presAssocID="{B4E713AE-1387-418B-8BD8-1FDF30FAA31D}" presName="horz3" presStyleCnt="0"/>
      <dgm:spPr/>
    </dgm:pt>
    <dgm:pt modelId="{9ADA54E9-DD61-47C1-8333-5BE03AC93FEA}" type="pres">
      <dgm:prSet presAssocID="{B4E713AE-1387-418B-8BD8-1FDF30FAA31D}" presName="horzSpace3" presStyleCnt="0"/>
      <dgm:spPr/>
    </dgm:pt>
    <dgm:pt modelId="{BAEA30C2-79BD-4126-936F-D2BC946E065F}" type="pres">
      <dgm:prSet presAssocID="{B4E713AE-1387-418B-8BD8-1FDF30FAA31D}" presName="tx3" presStyleLbl="revTx" presStyleIdx="31" presStyleCnt="32"/>
      <dgm:spPr/>
      <dgm:t>
        <a:bodyPr/>
        <a:lstStyle/>
        <a:p>
          <a:endParaRPr lang="en-US"/>
        </a:p>
      </dgm:t>
    </dgm:pt>
    <dgm:pt modelId="{61BF5111-98B2-4463-8735-909AB42C0333}" type="pres">
      <dgm:prSet presAssocID="{B4E713AE-1387-418B-8BD8-1FDF30FAA31D}" presName="vert3" presStyleCnt="0"/>
      <dgm:spPr/>
    </dgm:pt>
    <dgm:pt modelId="{01FC46AF-EAB9-4DF0-BAD8-762513482F8A}" type="pres">
      <dgm:prSet presAssocID="{1825E435-591C-4C94-B0A1-C9603BB9A1FF}" presName="thinLine2b" presStyleLbl="callout" presStyleIdx="19" presStyleCnt="20"/>
      <dgm:spPr/>
    </dgm:pt>
    <dgm:pt modelId="{6D95BD74-4468-4C9C-B8E3-E3BC56B7EDF7}" type="pres">
      <dgm:prSet presAssocID="{1825E435-591C-4C94-B0A1-C9603BB9A1FF}" presName="vertSpace2b" presStyleCnt="0"/>
      <dgm:spPr/>
    </dgm:pt>
  </dgm:ptLst>
  <dgm:cxnLst>
    <dgm:cxn modelId="{46C20CA2-DD44-40EB-993A-C9E200E991B6}" srcId="{F84EF14E-47C9-4484-A3BA-4E10372C4A18}" destId="{0F74E1A1-247D-4676-8A8F-459595372500}" srcOrd="1" destOrd="0" parTransId="{E384F75A-7B5E-4C11-B36E-09E02749A459}" sibTransId="{0C727A66-D802-4430-9DD2-6327E87FBA1D}"/>
    <dgm:cxn modelId="{E76EB1ED-3AE3-42A9-A978-627D835AC186}" srcId="{1825E435-591C-4C94-B0A1-C9603BB9A1FF}" destId="{AB0E16D8-8492-4C3E-B979-6A0AC218FAE1}" srcOrd="2" destOrd="0" parTransId="{884828F9-18FA-47F3-8142-F7E9AA559F7B}" sibTransId="{95148E22-0493-456A-8C03-FEB7D4749E95}"/>
    <dgm:cxn modelId="{029D8D94-E866-4991-B138-1C2698356876}" srcId="{700CF4C8-BBC1-4B94-844C-AC8A2EFCA9AF}" destId="{F84EF14E-47C9-4484-A3BA-4E10372C4A18}" srcOrd="0" destOrd="0" parTransId="{B6D75C65-065E-4FC4-A204-1927593F38DF}" sibTransId="{0F4FD002-4D17-474D-8EA7-DFB0B9002840}"/>
    <dgm:cxn modelId="{FEFD95C4-D8BD-4F44-94E5-6F7A8E5C7978}" type="presOf" srcId="{6AC0242F-AE17-4811-A9D3-4CA2ADA5B387}" destId="{00869642-B9D7-4267-8326-B2F376C1C7FF}" srcOrd="0" destOrd="0" presId="urn:microsoft.com/office/officeart/2008/layout/LinedList"/>
    <dgm:cxn modelId="{BE3E9DAD-EC7B-4508-9FBA-3999759001DA}" type="presOf" srcId="{6F1794AB-A6A1-4EF7-8E54-3FC74E15550A}" destId="{A4E87E63-98B3-4F03-ACFC-D36B114163C9}" srcOrd="0" destOrd="0" presId="urn:microsoft.com/office/officeart/2008/layout/LinedList"/>
    <dgm:cxn modelId="{592EE7AB-B754-4C9A-8785-8A19F9F3AC1F}" srcId="{0F74E1A1-247D-4676-8A8F-459595372500}" destId="{6C1B9239-D196-4A6D-976A-500566507CA9}" srcOrd="0" destOrd="0" parTransId="{15EE47EA-BD59-420E-BE97-E79336F0793E}" sibTransId="{EB5C5B2B-4A0B-4E38-A978-C874D040C645}"/>
    <dgm:cxn modelId="{C31CD914-C22D-4884-AFCC-89060E2FF29D}" type="presOf" srcId="{25CFACF5-CE9A-4208-B084-3C707627CC7F}" destId="{313B2CF8-25BE-4F1E-840B-238CD83F3752}" srcOrd="0" destOrd="0" presId="urn:microsoft.com/office/officeart/2008/layout/LinedList"/>
    <dgm:cxn modelId="{E7818816-BAB4-4B32-88C1-6927AB0BDC42}" srcId="{F84EF14E-47C9-4484-A3BA-4E10372C4A18}" destId="{9C7FA659-C03C-4696-9210-4A64D5097BED}" srcOrd="2" destOrd="0" parTransId="{1BF4F017-1388-4237-896A-F75E71AB103F}" sibTransId="{00E4B850-ABA7-443C-B463-FD52498D25C5}"/>
    <dgm:cxn modelId="{77BC17B4-112F-4FBC-81DE-93A4B41DE85F}" srcId="{F84EF14E-47C9-4484-A3BA-4E10372C4A18}" destId="{6F1794AB-A6A1-4EF7-8E54-3FC74E15550A}" srcOrd="4" destOrd="0" parTransId="{500E5DB2-7356-4849-A6A6-878BD81AA23E}" sibTransId="{61F0B927-A6A7-4396-8C71-04F7420BD6B8}"/>
    <dgm:cxn modelId="{3D94D4F1-A100-452A-9ED5-C944DB59CB27}" srcId="{F3DE637A-9561-4CCD-887C-F6BDFF2DAFE3}" destId="{3E3C9597-34AE-48CF-808A-9F64D34D38F4}" srcOrd="1" destOrd="0" parTransId="{A2B6376A-ABE3-4552-AEFB-1F12DE978974}" sibTransId="{9ADA4646-735F-483C-A8D7-10245DA201C0}"/>
    <dgm:cxn modelId="{2FFF48EE-ABC9-4365-913C-5338ACB21F94}" srcId="{BB26DA37-81CC-4115-9FD2-9F5C0AEA5DEF}" destId="{2CD8E2BE-4B81-4CAD-90E8-39610B7E29A7}" srcOrd="0" destOrd="0" parTransId="{8774A4EC-C530-4C10-87AC-B7508E01072E}" sibTransId="{756DDF08-1058-40E1-9A98-632D30F5FD0F}"/>
    <dgm:cxn modelId="{517B721D-CB4E-4568-9C2C-F714D27F8222}" srcId="{1825E435-591C-4C94-B0A1-C9603BB9A1FF}" destId="{FF61BF4D-1FDC-4DB6-928F-79231A551512}" srcOrd="1" destOrd="0" parTransId="{8343E018-D541-48FC-9E58-8C4D81DF735F}" sibTransId="{BE3B9DEE-B610-466F-9AA8-97ABC9F62388}"/>
    <dgm:cxn modelId="{DE2F9C73-F6C0-488F-B52C-33512F2B3141}" type="presOf" srcId="{194C8F15-00F3-41FF-840E-3E215D8A8CB2}" destId="{0DD18EEE-A7D7-40C8-B0AB-8634889E8E34}" srcOrd="0" destOrd="0" presId="urn:microsoft.com/office/officeart/2008/layout/LinedList"/>
    <dgm:cxn modelId="{900AEC5A-73BE-4D33-BDCF-CF116658E474}" type="presOf" srcId="{6C1B9239-D196-4A6D-976A-500566507CA9}" destId="{00D7AEF1-3CA9-4F80-91F2-E4F3C29A556B}" srcOrd="0" destOrd="0" presId="urn:microsoft.com/office/officeart/2008/layout/LinedList"/>
    <dgm:cxn modelId="{ADA187E7-1117-2347-80FF-B410575A5D05}" srcId="{9B2F914A-9323-461A-9154-482ABB50ABA4}" destId="{4F6809E5-D84B-1F49-B4EC-B97C99C763F9}" srcOrd="4" destOrd="0" parTransId="{7592DAD5-4C10-E14E-96BA-5D06B4A1919B}" sibTransId="{882892C0-1E5D-4944-B889-34FD6EA1020A}"/>
    <dgm:cxn modelId="{7330F1C4-7D0F-43D6-ACEE-8C6A4BC23980}" srcId="{9B2F914A-9323-461A-9154-482ABB50ABA4}" destId="{25CFACF5-CE9A-4208-B084-3C707627CC7F}" srcOrd="2" destOrd="0" parTransId="{0810F93D-7B04-464F-93FF-707F12D9EAEB}" sibTransId="{BBA5F23C-D1DD-471E-8101-A8B1015BDE18}"/>
    <dgm:cxn modelId="{FE64843C-91FA-4631-BF1D-221E1307A553}" srcId="{9B2F914A-9323-461A-9154-482ABB50ABA4}" destId="{194C8F15-00F3-41FF-840E-3E215D8A8CB2}" srcOrd="3" destOrd="0" parTransId="{662CBC22-8312-4185-A47C-E4165B8091E7}" sibTransId="{7F14B901-6E09-4FBE-9D3F-44992C7AB794}"/>
    <dgm:cxn modelId="{5C2CF19C-A44E-44DB-BB59-DD00758A9B5A}" type="presOf" srcId="{9C7FA659-C03C-4696-9210-4A64D5097BED}" destId="{BE4353E6-4375-4FA2-AB8F-ED7E14E860BF}" srcOrd="0" destOrd="0" presId="urn:microsoft.com/office/officeart/2008/layout/LinedList"/>
    <dgm:cxn modelId="{5B03E266-620E-4D23-BE43-C809F19238DA}" srcId="{4F6809E5-D84B-1F49-B4EC-B97C99C763F9}" destId="{42A4FC1A-BBFF-4AAC-960C-52D5BD0E6AB7}" srcOrd="2" destOrd="0" parTransId="{6C7D7CE4-51DA-420E-93A5-5DD46B1B7E76}" sibTransId="{B2D6402C-6BD7-4852-95C8-009172D75591}"/>
    <dgm:cxn modelId="{9CD5A716-CAD2-420A-A4F9-11CC5CCD1F13}" type="presOf" srcId="{BB150812-1978-4EC2-8275-4DBBEB606C18}" destId="{452126F9-F439-4B92-9DAA-B14492142A66}" srcOrd="0" destOrd="0" presId="urn:microsoft.com/office/officeart/2008/layout/LinedList"/>
    <dgm:cxn modelId="{E18E8C43-5BDB-4DAE-8F06-9B40E16D2007}" type="presOf" srcId="{3E3C9597-34AE-48CF-808A-9F64D34D38F4}" destId="{483A910B-7620-4E81-819B-900247F83379}" srcOrd="0" destOrd="0" presId="urn:microsoft.com/office/officeart/2008/layout/LinedList"/>
    <dgm:cxn modelId="{4D049E7C-EB9B-4346-85F1-B78E56C5FE9D}" srcId="{6AC0242F-AE17-4811-A9D3-4CA2ADA5B387}" destId="{BB26DA37-81CC-4115-9FD2-9F5C0AEA5DEF}" srcOrd="0" destOrd="0" parTransId="{CFDE6D5F-6C8E-4902-9B27-E0ABDC6F1097}" sibTransId="{7DC5C709-9A53-4091-867B-8C00D99B5537}"/>
    <dgm:cxn modelId="{9A79EF80-584A-41E0-88DE-5EFDE84AD8D1}" type="presOf" srcId="{F3DE637A-9561-4CCD-887C-F6BDFF2DAFE3}" destId="{3FD0B706-E624-41D6-8AB3-D4AEE8C2481C}" srcOrd="0" destOrd="0" presId="urn:microsoft.com/office/officeart/2008/layout/LinedList"/>
    <dgm:cxn modelId="{E7A1AB03-72D8-4F9B-82C4-252439905962}" type="presOf" srcId="{9B570B42-0CA6-F047-BFF4-FA98224BE373}" destId="{E3172767-9F85-49F0-B9CC-E6D33FF50D8A}" srcOrd="0" destOrd="0" presId="urn:microsoft.com/office/officeart/2008/layout/LinedList"/>
    <dgm:cxn modelId="{BE6EFBF2-4F44-458B-98A2-6AED9F181100}" srcId="{700CF4C8-BBC1-4B94-844C-AC8A2EFCA9AF}" destId="{9B2F914A-9323-461A-9154-482ABB50ABA4}" srcOrd="1" destOrd="0" parTransId="{17327FA3-638A-4254-9640-A82F65DC94F8}" sibTransId="{C10BA1B8-CA5D-4BCF-A6FC-C4CEE2D043E2}"/>
    <dgm:cxn modelId="{1F7BFA9C-6611-4C05-A2FA-149D93BF7C21}" type="presOf" srcId="{3B233CC1-4BF5-44C9-A74E-9505CF0580E2}" destId="{F29721B0-A17D-488E-95DA-8B296415DB77}" srcOrd="0" destOrd="0" presId="urn:microsoft.com/office/officeart/2008/layout/LinedList"/>
    <dgm:cxn modelId="{807A1A60-B77C-43A1-839D-EF92BFA64266}" type="presOf" srcId="{552377AC-B83B-4A31-9D58-65A985A99CE4}" destId="{54638C51-13D0-4572-B5A3-CE6AB03AD0F3}" srcOrd="0" destOrd="0" presId="urn:microsoft.com/office/officeart/2008/layout/LinedList"/>
    <dgm:cxn modelId="{AE26812D-04DD-41B1-89D7-5CEE02F4DA10}" type="presOf" srcId="{8C7FA090-57AD-45FA-8638-0DB1F8585D3B}" destId="{A269D8D5-A674-4EEB-8DCE-383333501BD7}" srcOrd="0" destOrd="0" presId="urn:microsoft.com/office/officeart/2008/layout/LinedList"/>
    <dgm:cxn modelId="{F131EB8B-790B-6A4D-96CA-CF27FE774788}" srcId="{4F6809E5-D84B-1F49-B4EC-B97C99C763F9}" destId="{E6320799-7C67-C949-9273-7342DF713EB9}" srcOrd="1" destOrd="0" parTransId="{F0EF2074-081A-3B4F-82D8-0BFB9E495DF2}" sibTransId="{A6F5C095-1FB6-D24A-9967-A6C19A2AF194}"/>
    <dgm:cxn modelId="{F90A369D-3626-40FF-87B9-1EAB48020978}" type="presOf" srcId="{2CD8E2BE-4B81-4CAD-90E8-39610B7E29A7}" destId="{37553543-2E86-4131-89A0-2877FBB78A50}" srcOrd="0" destOrd="0" presId="urn:microsoft.com/office/officeart/2008/layout/LinedList"/>
    <dgm:cxn modelId="{59F1F649-74D2-4DD8-ACAF-82C1186FC408}" type="presOf" srcId="{C841CDEB-A94B-4B18-A12E-D7A40A37A4A9}" destId="{4FAA3A67-50DB-4CD8-BE1B-422DF8D8C3A1}" srcOrd="0" destOrd="0" presId="urn:microsoft.com/office/officeart/2008/layout/LinedList"/>
    <dgm:cxn modelId="{9389C1CF-31BF-4451-AE1C-3BF8166E91BF}" type="presOf" srcId="{AB0E16D8-8492-4C3E-B979-6A0AC218FAE1}" destId="{15BC4A0F-6F20-47B3-8308-AADE168A16F6}" srcOrd="0" destOrd="0" presId="urn:microsoft.com/office/officeart/2008/layout/LinedList"/>
    <dgm:cxn modelId="{4B76BB63-715C-4862-888C-9B64D2E69EDC}" type="presOf" srcId="{0F74E1A1-247D-4676-8A8F-459595372500}" destId="{7D712B2E-652C-41EF-8BD9-6E80E746B897}" srcOrd="0" destOrd="0" presId="urn:microsoft.com/office/officeart/2008/layout/LinedList"/>
    <dgm:cxn modelId="{BD62CF2D-5A2B-4E4A-90A4-57DAC52F93B6}" type="presOf" srcId="{4A9B8776-866F-4728-BDCF-74DFAC53D718}" destId="{67D0474A-0445-4C53-89EE-AE370045B4B3}" srcOrd="0" destOrd="0" presId="urn:microsoft.com/office/officeart/2008/layout/LinedList"/>
    <dgm:cxn modelId="{519F97A5-72FB-44F6-8388-BAC45CA6BAB0}" type="presOf" srcId="{F84EF14E-47C9-4484-A3BA-4E10372C4A18}" destId="{36142D1C-FD4E-46BD-8098-01590232BC31}" srcOrd="0" destOrd="0" presId="urn:microsoft.com/office/officeart/2008/layout/LinedList"/>
    <dgm:cxn modelId="{DD4031F5-EBF3-6A44-8D3C-A886B0A78D6A}" srcId="{9B2F914A-9323-461A-9154-482ABB50ABA4}" destId="{9B570B42-0CA6-F047-BFF4-FA98224BE373}" srcOrd="1" destOrd="0" parTransId="{81E5F047-F100-584E-835A-E4E06A326003}" sibTransId="{6AE2CF88-EE43-384C-B3A2-FEF1A599C624}"/>
    <dgm:cxn modelId="{54B6FCE5-4280-4788-B7F5-9DFC746055F7}" type="presOf" srcId="{BB26DA37-81CC-4115-9FD2-9F5C0AEA5DEF}" destId="{3067F437-FCEA-4428-96AB-F1B996A34B70}" srcOrd="0" destOrd="0" presId="urn:microsoft.com/office/officeart/2008/layout/LinedList"/>
    <dgm:cxn modelId="{A499870E-44E6-46A6-8A2A-34E524AE6456}" srcId="{1825E435-591C-4C94-B0A1-C9603BB9A1FF}" destId="{B4E713AE-1387-418B-8BD8-1FDF30FAA31D}" srcOrd="3" destOrd="0" parTransId="{C4808723-5EC8-48C1-9994-DDC681518232}" sibTransId="{639B789B-0386-4214-9446-D2331CFC80F6}"/>
    <dgm:cxn modelId="{0A65A8A8-E1AA-43FE-8FF8-2481C35ADC7F}" type="presOf" srcId="{700CF4C8-BBC1-4B94-844C-AC8A2EFCA9AF}" destId="{007FF671-72EC-4514-8244-CFB037CF2380}" srcOrd="0" destOrd="0" presId="urn:microsoft.com/office/officeart/2008/layout/LinedList"/>
    <dgm:cxn modelId="{F077C8B7-D712-42F3-880A-56DC7BCB5873}" type="presOf" srcId="{4F6809E5-D84B-1F49-B4EC-B97C99C763F9}" destId="{88FB976B-A7EF-45AA-8973-BE089FE64DF9}" srcOrd="0" destOrd="0" presId="urn:microsoft.com/office/officeart/2008/layout/LinedList"/>
    <dgm:cxn modelId="{6BE978EC-90A1-4043-B1F0-945FE1BD39A2}" type="presOf" srcId="{FF61BF4D-1FDC-4DB6-928F-79231A551512}" destId="{D6F56C9B-3FDA-472A-9BCD-742DE7D93819}" srcOrd="0" destOrd="0" presId="urn:microsoft.com/office/officeart/2008/layout/LinedList"/>
    <dgm:cxn modelId="{F9A847FD-B48F-BB4B-8FA0-B3A6ECCC524F}" srcId="{4F6809E5-D84B-1F49-B4EC-B97C99C763F9}" destId="{2B12183F-CF9A-0544-BB5B-F68374877E6C}" srcOrd="0" destOrd="0" parTransId="{B99FD536-C5AE-2E40-BE1A-64A2217D28BB}" sibTransId="{15616FAA-F8AB-8145-9965-E375B9F7FD85}"/>
    <dgm:cxn modelId="{BA5A1D30-B1E5-4F71-96E2-F7F8D9A3A4D5}" srcId="{F84EF14E-47C9-4484-A3BA-4E10372C4A18}" destId="{552377AC-B83B-4A31-9D58-65A985A99CE4}" srcOrd="3" destOrd="0" parTransId="{A317EFA9-3A9D-4F2F-8DF4-C918EDEC3598}" sibTransId="{E9234788-2282-4CB6-B6FE-5904026CFC13}"/>
    <dgm:cxn modelId="{15B61FA3-3026-4EEF-B7E7-EF1D546A400C}" type="presOf" srcId="{04BE52F0-3654-4144-83D1-F95E11D4D8C5}" destId="{A8917B06-B87E-4AA9-A9A5-5DB916EF282E}" srcOrd="0" destOrd="0" presId="urn:microsoft.com/office/officeart/2008/layout/LinedList"/>
    <dgm:cxn modelId="{1D36EBB6-1DE4-4423-8FAA-D2130AAAFEC9}" type="presOf" srcId="{42A4FC1A-BBFF-4AAC-960C-52D5BD0E6AB7}" destId="{13245BCD-3B47-43B6-828D-2DD3BC459137}" srcOrd="0" destOrd="0" presId="urn:microsoft.com/office/officeart/2008/layout/LinedList"/>
    <dgm:cxn modelId="{54313215-E88F-408F-B30A-4004EE14F114}" srcId="{25CFACF5-CE9A-4208-B084-3C707627CC7F}" destId="{66CD137E-166A-4893-AF93-49A0B4B5CB60}" srcOrd="1" destOrd="0" parTransId="{44991E5E-DC77-4A32-BF94-6B48AEE5746F}" sibTransId="{22A65E6B-2663-4BFB-BE51-262C3100F000}"/>
    <dgm:cxn modelId="{ED03FE32-4481-4B6A-A0FC-91481E172C31}" type="presOf" srcId="{E6320799-7C67-C949-9273-7342DF713EB9}" destId="{CA955B2C-A8C8-4B26-A83E-9104511AFA84}" srcOrd="0" destOrd="0" presId="urn:microsoft.com/office/officeart/2008/layout/LinedList"/>
    <dgm:cxn modelId="{8AFCF30C-B3B6-473D-9C0F-00540403BA6C}" srcId="{6AC0242F-AE17-4811-A9D3-4CA2ADA5B387}" destId="{1825E435-591C-4C94-B0A1-C9603BB9A1FF}" srcOrd="1" destOrd="0" parTransId="{5068EC02-EAC9-4447-B435-D255834ACAE9}" sibTransId="{47C6AE5D-AC64-4368-AD83-4FF8FC1CAF8F}"/>
    <dgm:cxn modelId="{32450B3F-7F93-405B-8440-25F40FEF6E28}" type="presOf" srcId="{E4153B1F-5D8D-42EB-A47E-AD0914B950A4}" destId="{7DA1F9F2-923E-4420-B96E-2A378F183539}" srcOrd="0" destOrd="0" presId="urn:microsoft.com/office/officeart/2008/layout/LinedList"/>
    <dgm:cxn modelId="{13216CB8-A320-4187-AF1C-85D8612B7886}" type="presOf" srcId="{66CD137E-166A-4893-AF93-49A0B4B5CB60}" destId="{F1609327-EF91-496E-80BE-DA5182D66ED4}" srcOrd="0" destOrd="0" presId="urn:microsoft.com/office/officeart/2008/layout/LinedList"/>
    <dgm:cxn modelId="{2BBCA9C5-179E-804A-8A0A-DF2FB852A646}" srcId="{F84EF14E-47C9-4484-A3BA-4E10372C4A18}" destId="{0F9EEC96-DF60-0346-B284-AD96DB4E1856}" srcOrd="0" destOrd="0" parTransId="{D63AE170-53C4-1241-BC88-519A44F96DA6}" sibTransId="{90401293-7DA2-1641-B06D-064FA4192A7C}"/>
    <dgm:cxn modelId="{AE9125AA-032A-40C1-8A9C-9EF115DEC80E}" srcId="{700CF4C8-BBC1-4B94-844C-AC8A2EFCA9AF}" destId="{6AC0242F-AE17-4811-A9D3-4CA2ADA5B387}" srcOrd="2" destOrd="0" parTransId="{AA530B53-AA97-4245-91FE-DD2F432767EF}" sibTransId="{0CB2CF45-5E8F-452D-901B-3B5B80F16A96}"/>
    <dgm:cxn modelId="{7C5F8976-39A6-4E1D-A8DC-F2296BC0C0CD}" srcId="{6C1B9239-D196-4A6D-976A-500566507CA9}" destId="{04BE52F0-3654-4144-83D1-F95E11D4D8C5}" srcOrd="1" destOrd="0" parTransId="{CE163F4E-9DBE-4D99-B1A1-811F52201598}" sibTransId="{5A7D9D6F-04C1-496C-ABD2-EBE5EBC50972}"/>
    <dgm:cxn modelId="{C7EC045A-3425-450D-9825-FFD9F12B15BF}" srcId="{F3DE637A-9561-4CCD-887C-F6BDFF2DAFE3}" destId="{8C7FA090-57AD-45FA-8638-0DB1F8585D3B}" srcOrd="0" destOrd="0" parTransId="{9871393C-E32A-471C-A5ED-F63C978307AE}" sibTransId="{670C4CF8-DE17-4B06-AD7E-1FDEBDF5CB4B}"/>
    <dgm:cxn modelId="{C8714B58-3EBB-4E3B-B72F-6D62E46C6A26}" type="presOf" srcId="{1825E435-591C-4C94-B0A1-C9603BB9A1FF}" destId="{8328C88A-6B52-4345-A793-1FA943FA5160}" srcOrd="0" destOrd="0" presId="urn:microsoft.com/office/officeart/2008/layout/LinedList"/>
    <dgm:cxn modelId="{25E3478B-B90A-49C0-9127-3038DFD95C50}" srcId="{25CFACF5-CE9A-4208-B084-3C707627CC7F}" destId="{E4153B1F-5D8D-42EB-A47E-AD0914B950A4}" srcOrd="0" destOrd="0" parTransId="{23B7769B-0BC3-4B8B-BBB8-FAA8C637CE71}" sibTransId="{8EDC14E1-7E10-4BA3-99BB-364DC0C1BD60}"/>
    <dgm:cxn modelId="{31F7AAC2-59BC-428E-9889-CBB34FA8F41C}" type="presOf" srcId="{9B2F914A-9323-461A-9154-482ABB50ABA4}" destId="{74CFC76B-6C93-4E8C-9F07-437076DB5035}" srcOrd="0" destOrd="0" presId="urn:microsoft.com/office/officeart/2008/layout/LinedList"/>
    <dgm:cxn modelId="{642FA255-1843-4252-9A58-7945348A6920}" srcId="{1825E435-591C-4C94-B0A1-C9603BB9A1FF}" destId="{C841CDEB-A94B-4B18-A12E-D7A40A37A4A9}" srcOrd="0" destOrd="0" parTransId="{A1E4AAD0-4EDE-4423-A3DD-866ABD39A263}" sibTransId="{4D94D0EA-5C43-49DC-A392-E80B2B8CB01F}"/>
    <dgm:cxn modelId="{C164236A-CA03-4A28-8F57-9F7A600F59E8}" type="presOf" srcId="{B4E713AE-1387-418B-8BD8-1FDF30FAA31D}" destId="{BAEA30C2-79BD-4126-936F-D2BC946E065F}" srcOrd="0" destOrd="0" presId="urn:microsoft.com/office/officeart/2008/layout/LinedList"/>
    <dgm:cxn modelId="{A4E0CED4-6C0E-46BB-8BA2-AD7931633837}" type="presOf" srcId="{0F9EEC96-DF60-0346-B284-AD96DB4E1856}" destId="{6FBA3449-9F70-4DC6-BFA2-9AE3F0A71566}" srcOrd="0" destOrd="0" presId="urn:microsoft.com/office/officeart/2008/layout/LinedList"/>
    <dgm:cxn modelId="{94F50C2A-DAF0-440F-8F13-DCDF99277F9F}" srcId="{6C1B9239-D196-4A6D-976A-500566507CA9}" destId="{BB150812-1978-4EC2-8275-4DBBEB606C18}" srcOrd="0" destOrd="0" parTransId="{978A000B-6C3D-4C7D-AB7D-2A80FED86671}" sibTransId="{FE4F3202-94E1-4938-8133-E0F4EACB62B9}"/>
    <dgm:cxn modelId="{FBEE44FC-3C46-455E-9C12-B20797CF47D8}" srcId="{9C7FA659-C03C-4696-9210-4A64D5097BED}" destId="{3B233CC1-4BF5-44C9-A74E-9505CF0580E2}" srcOrd="1" destOrd="0" parTransId="{954A6A7D-EC84-4329-9135-FC42CF880041}" sibTransId="{0041EA19-2BCB-4001-8A0D-C1392F5AF08D}"/>
    <dgm:cxn modelId="{9CEB6B79-E9A8-47E0-94A7-F76850C5BACD}" srcId="{9C7FA659-C03C-4696-9210-4A64D5097BED}" destId="{4A9B8776-866F-4728-BDCF-74DFAC53D718}" srcOrd="0" destOrd="0" parTransId="{51E64B2E-7929-451E-9BE7-21B99D2F7264}" sibTransId="{C2E1BF49-87D1-4B90-98EA-A34166D9212A}"/>
    <dgm:cxn modelId="{831C6FC2-7A71-4792-A4B3-4C52C4E5B8C0}" type="presOf" srcId="{2B12183F-CF9A-0544-BB5B-F68374877E6C}" destId="{DCEFA8D5-706D-4B58-B76A-0D7118EF6881}" srcOrd="0" destOrd="0" presId="urn:microsoft.com/office/officeart/2008/layout/LinedList"/>
    <dgm:cxn modelId="{6FB79639-BE15-49E6-BF7D-D886613F346F}" srcId="{9B2F914A-9323-461A-9154-482ABB50ABA4}" destId="{F3DE637A-9561-4CCD-887C-F6BDFF2DAFE3}" srcOrd="0" destOrd="0" parTransId="{EE9C6644-3763-40A5-9795-364457229A07}" sibTransId="{48ED93A6-9C45-4A22-A2A9-3FA573F38E06}"/>
    <dgm:cxn modelId="{D069A1A5-4EB0-4621-8CF6-F2C66F5E401D}" type="presParOf" srcId="{007FF671-72EC-4514-8244-CFB037CF2380}" destId="{565E6481-42FD-4E6D-B4D2-4856778702AF}" srcOrd="0" destOrd="0" presId="urn:microsoft.com/office/officeart/2008/layout/LinedList"/>
    <dgm:cxn modelId="{72B43E17-524B-444D-B28F-E0C88C810CE3}" type="presParOf" srcId="{007FF671-72EC-4514-8244-CFB037CF2380}" destId="{DE8944C7-378E-4782-8C7F-DA168E987930}" srcOrd="1" destOrd="0" presId="urn:microsoft.com/office/officeart/2008/layout/LinedList"/>
    <dgm:cxn modelId="{D977CFF4-AA0B-4CF1-BA3B-9D9BFD4BB614}" type="presParOf" srcId="{DE8944C7-378E-4782-8C7F-DA168E987930}" destId="{36142D1C-FD4E-46BD-8098-01590232BC31}" srcOrd="0" destOrd="0" presId="urn:microsoft.com/office/officeart/2008/layout/LinedList"/>
    <dgm:cxn modelId="{FD893EE0-8E86-4D8E-9D14-3CFF6BEA49C0}" type="presParOf" srcId="{DE8944C7-378E-4782-8C7F-DA168E987930}" destId="{CC13C64C-E51A-4583-B306-81A05B4F86E4}" srcOrd="1" destOrd="0" presId="urn:microsoft.com/office/officeart/2008/layout/LinedList"/>
    <dgm:cxn modelId="{55B0833E-1340-4088-9EC2-0CEA38D8B425}" type="presParOf" srcId="{CC13C64C-E51A-4583-B306-81A05B4F86E4}" destId="{51D50D4A-DD69-450C-A8D8-6CBD194A23FD}" srcOrd="0" destOrd="0" presId="urn:microsoft.com/office/officeart/2008/layout/LinedList"/>
    <dgm:cxn modelId="{720D4F16-66FB-4C90-A2CA-6E7A4DC21650}" type="presParOf" srcId="{CC13C64C-E51A-4583-B306-81A05B4F86E4}" destId="{6AB4A815-46A4-4718-83FD-35192165B35A}" srcOrd="1" destOrd="0" presId="urn:microsoft.com/office/officeart/2008/layout/LinedList"/>
    <dgm:cxn modelId="{45A31823-5EEA-475F-808B-175587117B69}" type="presParOf" srcId="{6AB4A815-46A4-4718-83FD-35192165B35A}" destId="{0C0D5B95-0878-4C01-983B-32F8C1AE2EAB}" srcOrd="0" destOrd="0" presId="urn:microsoft.com/office/officeart/2008/layout/LinedList"/>
    <dgm:cxn modelId="{7D2035C8-36E6-4B86-89D7-8A9E9A64DCD8}" type="presParOf" srcId="{6AB4A815-46A4-4718-83FD-35192165B35A}" destId="{6FBA3449-9F70-4DC6-BFA2-9AE3F0A71566}" srcOrd="1" destOrd="0" presId="urn:microsoft.com/office/officeart/2008/layout/LinedList"/>
    <dgm:cxn modelId="{708571DF-843B-422C-8A54-4D0EF538FCFF}" type="presParOf" srcId="{6AB4A815-46A4-4718-83FD-35192165B35A}" destId="{57CFAB6F-50BD-495F-89FE-1F9FE43E2C1F}" srcOrd="2" destOrd="0" presId="urn:microsoft.com/office/officeart/2008/layout/LinedList"/>
    <dgm:cxn modelId="{B9CEA4D9-0A15-41A8-AC4B-97FD200E669E}" type="presParOf" srcId="{CC13C64C-E51A-4583-B306-81A05B4F86E4}" destId="{2CC8E1A7-4BE2-41AC-B973-319D2D1CD0D4}" srcOrd="2" destOrd="0" presId="urn:microsoft.com/office/officeart/2008/layout/LinedList"/>
    <dgm:cxn modelId="{F22BC188-EF41-4CA4-B38F-C8BFDEBC02AB}" type="presParOf" srcId="{CC13C64C-E51A-4583-B306-81A05B4F86E4}" destId="{B0B700F7-1573-4462-852B-2EA7C0086ECE}" srcOrd="3" destOrd="0" presId="urn:microsoft.com/office/officeart/2008/layout/LinedList"/>
    <dgm:cxn modelId="{D06F85B1-FCB0-458E-B31D-B4B8AE2914FC}" type="presParOf" srcId="{CC13C64C-E51A-4583-B306-81A05B4F86E4}" destId="{6295C408-4A96-4EBD-A5E3-BB386F4262CD}" srcOrd="4" destOrd="0" presId="urn:microsoft.com/office/officeart/2008/layout/LinedList"/>
    <dgm:cxn modelId="{CCBCE98E-1B2F-4E8D-BC83-6067B49032F0}" type="presParOf" srcId="{6295C408-4A96-4EBD-A5E3-BB386F4262CD}" destId="{3F0D7502-C804-4191-A288-F27C410434B0}" srcOrd="0" destOrd="0" presId="urn:microsoft.com/office/officeart/2008/layout/LinedList"/>
    <dgm:cxn modelId="{D164A055-AB5A-4ECC-AFF8-674D1ADE69C4}" type="presParOf" srcId="{6295C408-4A96-4EBD-A5E3-BB386F4262CD}" destId="{7D712B2E-652C-41EF-8BD9-6E80E746B897}" srcOrd="1" destOrd="0" presId="urn:microsoft.com/office/officeart/2008/layout/LinedList"/>
    <dgm:cxn modelId="{6D1F5571-EFAE-4974-B67A-3D106DE0F5F9}" type="presParOf" srcId="{6295C408-4A96-4EBD-A5E3-BB386F4262CD}" destId="{81180E39-1BF5-4596-BF0D-B3F879BA3142}" srcOrd="2" destOrd="0" presId="urn:microsoft.com/office/officeart/2008/layout/LinedList"/>
    <dgm:cxn modelId="{4FC92C33-68F8-4EF8-BB70-A2AC9D74BA14}" type="presParOf" srcId="{81180E39-1BF5-4596-BF0D-B3F879BA3142}" destId="{29CA4BB1-E8CE-4A00-90EA-84157964FE51}" srcOrd="0" destOrd="0" presId="urn:microsoft.com/office/officeart/2008/layout/LinedList"/>
    <dgm:cxn modelId="{76B2E8B9-AD12-481D-ABD1-CDDFDC92FF1A}" type="presParOf" srcId="{29CA4BB1-E8CE-4A00-90EA-84157964FE51}" destId="{37518089-8BE6-4544-962A-C9B05AE19F26}" srcOrd="0" destOrd="0" presId="urn:microsoft.com/office/officeart/2008/layout/LinedList"/>
    <dgm:cxn modelId="{B242B2C6-2933-447B-90CA-D58C233DEF2D}" type="presParOf" srcId="{29CA4BB1-E8CE-4A00-90EA-84157964FE51}" destId="{00D7AEF1-3CA9-4F80-91F2-E4F3C29A556B}" srcOrd="1" destOrd="0" presId="urn:microsoft.com/office/officeart/2008/layout/LinedList"/>
    <dgm:cxn modelId="{1BF662D3-3B28-47FD-B139-CD64BDD07E03}" type="presParOf" srcId="{29CA4BB1-E8CE-4A00-90EA-84157964FE51}" destId="{BA18569D-BA26-4071-8882-FDF2DCD39E5D}" srcOrd="2" destOrd="0" presId="urn:microsoft.com/office/officeart/2008/layout/LinedList"/>
    <dgm:cxn modelId="{4C234972-C444-4F9C-AC80-BB449B52576A}" type="presParOf" srcId="{BA18569D-BA26-4071-8882-FDF2DCD39E5D}" destId="{8FC45B26-0106-423B-BB0B-CB3631951E2A}" srcOrd="0" destOrd="0" presId="urn:microsoft.com/office/officeart/2008/layout/LinedList"/>
    <dgm:cxn modelId="{70B4D6EC-0DE9-426B-A4FC-B4AFC0E64690}" type="presParOf" srcId="{8FC45B26-0106-423B-BB0B-CB3631951E2A}" destId="{0E5768F2-CD59-4B60-86AF-0F0BD7DED007}" srcOrd="0" destOrd="0" presId="urn:microsoft.com/office/officeart/2008/layout/LinedList"/>
    <dgm:cxn modelId="{8FB579AC-38D3-4CB1-B15D-24A0B3B959E2}" type="presParOf" srcId="{8FC45B26-0106-423B-BB0B-CB3631951E2A}" destId="{452126F9-F439-4B92-9DAA-B14492142A66}" srcOrd="1" destOrd="0" presId="urn:microsoft.com/office/officeart/2008/layout/LinedList"/>
    <dgm:cxn modelId="{558DFA87-519C-4A3C-8633-CA32666621CA}" type="presParOf" srcId="{BA18569D-BA26-4071-8882-FDF2DCD39E5D}" destId="{4BC811AC-E468-48D4-AF95-BF79BA103EC4}" srcOrd="1" destOrd="0" presId="urn:microsoft.com/office/officeart/2008/layout/LinedList"/>
    <dgm:cxn modelId="{A4E43616-66D2-45A9-A12A-B1FF084B22B0}" type="presParOf" srcId="{4BC811AC-E468-48D4-AF95-BF79BA103EC4}" destId="{FD820180-BF01-4D42-AA80-37CDC37D2F1E}" srcOrd="0" destOrd="0" presId="urn:microsoft.com/office/officeart/2008/layout/LinedList"/>
    <dgm:cxn modelId="{FE9014E7-670A-4DB9-B55B-E3160337A633}" type="presParOf" srcId="{4BC811AC-E468-48D4-AF95-BF79BA103EC4}" destId="{A8917B06-B87E-4AA9-A9A5-5DB916EF282E}" srcOrd="1" destOrd="0" presId="urn:microsoft.com/office/officeart/2008/layout/LinedList"/>
    <dgm:cxn modelId="{3E325000-4B00-473F-B4E6-F45D18A8FA82}" type="presParOf" srcId="{CC13C64C-E51A-4583-B306-81A05B4F86E4}" destId="{79F37497-7A07-4826-AE46-D64376219A90}" srcOrd="5" destOrd="0" presId="urn:microsoft.com/office/officeart/2008/layout/LinedList"/>
    <dgm:cxn modelId="{F2E5CB5C-24D4-40ED-BD30-C92132103BE8}" type="presParOf" srcId="{CC13C64C-E51A-4583-B306-81A05B4F86E4}" destId="{8A19B12B-5934-490A-B6B0-6B39BDA35077}" srcOrd="6" destOrd="0" presId="urn:microsoft.com/office/officeart/2008/layout/LinedList"/>
    <dgm:cxn modelId="{E2EC3311-185D-401F-A817-D0716787147A}" type="presParOf" srcId="{CC13C64C-E51A-4583-B306-81A05B4F86E4}" destId="{16CD8A64-88D6-4E3E-9DE7-2F6247EBACD2}" srcOrd="7" destOrd="0" presId="urn:microsoft.com/office/officeart/2008/layout/LinedList"/>
    <dgm:cxn modelId="{56A1C556-B0C7-4DBA-A389-78B98A790333}" type="presParOf" srcId="{16CD8A64-88D6-4E3E-9DE7-2F6247EBACD2}" destId="{50004D3D-84C8-442E-97D7-4083A5A34E7E}" srcOrd="0" destOrd="0" presId="urn:microsoft.com/office/officeart/2008/layout/LinedList"/>
    <dgm:cxn modelId="{72E8B531-B9CE-4D6A-98CF-19B995CE366E}" type="presParOf" srcId="{16CD8A64-88D6-4E3E-9DE7-2F6247EBACD2}" destId="{BE4353E6-4375-4FA2-AB8F-ED7E14E860BF}" srcOrd="1" destOrd="0" presId="urn:microsoft.com/office/officeart/2008/layout/LinedList"/>
    <dgm:cxn modelId="{F9248FA5-8784-42E3-A1CB-847539DBB8AC}" type="presParOf" srcId="{16CD8A64-88D6-4E3E-9DE7-2F6247EBACD2}" destId="{CC3750E1-D57C-4C95-B78F-B76D4289E894}" srcOrd="2" destOrd="0" presId="urn:microsoft.com/office/officeart/2008/layout/LinedList"/>
    <dgm:cxn modelId="{79B5FBCF-1402-4F91-8A53-3FFE0C8D4634}" type="presParOf" srcId="{CC3750E1-D57C-4C95-B78F-B76D4289E894}" destId="{D71EC4F4-292B-40FD-A9CE-CFA13EFB5094}" srcOrd="0" destOrd="0" presId="urn:microsoft.com/office/officeart/2008/layout/LinedList"/>
    <dgm:cxn modelId="{A2398C27-07F7-4291-BE19-2BEBDA43FFCC}" type="presParOf" srcId="{D71EC4F4-292B-40FD-A9CE-CFA13EFB5094}" destId="{BD00A9A8-4046-43F9-A8FE-B9E5A95C077A}" srcOrd="0" destOrd="0" presId="urn:microsoft.com/office/officeart/2008/layout/LinedList"/>
    <dgm:cxn modelId="{601ACFB5-6F7B-4411-B39F-BB547FF45D3A}" type="presParOf" srcId="{D71EC4F4-292B-40FD-A9CE-CFA13EFB5094}" destId="{67D0474A-0445-4C53-89EE-AE370045B4B3}" srcOrd="1" destOrd="0" presId="urn:microsoft.com/office/officeart/2008/layout/LinedList"/>
    <dgm:cxn modelId="{9020C63D-E2A8-494C-8DA8-B748D095BE1F}" type="presParOf" srcId="{D71EC4F4-292B-40FD-A9CE-CFA13EFB5094}" destId="{C432C816-04E2-41A4-B0A3-3D271F670D37}" srcOrd="2" destOrd="0" presId="urn:microsoft.com/office/officeart/2008/layout/LinedList"/>
    <dgm:cxn modelId="{8C252E9E-4211-4018-8B93-FD679CA6DC42}" type="presParOf" srcId="{CC3750E1-D57C-4C95-B78F-B76D4289E894}" destId="{560BABD3-7ABA-4704-9D7F-FC4A5255813C}" srcOrd="1" destOrd="0" presId="urn:microsoft.com/office/officeart/2008/layout/LinedList"/>
    <dgm:cxn modelId="{EDAD278D-7943-484A-BFB7-026C0BADBD0B}" type="presParOf" srcId="{CC3750E1-D57C-4C95-B78F-B76D4289E894}" destId="{DBCF272D-42C9-4DF8-A390-A821E566FE7F}" srcOrd="2" destOrd="0" presId="urn:microsoft.com/office/officeart/2008/layout/LinedList"/>
    <dgm:cxn modelId="{96D05829-91FB-438D-80F4-4097FBC5E04D}" type="presParOf" srcId="{DBCF272D-42C9-4DF8-A390-A821E566FE7F}" destId="{7F638A39-28C0-436C-9664-138A68DDBD7F}" srcOrd="0" destOrd="0" presId="urn:microsoft.com/office/officeart/2008/layout/LinedList"/>
    <dgm:cxn modelId="{E9357FBE-E6B5-4767-8444-F33E0F2D3FAC}" type="presParOf" srcId="{DBCF272D-42C9-4DF8-A390-A821E566FE7F}" destId="{F29721B0-A17D-488E-95DA-8B296415DB77}" srcOrd="1" destOrd="0" presId="urn:microsoft.com/office/officeart/2008/layout/LinedList"/>
    <dgm:cxn modelId="{B0207957-A4E7-4CBC-B114-1176A9699A8B}" type="presParOf" srcId="{DBCF272D-42C9-4DF8-A390-A821E566FE7F}" destId="{6E7BD5E4-B7C9-4582-A5B7-A1B74C872827}" srcOrd="2" destOrd="0" presId="urn:microsoft.com/office/officeart/2008/layout/LinedList"/>
    <dgm:cxn modelId="{8FD2424F-B8D7-49D0-A4C1-CBE3A3FF5A90}" type="presParOf" srcId="{CC13C64C-E51A-4583-B306-81A05B4F86E4}" destId="{2D01EC14-9178-49E2-BA6F-51620E8A2CD8}" srcOrd="8" destOrd="0" presId="urn:microsoft.com/office/officeart/2008/layout/LinedList"/>
    <dgm:cxn modelId="{AD423955-F7E4-49B0-9080-7884DF5A0819}" type="presParOf" srcId="{CC13C64C-E51A-4583-B306-81A05B4F86E4}" destId="{A639D72F-CAE8-4E9A-BE28-06AA1DC37643}" srcOrd="9" destOrd="0" presId="urn:microsoft.com/office/officeart/2008/layout/LinedList"/>
    <dgm:cxn modelId="{0050167D-961A-4832-BE67-E3BDB0D8CC23}" type="presParOf" srcId="{CC13C64C-E51A-4583-B306-81A05B4F86E4}" destId="{A5C80147-57B8-4A82-B594-1680C060E50E}" srcOrd="10" destOrd="0" presId="urn:microsoft.com/office/officeart/2008/layout/LinedList"/>
    <dgm:cxn modelId="{2C52998F-6061-4D01-A3AF-A51938055C49}" type="presParOf" srcId="{A5C80147-57B8-4A82-B594-1680C060E50E}" destId="{82DDD67E-CCAD-4759-B172-846180E302A0}" srcOrd="0" destOrd="0" presId="urn:microsoft.com/office/officeart/2008/layout/LinedList"/>
    <dgm:cxn modelId="{1ADF07DD-8020-474A-83F3-708C8BE54299}" type="presParOf" srcId="{A5C80147-57B8-4A82-B594-1680C060E50E}" destId="{54638C51-13D0-4572-B5A3-CE6AB03AD0F3}" srcOrd="1" destOrd="0" presId="urn:microsoft.com/office/officeart/2008/layout/LinedList"/>
    <dgm:cxn modelId="{4830EC8D-4FEA-4AD2-ADB4-BD40155F7062}" type="presParOf" srcId="{A5C80147-57B8-4A82-B594-1680C060E50E}" destId="{E04066CB-C66E-4DC9-8176-1CA13C341D0D}" srcOrd="2" destOrd="0" presId="urn:microsoft.com/office/officeart/2008/layout/LinedList"/>
    <dgm:cxn modelId="{EFF25F67-B3C5-4B11-A342-5090E9813DB7}" type="presParOf" srcId="{CC13C64C-E51A-4583-B306-81A05B4F86E4}" destId="{A64B540F-939D-47E0-BFBC-9356A51BCDE8}" srcOrd="11" destOrd="0" presId="urn:microsoft.com/office/officeart/2008/layout/LinedList"/>
    <dgm:cxn modelId="{4831F1F0-9491-45E0-A0AC-6E46475CD469}" type="presParOf" srcId="{CC13C64C-E51A-4583-B306-81A05B4F86E4}" destId="{399B16E9-4FA1-46DE-BDF4-6018DE4177E0}" srcOrd="12" destOrd="0" presId="urn:microsoft.com/office/officeart/2008/layout/LinedList"/>
    <dgm:cxn modelId="{C961AB95-6927-4454-868B-3FF5A36E228E}" type="presParOf" srcId="{CC13C64C-E51A-4583-B306-81A05B4F86E4}" destId="{FA560370-720A-4D73-AE04-FD1D28A14092}" srcOrd="13" destOrd="0" presId="urn:microsoft.com/office/officeart/2008/layout/LinedList"/>
    <dgm:cxn modelId="{3BB945D6-0C02-482F-8B27-0E428D8AD34B}" type="presParOf" srcId="{FA560370-720A-4D73-AE04-FD1D28A14092}" destId="{18B7BED4-5B6D-4E48-B78D-F888B1C946CB}" srcOrd="0" destOrd="0" presId="urn:microsoft.com/office/officeart/2008/layout/LinedList"/>
    <dgm:cxn modelId="{81DE6B1F-3030-4B9B-B559-E2979B208F81}" type="presParOf" srcId="{FA560370-720A-4D73-AE04-FD1D28A14092}" destId="{A4E87E63-98B3-4F03-ACFC-D36B114163C9}" srcOrd="1" destOrd="0" presId="urn:microsoft.com/office/officeart/2008/layout/LinedList"/>
    <dgm:cxn modelId="{7F368A36-267A-45AB-8406-E033F0470E96}" type="presParOf" srcId="{FA560370-720A-4D73-AE04-FD1D28A14092}" destId="{92E5D142-9F21-4BBB-B0FA-C21F0FCD268F}" srcOrd="2" destOrd="0" presId="urn:microsoft.com/office/officeart/2008/layout/LinedList"/>
    <dgm:cxn modelId="{4EB0E65F-D1B2-4725-9D3C-DCE8063F9B91}" type="presParOf" srcId="{CC13C64C-E51A-4583-B306-81A05B4F86E4}" destId="{9A6E53D4-3573-45B3-9E38-CA0DB11AF363}" srcOrd="14" destOrd="0" presId="urn:microsoft.com/office/officeart/2008/layout/LinedList"/>
    <dgm:cxn modelId="{E1D1F5A7-B0F9-47AD-A853-22225813BBEE}" type="presParOf" srcId="{CC13C64C-E51A-4583-B306-81A05B4F86E4}" destId="{9015E050-2746-4A01-A6FD-39D2D7BF208C}" srcOrd="15" destOrd="0" presId="urn:microsoft.com/office/officeart/2008/layout/LinedList"/>
    <dgm:cxn modelId="{9212E582-9F73-4C3D-B856-6BE9BFA61007}" type="presParOf" srcId="{007FF671-72EC-4514-8244-CFB037CF2380}" destId="{A1A78F4A-32D1-4293-BE17-9C4A0A016512}" srcOrd="2" destOrd="0" presId="urn:microsoft.com/office/officeart/2008/layout/LinedList"/>
    <dgm:cxn modelId="{891B0582-656C-4FFE-8913-F5ED9563AADB}" type="presParOf" srcId="{007FF671-72EC-4514-8244-CFB037CF2380}" destId="{2E2C7F69-DE2A-4F15-B076-C9919A763274}" srcOrd="3" destOrd="0" presId="urn:microsoft.com/office/officeart/2008/layout/LinedList"/>
    <dgm:cxn modelId="{D00C7FA8-A3BF-402E-A3AC-54D297EE0826}" type="presParOf" srcId="{2E2C7F69-DE2A-4F15-B076-C9919A763274}" destId="{74CFC76B-6C93-4E8C-9F07-437076DB5035}" srcOrd="0" destOrd="0" presId="urn:microsoft.com/office/officeart/2008/layout/LinedList"/>
    <dgm:cxn modelId="{8B24DA5B-5329-4C69-9CD6-9E7673F594BC}" type="presParOf" srcId="{2E2C7F69-DE2A-4F15-B076-C9919A763274}" destId="{414FAAA5-C98C-4D42-B955-25BFD38EB224}" srcOrd="1" destOrd="0" presId="urn:microsoft.com/office/officeart/2008/layout/LinedList"/>
    <dgm:cxn modelId="{301B8E1A-4633-4C87-84D0-D14CC408E09F}" type="presParOf" srcId="{414FAAA5-C98C-4D42-B955-25BFD38EB224}" destId="{6D41C758-BC96-4738-93EE-5DAB6BFF5C72}" srcOrd="0" destOrd="0" presId="urn:microsoft.com/office/officeart/2008/layout/LinedList"/>
    <dgm:cxn modelId="{1D49B132-1B6A-4A2B-894E-1F12B3E54DBE}" type="presParOf" srcId="{414FAAA5-C98C-4D42-B955-25BFD38EB224}" destId="{D2AC5845-5BEF-4B14-B1E5-D61AE0A6C08F}" srcOrd="1" destOrd="0" presId="urn:microsoft.com/office/officeart/2008/layout/LinedList"/>
    <dgm:cxn modelId="{C6CF69BB-2FB4-486C-A201-FC025C5CA2E9}" type="presParOf" srcId="{D2AC5845-5BEF-4B14-B1E5-D61AE0A6C08F}" destId="{55B69C55-8D61-4B49-843B-1368424C7CDA}" srcOrd="0" destOrd="0" presId="urn:microsoft.com/office/officeart/2008/layout/LinedList"/>
    <dgm:cxn modelId="{3E74E989-F94F-4B54-9F77-E2183614AB4A}" type="presParOf" srcId="{D2AC5845-5BEF-4B14-B1E5-D61AE0A6C08F}" destId="{3FD0B706-E624-41D6-8AB3-D4AEE8C2481C}" srcOrd="1" destOrd="0" presId="urn:microsoft.com/office/officeart/2008/layout/LinedList"/>
    <dgm:cxn modelId="{307872EB-BC2E-4DF3-A411-DB8CC99FC6A5}" type="presParOf" srcId="{D2AC5845-5BEF-4B14-B1E5-D61AE0A6C08F}" destId="{EE7459DA-BA93-45FB-AF01-CC6B054FDE41}" srcOrd="2" destOrd="0" presId="urn:microsoft.com/office/officeart/2008/layout/LinedList"/>
    <dgm:cxn modelId="{6D70B69D-DB08-47C6-A2BF-947636879D05}" type="presParOf" srcId="{EE7459DA-BA93-45FB-AF01-CC6B054FDE41}" destId="{F30FBE1E-5537-4D74-96AB-BD8F3C05B854}" srcOrd="0" destOrd="0" presId="urn:microsoft.com/office/officeart/2008/layout/LinedList"/>
    <dgm:cxn modelId="{079BC69E-187C-46D2-97E2-CF5E9455ED12}" type="presParOf" srcId="{F30FBE1E-5537-4D74-96AB-BD8F3C05B854}" destId="{E7D1FABF-9ABB-4A34-953A-6398C10059C1}" srcOrd="0" destOrd="0" presId="urn:microsoft.com/office/officeart/2008/layout/LinedList"/>
    <dgm:cxn modelId="{4A135203-270B-4C54-B1E3-1466414F8475}" type="presParOf" srcId="{F30FBE1E-5537-4D74-96AB-BD8F3C05B854}" destId="{A269D8D5-A674-4EEB-8DCE-383333501BD7}" srcOrd="1" destOrd="0" presId="urn:microsoft.com/office/officeart/2008/layout/LinedList"/>
    <dgm:cxn modelId="{1E22C44B-AE3D-489B-AAAC-DE44F25414B1}" type="presParOf" srcId="{F30FBE1E-5537-4D74-96AB-BD8F3C05B854}" destId="{815A9990-F0DE-4E6E-B042-416306DA4449}" srcOrd="2" destOrd="0" presId="urn:microsoft.com/office/officeart/2008/layout/LinedList"/>
    <dgm:cxn modelId="{A481C5BE-558D-41FE-AE3F-8F3F2F658867}" type="presParOf" srcId="{EE7459DA-BA93-45FB-AF01-CC6B054FDE41}" destId="{06A2043F-EA8D-4546-A946-39DE0E10C6B2}" srcOrd="1" destOrd="0" presId="urn:microsoft.com/office/officeart/2008/layout/LinedList"/>
    <dgm:cxn modelId="{A161792A-EEDE-43C4-A1B8-376E4416A9F3}" type="presParOf" srcId="{EE7459DA-BA93-45FB-AF01-CC6B054FDE41}" destId="{D75470C8-FD03-4C72-8D86-EB5F5431FE41}" srcOrd="2" destOrd="0" presId="urn:microsoft.com/office/officeart/2008/layout/LinedList"/>
    <dgm:cxn modelId="{EC8EC181-63EA-4731-9998-1426D3E8A596}" type="presParOf" srcId="{D75470C8-FD03-4C72-8D86-EB5F5431FE41}" destId="{B774960B-62C2-49E0-BDD0-72B8487258EE}" srcOrd="0" destOrd="0" presId="urn:microsoft.com/office/officeart/2008/layout/LinedList"/>
    <dgm:cxn modelId="{9AB341A3-E3E4-4077-8AC0-51EA19D584CE}" type="presParOf" srcId="{D75470C8-FD03-4C72-8D86-EB5F5431FE41}" destId="{483A910B-7620-4E81-819B-900247F83379}" srcOrd="1" destOrd="0" presId="urn:microsoft.com/office/officeart/2008/layout/LinedList"/>
    <dgm:cxn modelId="{6F112CA0-536C-486B-A443-87E50925F725}" type="presParOf" srcId="{D75470C8-FD03-4C72-8D86-EB5F5431FE41}" destId="{25A233C8-C856-43A3-B83B-55CCF01B9160}" srcOrd="2" destOrd="0" presId="urn:microsoft.com/office/officeart/2008/layout/LinedList"/>
    <dgm:cxn modelId="{6518DDBA-E97C-4BFD-82B0-AA7D5702CBFB}" type="presParOf" srcId="{414FAAA5-C98C-4D42-B955-25BFD38EB224}" destId="{8BC468FA-E21A-4431-8BD9-52A9CBEC5E6F}" srcOrd="2" destOrd="0" presId="urn:microsoft.com/office/officeart/2008/layout/LinedList"/>
    <dgm:cxn modelId="{E15C2A2A-3458-4A63-8B9D-5D114982BBE3}" type="presParOf" srcId="{414FAAA5-C98C-4D42-B955-25BFD38EB224}" destId="{70170E69-BD26-4FE4-8FD8-63F675AA46B1}" srcOrd="3" destOrd="0" presId="urn:microsoft.com/office/officeart/2008/layout/LinedList"/>
    <dgm:cxn modelId="{09C4F733-274C-452C-A798-71FB21C85F2C}" type="presParOf" srcId="{414FAAA5-C98C-4D42-B955-25BFD38EB224}" destId="{0D36AC5C-FAE2-4A1B-B3B1-DE63478E1B23}" srcOrd="4" destOrd="0" presId="urn:microsoft.com/office/officeart/2008/layout/LinedList"/>
    <dgm:cxn modelId="{72FD80F5-C2B4-47F7-A4C8-4B839D4AC85B}" type="presParOf" srcId="{0D36AC5C-FAE2-4A1B-B3B1-DE63478E1B23}" destId="{CB179FFF-47AC-4492-870F-8AC0B448E60D}" srcOrd="0" destOrd="0" presId="urn:microsoft.com/office/officeart/2008/layout/LinedList"/>
    <dgm:cxn modelId="{ED6E1C8C-9B87-43EF-A8A2-BDA3D0D31BEA}" type="presParOf" srcId="{0D36AC5C-FAE2-4A1B-B3B1-DE63478E1B23}" destId="{E3172767-9F85-49F0-B9CC-E6D33FF50D8A}" srcOrd="1" destOrd="0" presId="urn:microsoft.com/office/officeart/2008/layout/LinedList"/>
    <dgm:cxn modelId="{127755F6-AE8E-4729-ACFF-4F7B81BA7689}" type="presParOf" srcId="{0D36AC5C-FAE2-4A1B-B3B1-DE63478E1B23}" destId="{93F61FCE-845B-4BEE-8BD9-A1007A6DFB5C}" srcOrd="2" destOrd="0" presId="urn:microsoft.com/office/officeart/2008/layout/LinedList"/>
    <dgm:cxn modelId="{6AAEF250-D0E1-4BD8-9E6A-297CC380B76A}" type="presParOf" srcId="{414FAAA5-C98C-4D42-B955-25BFD38EB224}" destId="{30EEA779-ACA2-4614-883D-84AA6B8A9A05}" srcOrd="5" destOrd="0" presId="urn:microsoft.com/office/officeart/2008/layout/LinedList"/>
    <dgm:cxn modelId="{1A81BFB1-7AA3-4C86-80A6-8F076845711F}" type="presParOf" srcId="{414FAAA5-C98C-4D42-B955-25BFD38EB224}" destId="{B78E2D89-6D7A-4903-A0C1-5572B58C4310}" srcOrd="6" destOrd="0" presId="urn:microsoft.com/office/officeart/2008/layout/LinedList"/>
    <dgm:cxn modelId="{635C5CC8-B68E-450C-A4A5-76E730913FD1}" type="presParOf" srcId="{414FAAA5-C98C-4D42-B955-25BFD38EB224}" destId="{40410A41-978C-4715-840C-8EF4D791C73C}" srcOrd="7" destOrd="0" presId="urn:microsoft.com/office/officeart/2008/layout/LinedList"/>
    <dgm:cxn modelId="{08B9934A-3C2E-4690-AA56-BF318B83F5B5}" type="presParOf" srcId="{40410A41-978C-4715-840C-8EF4D791C73C}" destId="{F81C48A6-669A-4213-9455-DB04B2CD2E13}" srcOrd="0" destOrd="0" presId="urn:microsoft.com/office/officeart/2008/layout/LinedList"/>
    <dgm:cxn modelId="{1766958C-FC1C-4DCE-ACF4-A78857B33F96}" type="presParOf" srcId="{40410A41-978C-4715-840C-8EF4D791C73C}" destId="{313B2CF8-25BE-4F1E-840B-238CD83F3752}" srcOrd="1" destOrd="0" presId="urn:microsoft.com/office/officeart/2008/layout/LinedList"/>
    <dgm:cxn modelId="{114A3F0E-C3CE-4339-BCCE-5294C74E25FB}" type="presParOf" srcId="{40410A41-978C-4715-840C-8EF4D791C73C}" destId="{D4316758-DA38-4E21-9C7C-6D4C1CA8A7A0}" srcOrd="2" destOrd="0" presId="urn:microsoft.com/office/officeart/2008/layout/LinedList"/>
    <dgm:cxn modelId="{05CC3F84-F410-4104-9469-7767EAE4060F}" type="presParOf" srcId="{D4316758-DA38-4E21-9C7C-6D4C1CA8A7A0}" destId="{AC915108-8965-4EC6-B753-66CEC17B95E8}" srcOrd="0" destOrd="0" presId="urn:microsoft.com/office/officeart/2008/layout/LinedList"/>
    <dgm:cxn modelId="{F7B0A1EC-FF24-4018-BB58-33B3A0B62FDE}" type="presParOf" srcId="{AC915108-8965-4EC6-B753-66CEC17B95E8}" destId="{71B60167-F868-495A-9126-15BFAFA53864}" srcOrd="0" destOrd="0" presId="urn:microsoft.com/office/officeart/2008/layout/LinedList"/>
    <dgm:cxn modelId="{A970035A-CAC0-4E9B-B5EF-53C7D280CADD}" type="presParOf" srcId="{AC915108-8965-4EC6-B753-66CEC17B95E8}" destId="{7DA1F9F2-923E-4420-B96E-2A378F183539}" srcOrd="1" destOrd="0" presId="urn:microsoft.com/office/officeart/2008/layout/LinedList"/>
    <dgm:cxn modelId="{BC7E7116-610D-4781-92B9-C722B1736CFB}" type="presParOf" srcId="{AC915108-8965-4EC6-B753-66CEC17B95E8}" destId="{25944CD3-00E6-4DC2-8E6D-4E8ACD639343}" srcOrd="2" destOrd="0" presId="urn:microsoft.com/office/officeart/2008/layout/LinedList"/>
    <dgm:cxn modelId="{AA162A2B-0658-44D9-B46F-899322129003}" type="presParOf" srcId="{D4316758-DA38-4E21-9C7C-6D4C1CA8A7A0}" destId="{FB5DC73D-D0D0-47FF-A691-368B415FA5E6}" srcOrd="1" destOrd="0" presId="urn:microsoft.com/office/officeart/2008/layout/LinedList"/>
    <dgm:cxn modelId="{434B0EC8-A967-488C-B0F5-D7BB0DBF6601}" type="presParOf" srcId="{D4316758-DA38-4E21-9C7C-6D4C1CA8A7A0}" destId="{393EFF29-BF2C-4527-B57A-1AFBB4E0DECC}" srcOrd="2" destOrd="0" presId="urn:microsoft.com/office/officeart/2008/layout/LinedList"/>
    <dgm:cxn modelId="{B7FA604F-7C9A-4F58-8CFF-2E4D212E0B3E}" type="presParOf" srcId="{393EFF29-BF2C-4527-B57A-1AFBB4E0DECC}" destId="{8F0A9D57-02F9-46E9-ABA1-AB72D8755515}" srcOrd="0" destOrd="0" presId="urn:microsoft.com/office/officeart/2008/layout/LinedList"/>
    <dgm:cxn modelId="{579CD69E-69EC-4141-B4EE-1F54534E587B}" type="presParOf" srcId="{393EFF29-BF2C-4527-B57A-1AFBB4E0DECC}" destId="{F1609327-EF91-496E-80BE-DA5182D66ED4}" srcOrd="1" destOrd="0" presId="urn:microsoft.com/office/officeart/2008/layout/LinedList"/>
    <dgm:cxn modelId="{FAEF520E-0E45-4928-A614-0E9ACC6071D7}" type="presParOf" srcId="{393EFF29-BF2C-4527-B57A-1AFBB4E0DECC}" destId="{B26B0DED-A304-40BB-B276-5C2B06ADD3C8}" srcOrd="2" destOrd="0" presId="urn:microsoft.com/office/officeart/2008/layout/LinedList"/>
    <dgm:cxn modelId="{3B37299B-F68C-44A4-982E-8916173DCD04}" type="presParOf" srcId="{414FAAA5-C98C-4D42-B955-25BFD38EB224}" destId="{25C0AB73-4470-4EC8-9151-6C089D88EEF8}" srcOrd="8" destOrd="0" presId="urn:microsoft.com/office/officeart/2008/layout/LinedList"/>
    <dgm:cxn modelId="{385989C2-33CA-4739-939F-EBC62045461C}" type="presParOf" srcId="{414FAAA5-C98C-4D42-B955-25BFD38EB224}" destId="{30D8FBD9-3931-42BC-A9FB-DE66E8572C5E}" srcOrd="9" destOrd="0" presId="urn:microsoft.com/office/officeart/2008/layout/LinedList"/>
    <dgm:cxn modelId="{7CEC227F-E76B-4457-90A4-73FC0C867C09}" type="presParOf" srcId="{414FAAA5-C98C-4D42-B955-25BFD38EB224}" destId="{534F6F27-81FF-4917-BA8B-4AC6372E8F3D}" srcOrd="10" destOrd="0" presId="urn:microsoft.com/office/officeart/2008/layout/LinedList"/>
    <dgm:cxn modelId="{C3730DEA-828E-4C1C-B71C-91BDF7F2BFFE}" type="presParOf" srcId="{534F6F27-81FF-4917-BA8B-4AC6372E8F3D}" destId="{1E7E39BF-7AB9-4A73-BF20-EF009645FAFB}" srcOrd="0" destOrd="0" presId="urn:microsoft.com/office/officeart/2008/layout/LinedList"/>
    <dgm:cxn modelId="{9778C141-7ABA-4EEA-B3D8-BC41B1A0B6BB}" type="presParOf" srcId="{534F6F27-81FF-4917-BA8B-4AC6372E8F3D}" destId="{0DD18EEE-A7D7-40C8-B0AB-8634889E8E34}" srcOrd="1" destOrd="0" presId="urn:microsoft.com/office/officeart/2008/layout/LinedList"/>
    <dgm:cxn modelId="{4FDEA0CE-981D-4ADA-9536-59F96ECEF18B}" type="presParOf" srcId="{534F6F27-81FF-4917-BA8B-4AC6372E8F3D}" destId="{E589843C-C658-49BE-B31B-906EC21E204A}" srcOrd="2" destOrd="0" presId="urn:microsoft.com/office/officeart/2008/layout/LinedList"/>
    <dgm:cxn modelId="{9C1BC7C3-C298-4A52-B2D1-A73C852187FC}" type="presParOf" srcId="{414FAAA5-C98C-4D42-B955-25BFD38EB224}" destId="{E13D672A-3C3E-43EF-AC1D-5F9BAC88CD3C}" srcOrd="11" destOrd="0" presId="urn:microsoft.com/office/officeart/2008/layout/LinedList"/>
    <dgm:cxn modelId="{F668BC02-A4B1-41F3-A33C-6DBDD5171B72}" type="presParOf" srcId="{414FAAA5-C98C-4D42-B955-25BFD38EB224}" destId="{66E0AFA5-1CCB-48FB-B1E4-DAB937342178}" srcOrd="12" destOrd="0" presId="urn:microsoft.com/office/officeart/2008/layout/LinedList"/>
    <dgm:cxn modelId="{F66D5F69-FDF7-463A-8C0F-FC8B96CB049D}" type="presParOf" srcId="{414FAAA5-C98C-4D42-B955-25BFD38EB224}" destId="{ECA3CD2B-FA23-4A4A-8FCF-05CA82226096}" srcOrd="13" destOrd="0" presId="urn:microsoft.com/office/officeart/2008/layout/LinedList"/>
    <dgm:cxn modelId="{BE52C9EB-D69D-4A8B-83B6-F071961D0C58}" type="presParOf" srcId="{ECA3CD2B-FA23-4A4A-8FCF-05CA82226096}" destId="{B2EFA957-1174-4D20-9561-ACCE779B306D}" srcOrd="0" destOrd="0" presId="urn:microsoft.com/office/officeart/2008/layout/LinedList"/>
    <dgm:cxn modelId="{61128FE3-25AF-47E9-A23E-807426EE5D20}" type="presParOf" srcId="{ECA3CD2B-FA23-4A4A-8FCF-05CA82226096}" destId="{88FB976B-A7EF-45AA-8973-BE089FE64DF9}" srcOrd="1" destOrd="0" presId="urn:microsoft.com/office/officeart/2008/layout/LinedList"/>
    <dgm:cxn modelId="{71994157-78E5-494C-B014-DE4E69CA9322}" type="presParOf" srcId="{ECA3CD2B-FA23-4A4A-8FCF-05CA82226096}" destId="{34CE3EDB-D5ED-4BA5-8DE3-403A1875D708}" srcOrd="2" destOrd="0" presId="urn:microsoft.com/office/officeart/2008/layout/LinedList"/>
    <dgm:cxn modelId="{AA1AA78A-F5BD-487A-89B3-7BA456E2429F}" type="presParOf" srcId="{34CE3EDB-D5ED-4BA5-8DE3-403A1875D708}" destId="{44FFE0F9-7318-40B2-8784-22A78D84BDCE}" srcOrd="0" destOrd="0" presId="urn:microsoft.com/office/officeart/2008/layout/LinedList"/>
    <dgm:cxn modelId="{66F473DE-1BEB-45E9-8C27-A7D1B4EE3B50}" type="presParOf" srcId="{44FFE0F9-7318-40B2-8784-22A78D84BDCE}" destId="{32EAE498-4CFE-4B6D-B469-915A027A616D}" srcOrd="0" destOrd="0" presId="urn:microsoft.com/office/officeart/2008/layout/LinedList"/>
    <dgm:cxn modelId="{B8FB599D-BC7A-4B42-8222-677387E7AA5B}" type="presParOf" srcId="{44FFE0F9-7318-40B2-8784-22A78D84BDCE}" destId="{DCEFA8D5-706D-4B58-B76A-0D7118EF6881}" srcOrd="1" destOrd="0" presId="urn:microsoft.com/office/officeart/2008/layout/LinedList"/>
    <dgm:cxn modelId="{3CB7D8B0-468F-42DD-9ADD-E92B9E740BCA}" type="presParOf" srcId="{44FFE0F9-7318-40B2-8784-22A78D84BDCE}" destId="{774DA022-F4FB-4449-9D5E-19F370CECBFE}" srcOrd="2" destOrd="0" presId="urn:microsoft.com/office/officeart/2008/layout/LinedList"/>
    <dgm:cxn modelId="{86C85A24-031F-471B-A480-C78B13BBBF51}" type="presParOf" srcId="{34CE3EDB-D5ED-4BA5-8DE3-403A1875D708}" destId="{73B0E994-9CD5-4A64-893B-3AE04B2DBCE3}" srcOrd="1" destOrd="0" presId="urn:microsoft.com/office/officeart/2008/layout/LinedList"/>
    <dgm:cxn modelId="{EF63070B-A4A4-4096-BE19-C53BB40D402D}" type="presParOf" srcId="{34CE3EDB-D5ED-4BA5-8DE3-403A1875D708}" destId="{12305441-66D9-4369-89F8-200A89AE7AF3}" srcOrd="2" destOrd="0" presId="urn:microsoft.com/office/officeart/2008/layout/LinedList"/>
    <dgm:cxn modelId="{27CC66C1-9036-492B-BF13-1B741ED6C5A9}" type="presParOf" srcId="{12305441-66D9-4369-89F8-200A89AE7AF3}" destId="{DB1490DD-ADE9-48BB-A43C-6B662102C999}" srcOrd="0" destOrd="0" presId="urn:microsoft.com/office/officeart/2008/layout/LinedList"/>
    <dgm:cxn modelId="{99FCE148-71EF-48AF-8D55-6B96F87F8F10}" type="presParOf" srcId="{12305441-66D9-4369-89F8-200A89AE7AF3}" destId="{CA955B2C-A8C8-4B26-A83E-9104511AFA84}" srcOrd="1" destOrd="0" presId="urn:microsoft.com/office/officeart/2008/layout/LinedList"/>
    <dgm:cxn modelId="{01D08500-0ABC-4BC1-8BCD-F60914A99AC6}" type="presParOf" srcId="{12305441-66D9-4369-89F8-200A89AE7AF3}" destId="{B7CD2BEE-7302-4EF2-A04F-FC3A9B45D38B}" srcOrd="2" destOrd="0" presId="urn:microsoft.com/office/officeart/2008/layout/LinedList"/>
    <dgm:cxn modelId="{D1211CCA-E58C-4BFC-84A1-17808725373E}" type="presParOf" srcId="{34CE3EDB-D5ED-4BA5-8DE3-403A1875D708}" destId="{5B3ACD67-5B58-4E95-9D33-3661602BA2C6}" srcOrd="3" destOrd="0" presId="urn:microsoft.com/office/officeart/2008/layout/LinedList"/>
    <dgm:cxn modelId="{3C4778BA-9DAB-49FA-9A7B-8D9FA3308523}" type="presParOf" srcId="{34CE3EDB-D5ED-4BA5-8DE3-403A1875D708}" destId="{D8301840-8952-493A-858D-3E42FF624D25}" srcOrd="4" destOrd="0" presId="urn:microsoft.com/office/officeart/2008/layout/LinedList"/>
    <dgm:cxn modelId="{FC62E72F-B49F-4B8F-AE6C-DB21C546DCBF}" type="presParOf" srcId="{D8301840-8952-493A-858D-3E42FF624D25}" destId="{812DE3D5-2E50-48D6-B267-6CD3C36041D6}" srcOrd="0" destOrd="0" presId="urn:microsoft.com/office/officeart/2008/layout/LinedList"/>
    <dgm:cxn modelId="{AE2CDEC5-47A8-4EED-AD5C-EFCDB5760307}" type="presParOf" srcId="{D8301840-8952-493A-858D-3E42FF624D25}" destId="{13245BCD-3B47-43B6-828D-2DD3BC459137}" srcOrd="1" destOrd="0" presId="urn:microsoft.com/office/officeart/2008/layout/LinedList"/>
    <dgm:cxn modelId="{BD7B2D4A-5692-42EB-94CC-38F9CD5ADCEF}" type="presParOf" srcId="{D8301840-8952-493A-858D-3E42FF624D25}" destId="{CCE0E8E3-A928-4BA0-A0E3-60CD1F546995}" srcOrd="2" destOrd="0" presId="urn:microsoft.com/office/officeart/2008/layout/LinedList"/>
    <dgm:cxn modelId="{919E2D27-4C08-4DEB-9E4B-60572F4B3A88}" type="presParOf" srcId="{414FAAA5-C98C-4D42-B955-25BFD38EB224}" destId="{1487F8AE-360F-4A99-835F-C9FB183C7377}" srcOrd="14" destOrd="0" presId="urn:microsoft.com/office/officeart/2008/layout/LinedList"/>
    <dgm:cxn modelId="{A5FCCA1C-2B2E-488D-A536-6324C35F5A56}" type="presParOf" srcId="{414FAAA5-C98C-4D42-B955-25BFD38EB224}" destId="{E7715D6B-3A62-49ED-9CC5-E5AFBA7AE726}" srcOrd="15" destOrd="0" presId="urn:microsoft.com/office/officeart/2008/layout/LinedList"/>
    <dgm:cxn modelId="{56CC79AA-D4D8-4E33-8CBF-4D2344B5A7FA}" type="presParOf" srcId="{007FF671-72EC-4514-8244-CFB037CF2380}" destId="{C8426A95-AFCD-49C8-B87C-C7DE159FDB61}" srcOrd="4" destOrd="0" presId="urn:microsoft.com/office/officeart/2008/layout/LinedList"/>
    <dgm:cxn modelId="{DA837BF6-2586-4729-A477-CF57CC66CB78}" type="presParOf" srcId="{007FF671-72EC-4514-8244-CFB037CF2380}" destId="{A0EFBDDE-7CA7-4943-B3DE-89D3EF5F386E}" srcOrd="5" destOrd="0" presId="urn:microsoft.com/office/officeart/2008/layout/LinedList"/>
    <dgm:cxn modelId="{9BAFFAF9-967E-4608-B1BD-3314DA260A73}" type="presParOf" srcId="{A0EFBDDE-7CA7-4943-B3DE-89D3EF5F386E}" destId="{00869642-B9D7-4267-8326-B2F376C1C7FF}" srcOrd="0" destOrd="0" presId="urn:microsoft.com/office/officeart/2008/layout/LinedList"/>
    <dgm:cxn modelId="{AA79165B-A1B0-470D-93A9-DA483EA23361}" type="presParOf" srcId="{A0EFBDDE-7CA7-4943-B3DE-89D3EF5F386E}" destId="{581B66DC-74C8-4B11-90E5-907B030E4D38}" srcOrd="1" destOrd="0" presId="urn:microsoft.com/office/officeart/2008/layout/LinedList"/>
    <dgm:cxn modelId="{607005C0-4919-401D-9339-89F0BCEA726E}" type="presParOf" srcId="{581B66DC-74C8-4B11-90E5-907B030E4D38}" destId="{5F383CC5-9FA0-4122-BA7A-C4F04C2E54C0}" srcOrd="0" destOrd="0" presId="urn:microsoft.com/office/officeart/2008/layout/LinedList"/>
    <dgm:cxn modelId="{3DDD5AB8-4B7E-4166-A1C2-BA8A5E0A6EF7}" type="presParOf" srcId="{581B66DC-74C8-4B11-90E5-907B030E4D38}" destId="{6F3FDF7B-1A4E-4B35-8996-95637D35E36E}" srcOrd="1" destOrd="0" presId="urn:microsoft.com/office/officeart/2008/layout/LinedList"/>
    <dgm:cxn modelId="{9B20F8EB-B7B7-4F3A-9773-B911E26AEABF}" type="presParOf" srcId="{6F3FDF7B-1A4E-4B35-8996-95637D35E36E}" destId="{6BBA0F81-4F18-462E-9466-F27C131C5B73}" srcOrd="0" destOrd="0" presId="urn:microsoft.com/office/officeart/2008/layout/LinedList"/>
    <dgm:cxn modelId="{9F92C1CA-3FE2-4D35-BB0D-AE9DF883258D}" type="presParOf" srcId="{6F3FDF7B-1A4E-4B35-8996-95637D35E36E}" destId="{3067F437-FCEA-4428-96AB-F1B996A34B70}" srcOrd="1" destOrd="0" presId="urn:microsoft.com/office/officeart/2008/layout/LinedList"/>
    <dgm:cxn modelId="{98728F5C-80FC-4957-B3E0-F771EE056E5A}" type="presParOf" srcId="{6F3FDF7B-1A4E-4B35-8996-95637D35E36E}" destId="{E493F252-27AA-40E5-AD85-5D41E2D8034D}" srcOrd="2" destOrd="0" presId="urn:microsoft.com/office/officeart/2008/layout/LinedList"/>
    <dgm:cxn modelId="{C0A71902-E6F5-4FC7-9686-8A62727D41F2}" type="presParOf" srcId="{E493F252-27AA-40E5-AD85-5D41E2D8034D}" destId="{DBCA789D-4623-4F75-A1DE-5266FC8CD593}" srcOrd="0" destOrd="0" presId="urn:microsoft.com/office/officeart/2008/layout/LinedList"/>
    <dgm:cxn modelId="{BE964FF3-BD14-4A05-8231-DF17FEC82DC9}" type="presParOf" srcId="{DBCA789D-4623-4F75-A1DE-5266FC8CD593}" destId="{3F89B71E-FB26-4B9A-ADD4-17D43A6414C6}" srcOrd="0" destOrd="0" presId="urn:microsoft.com/office/officeart/2008/layout/LinedList"/>
    <dgm:cxn modelId="{F6BCC937-5EC1-421C-8A9D-7487F0D16116}" type="presParOf" srcId="{DBCA789D-4623-4F75-A1DE-5266FC8CD593}" destId="{37553543-2E86-4131-89A0-2877FBB78A50}" srcOrd="1" destOrd="0" presId="urn:microsoft.com/office/officeart/2008/layout/LinedList"/>
    <dgm:cxn modelId="{2717A13F-BD38-410B-AA75-ED43005480B9}" type="presParOf" srcId="{DBCA789D-4623-4F75-A1DE-5266FC8CD593}" destId="{E4D3A799-21C5-437A-8852-24358FCEB8EC}" srcOrd="2" destOrd="0" presId="urn:microsoft.com/office/officeart/2008/layout/LinedList"/>
    <dgm:cxn modelId="{28EB502E-3596-4CCD-A394-F5451F895C5B}" type="presParOf" srcId="{581B66DC-74C8-4B11-90E5-907B030E4D38}" destId="{59873783-D7E6-40D4-9920-92D85DB518CF}" srcOrd="2" destOrd="0" presId="urn:microsoft.com/office/officeart/2008/layout/LinedList"/>
    <dgm:cxn modelId="{878FC2D6-3846-49EE-8949-1B9AA2F010C5}" type="presParOf" srcId="{581B66DC-74C8-4B11-90E5-907B030E4D38}" destId="{09C93DCC-858D-4324-B3DC-F3B1E566729C}" srcOrd="3" destOrd="0" presId="urn:microsoft.com/office/officeart/2008/layout/LinedList"/>
    <dgm:cxn modelId="{8D9E3F39-3621-4597-9E17-DD3C2C851CAA}" type="presParOf" srcId="{581B66DC-74C8-4B11-90E5-907B030E4D38}" destId="{4D63DE60-AD72-4DE0-85CB-0A41FA153E2C}" srcOrd="4" destOrd="0" presId="urn:microsoft.com/office/officeart/2008/layout/LinedList"/>
    <dgm:cxn modelId="{502420F4-5016-4697-8575-A2A5C3865CA4}" type="presParOf" srcId="{4D63DE60-AD72-4DE0-85CB-0A41FA153E2C}" destId="{DCB9DFC9-2CC0-4934-A405-6390A889B0D8}" srcOrd="0" destOrd="0" presId="urn:microsoft.com/office/officeart/2008/layout/LinedList"/>
    <dgm:cxn modelId="{4AB0D6A5-1F9A-4CF6-B490-3FB0349D8981}" type="presParOf" srcId="{4D63DE60-AD72-4DE0-85CB-0A41FA153E2C}" destId="{8328C88A-6B52-4345-A793-1FA943FA5160}" srcOrd="1" destOrd="0" presId="urn:microsoft.com/office/officeart/2008/layout/LinedList"/>
    <dgm:cxn modelId="{1BFDBF7F-E2F8-4303-9E6F-14E8B0E1F87E}" type="presParOf" srcId="{4D63DE60-AD72-4DE0-85CB-0A41FA153E2C}" destId="{A02E4AED-C4AC-43AB-9F01-0155B582DD16}" srcOrd="2" destOrd="0" presId="urn:microsoft.com/office/officeart/2008/layout/LinedList"/>
    <dgm:cxn modelId="{9D781D63-6844-4862-B9CD-D570E36859AB}" type="presParOf" srcId="{A02E4AED-C4AC-43AB-9F01-0155B582DD16}" destId="{7AB84DE7-7351-46EA-9D32-032BC196434D}" srcOrd="0" destOrd="0" presId="urn:microsoft.com/office/officeart/2008/layout/LinedList"/>
    <dgm:cxn modelId="{E6B7CB20-A3E0-4B27-B7AA-78825CA6AD75}" type="presParOf" srcId="{7AB84DE7-7351-46EA-9D32-032BC196434D}" destId="{C0DBAE9D-9387-4671-B9C6-C1464F0450E8}" srcOrd="0" destOrd="0" presId="urn:microsoft.com/office/officeart/2008/layout/LinedList"/>
    <dgm:cxn modelId="{2961369B-1CAC-495F-B2C5-8F6A3DA4817B}" type="presParOf" srcId="{7AB84DE7-7351-46EA-9D32-032BC196434D}" destId="{4FAA3A67-50DB-4CD8-BE1B-422DF8D8C3A1}" srcOrd="1" destOrd="0" presId="urn:microsoft.com/office/officeart/2008/layout/LinedList"/>
    <dgm:cxn modelId="{D0422BD0-A37B-4C34-99EE-E51557B8B798}" type="presParOf" srcId="{7AB84DE7-7351-46EA-9D32-032BC196434D}" destId="{4783C32C-6571-48E3-8976-E606AC23EDA4}" srcOrd="2" destOrd="0" presId="urn:microsoft.com/office/officeart/2008/layout/LinedList"/>
    <dgm:cxn modelId="{20EDB3E3-A429-47DA-9D42-CBD4986C5E7C}" type="presParOf" srcId="{A02E4AED-C4AC-43AB-9F01-0155B582DD16}" destId="{FCA97052-0109-47B8-8ABB-85B134E23A78}" srcOrd="1" destOrd="0" presId="urn:microsoft.com/office/officeart/2008/layout/LinedList"/>
    <dgm:cxn modelId="{F01AA0D6-8673-4DCA-9CD5-FF76514B5937}" type="presParOf" srcId="{A02E4AED-C4AC-43AB-9F01-0155B582DD16}" destId="{087F2283-A220-4D91-A393-1FF17501C783}" srcOrd="2" destOrd="0" presId="urn:microsoft.com/office/officeart/2008/layout/LinedList"/>
    <dgm:cxn modelId="{50B50BC3-4DC7-4F17-A96C-10988DC9A0AD}" type="presParOf" srcId="{087F2283-A220-4D91-A393-1FF17501C783}" destId="{06C88EE8-D16D-485D-BE8C-B5ADB2F11D44}" srcOrd="0" destOrd="0" presId="urn:microsoft.com/office/officeart/2008/layout/LinedList"/>
    <dgm:cxn modelId="{9CFAAA62-07B7-435B-951D-17680D8DB3EA}" type="presParOf" srcId="{087F2283-A220-4D91-A393-1FF17501C783}" destId="{D6F56C9B-3FDA-472A-9BCD-742DE7D93819}" srcOrd="1" destOrd="0" presId="urn:microsoft.com/office/officeart/2008/layout/LinedList"/>
    <dgm:cxn modelId="{F32FD25D-AC89-453A-8A14-464B5F24102A}" type="presParOf" srcId="{087F2283-A220-4D91-A393-1FF17501C783}" destId="{0ED4E17E-CFBD-4DD4-BA82-0F08811A8677}" srcOrd="2" destOrd="0" presId="urn:microsoft.com/office/officeart/2008/layout/LinedList"/>
    <dgm:cxn modelId="{7EF3E5C2-DBD2-4D49-8F31-F0121DA609E4}" type="presParOf" srcId="{A02E4AED-C4AC-43AB-9F01-0155B582DD16}" destId="{091EDBCE-E81E-4A1D-AE9E-5F0310A395B1}" srcOrd="3" destOrd="0" presId="urn:microsoft.com/office/officeart/2008/layout/LinedList"/>
    <dgm:cxn modelId="{921C4852-5412-4A10-B878-D517965B5659}" type="presParOf" srcId="{A02E4AED-C4AC-43AB-9F01-0155B582DD16}" destId="{78068007-82C5-4F8D-B7C3-A47FF236C231}" srcOrd="4" destOrd="0" presId="urn:microsoft.com/office/officeart/2008/layout/LinedList"/>
    <dgm:cxn modelId="{34243AEF-66ED-4883-BA47-E0D32F644BC3}" type="presParOf" srcId="{78068007-82C5-4F8D-B7C3-A47FF236C231}" destId="{97909482-8F74-4DB8-B282-1F765CD2DAAD}" srcOrd="0" destOrd="0" presId="urn:microsoft.com/office/officeart/2008/layout/LinedList"/>
    <dgm:cxn modelId="{FBF4D979-7D54-4D68-9E52-6CA21C2AA1B8}" type="presParOf" srcId="{78068007-82C5-4F8D-B7C3-A47FF236C231}" destId="{15BC4A0F-6F20-47B3-8308-AADE168A16F6}" srcOrd="1" destOrd="0" presId="urn:microsoft.com/office/officeart/2008/layout/LinedList"/>
    <dgm:cxn modelId="{C58DB0EF-9D13-4851-8BD0-12B5E65F8B62}" type="presParOf" srcId="{78068007-82C5-4F8D-B7C3-A47FF236C231}" destId="{24898C04-F37C-41EA-B587-B640F35CDD1D}" srcOrd="2" destOrd="0" presId="urn:microsoft.com/office/officeart/2008/layout/LinedList"/>
    <dgm:cxn modelId="{C622FB10-D954-4927-ACA8-43D0ED3B2EC0}" type="presParOf" srcId="{A02E4AED-C4AC-43AB-9F01-0155B582DD16}" destId="{B300B899-B34F-4E9F-8D7B-2B7B7B935DAF}" srcOrd="5" destOrd="0" presId="urn:microsoft.com/office/officeart/2008/layout/LinedList"/>
    <dgm:cxn modelId="{E21B5FFA-EDE6-40D6-843E-1133E1438B94}" type="presParOf" srcId="{A02E4AED-C4AC-43AB-9F01-0155B582DD16}" destId="{6D0A3A0F-E7EE-4437-B362-67E3A244FFF4}" srcOrd="6" destOrd="0" presId="urn:microsoft.com/office/officeart/2008/layout/LinedList"/>
    <dgm:cxn modelId="{D0B9F791-628D-4E52-B946-6E3A2B73F6FD}" type="presParOf" srcId="{6D0A3A0F-E7EE-4437-B362-67E3A244FFF4}" destId="{9ADA54E9-DD61-47C1-8333-5BE03AC93FEA}" srcOrd="0" destOrd="0" presId="urn:microsoft.com/office/officeart/2008/layout/LinedList"/>
    <dgm:cxn modelId="{E3E1B14A-9094-4710-9540-EF9890551899}" type="presParOf" srcId="{6D0A3A0F-E7EE-4437-B362-67E3A244FFF4}" destId="{BAEA30C2-79BD-4126-936F-D2BC946E065F}" srcOrd="1" destOrd="0" presId="urn:microsoft.com/office/officeart/2008/layout/LinedList"/>
    <dgm:cxn modelId="{1EF59D35-193B-469A-A4C0-45C717EE1849}" type="presParOf" srcId="{6D0A3A0F-E7EE-4437-B362-67E3A244FFF4}" destId="{61BF5111-98B2-4463-8735-909AB42C0333}" srcOrd="2" destOrd="0" presId="urn:microsoft.com/office/officeart/2008/layout/LinedList"/>
    <dgm:cxn modelId="{191AEB70-1E60-4E63-AC99-6A044E8D0584}" type="presParOf" srcId="{581B66DC-74C8-4B11-90E5-907B030E4D38}" destId="{01FC46AF-EAB9-4DF0-BAD8-762513482F8A}" srcOrd="5" destOrd="0" presId="urn:microsoft.com/office/officeart/2008/layout/LinedList"/>
    <dgm:cxn modelId="{34A3D9D1-2FCD-4E74-8C27-3EF6728247A9}" type="presParOf" srcId="{581B66DC-74C8-4B11-90E5-907B030E4D38}" destId="{6D95BD74-4468-4C9C-B8E3-E3BC56B7EDF7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AF72D-3612-4329-8E0A-968CE9103C82}">
      <dsp:nvSpPr>
        <dsp:cNvPr id="0" name=""/>
        <dsp:cNvSpPr/>
      </dsp:nvSpPr>
      <dsp:spPr>
        <a:xfrm>
          <a:off x="614362" y="0"/>
          <a:ext cx="6962775" cy="375761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19096-FA67-4AD6-A14C-9B353D2C4178}">
      <dsp:nvSpPr>
        <dsp:cNvPr id="0" name=""/>
        <dsp:cNvSpPr/>
      </dsp:nvSpPr>
      <dsp:spPr>
        <a:xfrm>
          <a:off x="324" y="1127283"/>
          <a:ext cx="980940" cy="15030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The CSA Big Data Working Group Top 10 S&amp;P Challenges</a:t>
          </a:r>
          <a:endParaRPr lang="en-US" sz="1200" kern="1200"/>
        </a:p>
      </dsp:txBody>
      <dsp:txXfrm>
        <a:off x="48210" y="1175169"/>
        <a:ext cx="885168" cy="1407273"/>
      </dsp:txXfrm>
    </dsp:sp>
    <dsp:sp modelId="{C3B3BF03-3A6B-425C-9789-25B8386E8057}">
      <dsp:nvSpPr>
        <dsp:cNvPr id="0" name=""/>
        <dsp:cNvSpPr/>
      </dsp:nvSpPr>
      <dsp:spPr>
        <a:xfrm>
          <a:off x="1030312" y="1127283"/>
          <a:ext cx="980940" cy="15030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Googledoc with initial set of topics and solicitation of use cases</a:t>
          </a:r>
          <a:endParaRPr lang="en-US" sz="1200" kern="1200"/>
        </a:p>
      </dsp:txBody>
      <dsp:txXfrm>
        <a:off x="1078198" y="1175169"/>
        <a:ext cx="885168" cy="1407273"/>
      </dsp:txXfrm>
    </dsp:sp>
    <dsp:sp modelId="{7627A496-5654-4E0F-9A7F-148F51D8DABB}">
      <dsp:nvSpPr>
        <dsp:cNvPr id="0" name=""/>
        <dsp:cNvSpPr/>
      </dsp:nvSpPr>
      <dsp:spPr>
        <a:xfrm>
          <a:off x="2060299" y="1127283"/>
          <a:ext cx="980940" cy="15030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Taxonomy of topics</a:t>
          </a:r>
          <a:endParaRPr lang="en-US" sz="1200" kern="1200"/>
        </a:p>
      </dsp:txBody>
      <dsp:txXfrm>
        <a:off x="2108185" y="1175169"/>
        <a:ext cx="885168" cy="1407273"/>
      </dsp:txXfrm>
    </dsp:sp>
    <dsp:sp modelId="{3AB02F0B-72C7-4A43-BC6B-9902A08A48E3}">
      <dsp:nvSpPr>
        <dsp:cNvPr id="0" name=""/>
        <dsp:cNvSpPr/>
      </dsp:nvSpPr>
      <dsp:spPr>
        <a:xfrm>
          <a:off x="3090286" y="1127283"/>
          <a:ext cx="980940" cy="15030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Input from Reference Architecture Group</a:t>
          </a:r>
          <a:endParaRPr lang="en-US" sz="1200" kern="1200"/>
        </a:p>
      </dsp:txBody>
      <dsp:txXfrm>
        <a:off x="3138172" y="1175169"/>
        <a:ext cx="885168" cy="1407273"/>
      </dsp:txXfrm>
    </dsp:sp>
    <dsp:sp modelId="{8CA4BE9B-58F8-4971-A383-95B98E70915B}">
      <dsp:nvSpPr>
        <dsp:cNvPr id="0" name=""/>
        <dsp:cNvSpPr/>
      </dsp:nvSpPr>
      <dsp:spPr>
        <a:xfrm>
          <a:off x="4120273" y="1127283"/>
          <a:ext cx="980940" cy="150304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Security Reference Architecture overlaid on RA</a:t>
          </a:r>
          <a:endParaRPr lang="en-US" sz="1200" kern="1200"/>
        </a:p>
      </dsp:txBody>
      <dsp:txXfrm>
        <a:off x="4168159" y="1175169"/>
        <a:ext cx="885168" cy="1407273"/>
      </dsp:txXfrm>
    </dsp:sp>
    <dsp:sp modelId="{67FBDDEA-63B0-47F6-B4B1-A446B5B005D7}">
      <dsp:nvSpPr>
        <dsp:cNvPr id="0" name=""/>
        <dsp:cNvSpPr/>
      </dsp:nvSpPr>
      <dsp:spPr>
        <a:xfrm>
          <a:off x="5150260" y="1127283"/>
          <a:ext cx="980940" cy="15030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Mapping use cases to the SRA</a:t>
          </a:r>
          <a:endParaRPr lang="en-US" sz="1200" kern="1200"/>
        </a:p>
      </dsp:txBody>
      <dsp:txXfrm>
        <a:off x="5198146" y="1175169"/>
        <a:ext cx="885168" cy="1407273"/>
      </dsp:txXfrm>
    </dsp:sp>
    <dsp:sp modelId="{119EC697-1A8D-436A-A4E7-7EE899C3261B}">
      <dsp:nvSpPr>
        <dsp:cNvPr id="0" name=""/>
        <dsp:cNvSpPr/>
      </dsp:nvSpPr>
      <dsp:spPr>
        <a:xfrm>
          <a:off x="6180247" y="1127283"/>
          <a:ext cx="980940" cy="15030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Editorial phase</a:t>
          </a:r>
          <a:endParaRPr lang="en-US" sz="1200" kern="1200"/>
        </a:p>
      </dsp:txBody>
      <dsp:txXfrm>
        <a:off x="6228133" y="1175169"/>
        <a:ext cx="885168" cy="1407273"/>
      </dsp:txXfrm>
    </dsp:sp>
    <dsp:sp modelId="{35F72CD2-3DE5-4575-90DF-B271251CDE68}">
      <dsp:nvSpPr>
        <dsp:cNvPr id="0" name=""/>
        <dsp:cNvSpPr/>
      </dsp:nvSpPr>
      <dsp:spPr>
        <a:xfrm>
          <a:off x="7210234" y="1127283"/>
          <a:ext cx="980940" cy="15030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Current Working Draft (M0110)</a:t>
          </a:r>
          <a:endParaRPr lang="en-US" sz="1200" kern="1200"/>
        </a:p>
      </dsp:txBody>
      <dsp:txXfrm>
        <a:off x="7258120" y="1175169"/>
        <a:ext cx="885168" cy="1407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E436F-6296-4757-8D9B-EB4A50EA4707}">
      <dsp:nvSpPr>
        <dsp:cNvPr id="0" name=""/>
        <dsp:cNvSpPr/>
      </dsp:nvSpPr>
      <dsp:spPr>
        <a:xfrm>
          <a:off x="1502" y="26151"/>
          <a:ext cx="1726567" cy="863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Infrastructure security</a:t>
          </a:r>
          <a:endParaRPr lang="en-US" sz="1900" b="1" kern="1200" dirty="0"/>
        </a:p>
      </dsp:txBody>
      <dsp:txXfrm>
        <a:off x="26787" y="51436"/>
        <a:ext cx="1675997" cy="812713"/>
      </dsp:txXfrm>
    </dsp:sp>
    <dsp:sp modelId="{C801CC0E-0F03-4738-9315-5D4DA8F1CB38}">
      <dsp:nvSpPr>
        <dsp:cNvPr id="0" name=""/>
        <dsp:cNvSpPr/>
      </dsp:nvSpPr>
      <dsp:spPr>
        <a:xfrm>
          <a:off x="174158" y="889434"/>
          <a:ext cx="172656" cy="647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462"/>
              </a:lnTo>
              <a:lnTo>
                <a:pt x="172656" y="647462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C61E0-3C7B-42E2-B365-7E28CFC24155}">
      <dsp:nvSpPr>
        <dsp:cNvPr id="0" name=""/>
        <dsp:cNvSpPr/>
      </dsp:nvSpPr>
      <dsp:spPr>
        <a:xfrm>
          <a:off x="346815" y="1105255"/>
          <a:ext cx="1381253" cy="863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Secure Computations in Distributed Programming Frameworks</a:t>
          </a:r>
          <a:endParaRPr lang="en-US" sz="1200" b="1" kern="1200"/>
        </a:p>
      </dsp:txBody>
      <dsp:txXfrm>
        <a:off x="372100" y="1130540"/>
        <a:ext cx="1330683" cy="812713"/>
      </dsp:txXfrm>
    </dsp:sp>
    <dsp:sp modelId="{D7FC5D8F-BC81-43B0-B959-22257CC46001}">
      <dsp:nvSpPr>
        <dsp:cNvPr id="0" name=""/>
        <dsp:cNvSpPr/>
      </dsp:nvSpPr>
      <dsp:spPr>
        <a:xfrm>
          <a:off x="174158" y="889434"/>
          <a:ext cx="172656" cy="1726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567"/>
              </a:lnTo>
              <a:lnTo>
                <a:pt x="172656" y="1726567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3E6A7-40A6-4CB3-BFBD-E39D7E3026CE}">
      <dsp:nvSpPr>
        <dsp:cNvPr id="0" name=""/>
        <dsp:cNvSpPr/>
      </dsp:nvSpPr>
      <dsp:spPr>
        <a:xfrm>
          <a:off x="346815" y="2184360"/>
          <a:ext cx="1381253" cy="863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-922875"/>
              <a:satOff val="-5848"/>
              <a:lumOff val="10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Security Best Practices for Non-Relational Data Stores</a:t>
          </a:r>
          <a:endParaRPr lang="en-US" sz="1200" b="1" kern="1200"/>
        </a:p>
      </dsp:txBody>
      <dsp:txXfrm>
        <a:off x="372100" y="2209645"/>
        <a:ext cx="1330683" cy="812713"/>
      </dsp:txXfrm>
    </dsp:sp>
    <dsp:sp modelId="{96A67018-76D3-480F-9B7B-150A8ED39B2E}">
      <dsp:nvSpPr>
        <dsp:cNvPr id="0" name=""/>
        <dsp:cNvSpPr/>
      </dsp:nvSpPr>
      <dsp:spPr>
        <a:xfrm>
          <a:off x="2159711" y="26151"/>
          <a:ext cx="1726567" cy="863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768626"/>
                <a:satOff val="-17545"/>
                <a:lumOff val="3137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hueOff val="-2768626"/>
                <a:satOff val="-17545"/>
                <a:lumOff val="3137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hueOff val="-2768626"/>
                <a:satOff val="-17545"/>
                <a:lumOff val="3137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hueOff val="-2768626"/>
                <a:satOff val="-17545"/>
                <a:lumOff val="3137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hueOff val="-2768626"/>
                <a:satOff val="-17545"/>
                <a:lumOff val="313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hueOff val="-2768626"/>
                <a:satOff val="-17545"/>
                <a:lumOff val="313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Data Privacy</a:t>
          </a:r>
          <a:endParaRPr lang="en-US" sz="1900" b="1" kern="1200"/>
        </a:p>
      </dsp:txBody>
      <dsp:txXfrm>
        <a:off x="2184996" y="51436"/>
        <a:ext cx="1675997" cy="812713"/>
      </dsp:txXfrm>
    </dsp:sp>
    <dsp:sp modelId="{6A93E816-EBC3-409B-BC82-F80D1E01D0FE}">
      <dsp:nvSpPr>
        <dsp:cNvPr id="0" name=""/>
        <dsp:cNvSpPr/>
      </dsp:nvSpPr>
      <dsp:spPr>
        <a:xfrm>
          <a:off x="2332368" y="889434"/>
          <a:ext cx="172656" cy="647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462"/>
              </a:lnTo>
              <a:lnTo>
                <a:pt x="172656" y="647462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A0D25-32CE-4C75-B320-5176E6C211CD}">
      <dsp:nvSpPr>
        <dsp:cNvPr id="0" name=""/>
        <dsp:cNvSpPr/>
      </dsp:nvSpPr>
      <dsp:spPr>
        <a:xfrm>
          <a:off x="2505025" y="1105255"/>
          <a:ext cx="1381253" cy="863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-1845750"/>
              <a:satOff val="-11697"/>
              <a:lumOff val="20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Privacy Preserving Data Mining and Analytics</a:t>
          </a:r>
          <a:endParaRPr lang="en-US" sz="1200" b="1" kern="1200"/>
        </a:p>
      </dsp:txBody>
      <dsp:txXfrm>
        <a:off x="2530310" y="1130540"/>
        <a:ext cx="1330683" cy="812713"/>
      </dsp:txXfrm>
    </dsp:sp>
    <dsp:sp modelId="{E4E184A4-C951-49F4-BF54-E3A1680676B6}">
      <dsp:nvSpPr>
        <dsp:cNvPr id="0" name=""/>
        <dsp:cNvSpPr/>
      </dsp:nvSpPr>
      <dsp:spPr>
        <a:xfrm>
          <a:off x="2332368" y="889434"/>
          <a:ext cx="172656" cy="1726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567"/>
              </a:lnTo>
              <a:lnTo>
                <a:pt x="172656" y="1726567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E7F32-32E4-4C81-ADF2-DCD4186ECDC4}">
      <dsp:nvSpPr>
        <dsp:cNvPr id="0" name=""/>
        <dsp:cNvSpPr/>
      </dsp:nvSpPr>
      <dsp:spPr>
        <a:xfrm>
          <a:off x="2505025" y="2184360"/>
          <a:ext cx="1381253" cy="863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-2768626"/>
              <a:satOff val="-17545"/>
              <a:lumOff val="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Cryptographically Enforced Data Centric Security</a:t>
          </a:r>
          <a:endParaRPr lang="en-US" sz="1200" b="1" kern="1200"/>
        </a:p>
      </dsp:txBody>
      <dsp:txXfrm>
        <a:off x="2530310" y="2209645"/>
        <a:ext cx="1330683" cy="812713"/>
      </dsp:txXfrm>
    </dsp:sp>
    <dsp:sp modelId="{37B24D81-8F11-4B5E-95DD-0A64AA0E7224}">
      <dsp:nvSpPr>
        <dsp:cNvPr id="0" name=""/>
        <dsp:cNvSpPr/>
      </dsp:nvSpPr>
      <dsp:spPr>
        <a:xfrm>
          <a:off x="2332368" y="889434"/>
          <a:ext cx="172656" cy="2805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5672"/>
              </a:lnTo>
              <a:lnTo>
                <a:pt x="172656" y="2805672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456EE-7AC4-4D6D-9AC2-60D0DC3BB234}">
      <dsp:nvSpPr>
        <dsp:cNvPr id="0" name=""/>
        <dsp:cNvSpPr/>
      </dsp:nvSpPr>
      <dsp:spPr>
        <a:xfrm>
          <a:off x="2505025" y="3263465"/>
          <a:ext cx="1381253" cy="863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-3691501"/>
              <a:satOff val="-23393"/>
              <a:lumOff val="41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Granular Access Control</a:t>
          </a:r>
          <a:endParaRPr lang="en-US" sz="1200" b="1" kern="1200"/>
        </a:p>
      </dsp:txBody>
      <dsp:txXfrm>
        <a:off x="2530310" y="3288750"/>
        <a:ext cx="1330683" cy="812713"/>
      </dsp:txXfrm>
    </dsp:sp>
    <dsp:sp modelId="{5C5DC175-802B-4922-8A31-1E145BF9B4A9}">
      <dsp:nvSpPr>
        <dsp:cNvPr id="0" name=""/>
        <dsp:cNvSpPr/>
      </dsp:nvSpPr>
      <dsp:spPr>
        <a:xfrm>
          <a:off x="4317920" y="26151"/>
          <a:ext cx="1726567" cy="863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537251"/>
                <a:satOff val="-35090"/>
                <a:lumOff val="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hueOff val="-5537251"/>
                <a:satOff val="-35090"/>
                <a:lumOff val="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hueOff val="-5537251"/>
                <a:satOff val="-35090"/>
                <a:lumOff val="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hueOff val="-5537251"/>
                <a:satOff val="-35090"/>
                <a:lumOff val="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hueOff val="-5537251"/>
                <a:satOff val="-35090"/>
                <a:lumOff val="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hueOff val="-5537251"/>
                <a:satOff val="-35090"/>
                <a:lumOff val="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Data Management</a:t>
          </a:r>
          <a:endParaRPr lang="en-US" sz="1900" b="1" kern="1200"/>
        </a:p>
      </dsp:txBody>
      <dsp:txXfrm>
        <a:off x="4343205" y="51436"/>
        <a:ext cx="1675997" cy="812713"/>
      </dsp:txXfrm>
    </dsp:sp>
    <dsp:sp modelId="{73AA25E5-05BE-4B26-9D0D-F3354ED73497}">
      <dsp:nvSpPr>
        <dsp:cNvPr id="0" name=""/>
        <dsp:cNvSpPr/>
      </dsp:nvSpPr>
      <dsp:spPr>
        <a:xfrm>
          <a:off x="4490577" y="889434"/>
          <a:ext cx="172656" cy="647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462"/>
              </a:lnTo>
              <a:lnTo>
                <a:pt x="172656" y="647462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05BE4-B71E-4154-B896-644045BC4CA2}">
      <dsp:nvSpPr>
        <dsp:cNvPr id="0" name=""/>
        <dsp:cNvSpPr/>
      </dsp:nvSpPr>
      <dsp:spPr>
        <a:xfrm>
          <a:off x="4663234" y="1105255"/>
          <a:ext cx="1381253" cy="863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-4614376"/>
              <a:satOff val="-29242"/>
              <a:lumOff val="52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Secure Data Storage and Transaction Logs</a:t>
          </a:r>
          <a:endParaRPr lang="en-US" sz="1200" b="1" kern="1200"/>
        </a:p>
      </dsp:txBody>
      <dsp:txXfrm>
        <a:off x="4688519" y="1130540"/>
        <a:ext cx="1330683" cy="812713"/>
      </dsp:txXfrm>
    </dsp:sp>
    <dsp:sp modelId="{6116E226-CBCC-4B49-B443-9F3E7C3C9EE9}">
      <dsp:nvSpPr>
        <dsp:cNvPr id="0" name=""/>
        <dsp:cNvSpPr/>
      </dsp:nvSpPr>
      <dsp:spPr>
        <a:xfrm>
          <a:off x="4490577" y="889434"/>
          <a:ext cx="172656" cy="1726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567"/>
              </a:lnTo>
              <a:lnTo>
                <a:pt x="172656" y="1726567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D6FFA-B41F-4522-B4F7-15C7CD0EFB33}">
      <dsp:nvSpPr>
        <dsp:cNvPr id="0" name=""/>
        <dsp:cNvSpPr/>
      </dsp:nvSpPr>
      <dsp:spPr>
        <a:xfrm>
          <a:off x="4663234" y="2184360"/>
          <a:ext cx="1381253" cy="863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-5537251"/>
              <a:satOff val="-35090"/>
              <a:lumOff val="62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Granular Audits</a:t>
          </a:r>
          <a:endParaRPr lang="en-US" sz="1200" b="1" kern="1200"/>
        </a:p>
      </dsp:txBody>
      <dsp:txXfrm>
        <a:off x="4688519" y="2209645"/>
        <a:ext cx="1330683" cy="812713"/>
      </dsp:txXfrm>
    </dsp:sp>
    <dsp:sp modelId="{07A45C6A-63B5-42B3-B9CC-7FFD2E5B3118}">
      <dsp:nvSpPr>
        <dsp:cNvPr id="0" name=""/>
        <dsp:cNvSpPr/>
      </dsp:nvSpPr>
      <dsp:spPr>
        <a:xfrm>
          <a:off x="4490577" y="889434"/>
          <a:ext cx="172656" cy="2805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5672"/>
              </a:lnTo>
              <a:lnTo>
                <a:pt x="172656" y="2805672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C790E-6FA0-4831-A813-15038F8009BC}">
      <dsp:nvSpPr>
        <dsp:cNvPr id="0" name=""/>
        <dsp:cNvSpPr/>
      </dsp:nvSpPr>
      <dsp:spPr>
        <a:xfrm>
          <a:off x="4663234" y="3263465"/>
          <a:ext cx="1381253" cy="863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-6460126"/>
              <a:satOff val="-40938"/>
              <a:lumOff val="73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Data Provenance</a:t>
          </a:r>
          <a:endParaRPr lang="en-US" sz="1200" b="1" kern="1200"/>
        </a:p>
      </dsp:txBody>
      <dsp:txXfrm>
        <a:off x="4688519" y="3288750"/>
        <a:ext cx="1330683" cy="812713"/>
      </dsp:txXfrm>
    </dsp:sp>
    <dsp:sp modelId="{351F2F36-D6AD-4230-A606-DBD8DAB5180E}">
      <dsp:nvSpPr>
        <dsp:cNvPr id="0" name=""/>
        <dsp:cNvSpPr/>
      </dsp:nvSpPr>
      <dsp:spPr>
        <a:xfrm>
          <a:off x="6476130" y="26151"/>
          <a:ext cx="1726567" cy="863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305876"/>
                <a:satOff val="-52635"/>
                <a:lumOff val="9412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hueOff val="-8305876"/>
                <a:satOff val="-52635"/>
                <a:lumOff val="9412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hueOff val="-8305876"/>
                <a:satOff val="-52635"/>
                <a:lumOff val="9412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hueOff val="-8305876"/>
                <a:satOff val="-52635"/>
                <a:lumOff val="9412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hueOff val="-8305876"/>
                <a:satOff val="-52635"/>
                <a:lumOff val="9412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hueOff val="-8305876"/>
                <a:satOff val="-52635"/>
                <a:lumOff val="9412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Integrity and Reactive Security</a:t>
          </a:r>
          <a:endParaRPr lang="en-US" sz="1900" b="1" kern="1200"/>
        </a:p>
      </dsp:txBody>
      <dsp:txXfrm>
        <a:off x="6501415" y="51436"/>
        <a:ext cx="1675997" cy="812713"/>
      </dsp:txXfrm>
    </dsp:sp>
    <dsp:sp modelId="{B52175B0-4C4E-450D-98F5-43EFE59DE68B}">
      <dsp:nvSpPr>
        <dsp:cNvPr id="0" name=""/>
        <dsp:cNvSpPr/>
      </dsp:nvSpPr>
      <dsp:spPr>
        <a:xfrm>
          <a:off x="6648787" y="889434"/>
          <a:ext cx="172656" cy="647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462"/>
              </a:lnTo>
              <a:lnTo>
                <a:pt x="172656" y="647462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5D1FB-5D97-4318-A9D4-345FA08F939A}">
      <dsp:nvSpPr>
        <dsp:cNvPr id="0" name=""/>
        <dsp:cNvSpPr/>
      </dsp:nvSpPr>
      <dsp:spPr>
        <a:xfrm>
          <a:off x="6821443" y="1105255"/>
          <a:ext cx="1381253" cy="863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-7383002"/>
              <a:satOff val="-46787"/>
              <a:lumOff val="836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End-point validation and filtering</a:t>
          </a:r>
          <a:endParaRPr lang="en-US" sz="1200" b="1" kern="1200"/>
        </a:p>
      </dsp:txBody>
      <dsp:txXfrm>
        <a:off x="6846728" y="1130540"/>
        <a:ext cx="1330683" cy="812713"/>
      </dsp:txXfrm>
    </dsp:sp>
    <dsp:sp modelId="{F58270A1-1C4D-4810-9FC0-3584BCC723C3}">
      <dsp:nvSpPr>
        <dsp:cNvPr id="0" name=""/>
        <dsp:cNvSpPr/>
      </dsp:nvSpPr>
      <dsp:spPr>
        <a:xfrm>
          <a:off x="6648787" y="889434"/>
          <a:ext cx="172656" cy="1726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567"/>
              </a:lnTo>
              <a:lnTo>
                <a:pt x="172656" y="1726567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28D3A-AA0F-4E6F-B6FB-C8E95150E373}">
      <dsp:nvSpPr>
        <dsp:cNvPr id="0" name=""/>
        <dsp:cNvSpPr/>
      </dsp:nvSpPr>
      <dsp:spPr>
        <a:xfrm>
          <a:off x="6821443" y="2184360"/>
          <a:ext cx="1381253" cy="863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-8305876"/>
              <a:satOff val="-52635"/>
              <a:lumOff val="941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Real time Security Monitoring</a:t>
          </a:r>
          <a:endParaRPr lang="en-US" sz="1200" b="1" kern="1200"/>
        </a:p>
      </dsp:txBody>
      <dsp:txXfrm>
        <a:off x="6846728" y="2209645"/>
        <a:ext cx="1330683" cy="812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E6481-42FD-4E6D-B4D2-4856778702AF}">
      <dsp:nvSpPr>
        <dsp:cNvPr id="0" name=""/>
        <dsp:cNvSpPr/>
      </dsp:nvSpPr>
      <dsp:spPr>
        <a:xfrm>
          <a:off x="0" y="2251"/>
          <a:ext cx="8775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42D1C-FD4E-46BD-8098-01590232BC31}">
      <dsp:nvSpPr>
        <dsp:cNvPr id="0" name=""/>
        <dsp:cNvSpPr/>
      </dsp:nvSpPr>
      <dsp:spPr>
        <a:xfrm>
          <a:off x="0" y="2251"/>
          <a:ext cx="1755140" cy="153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Privacy</a:t>
          </a:r>
          <a:endParaRPr lang="en-US" sz="2500" kern="1200" dirty="0"/>
        </a:p>
      </dsp:txBody>
      <dsp:txXfrm>
        <a:off x="0" y="2251"/>
        <a:ext cx="1755140" cy="1535199"/>
      </dsp:txXfrm>
    </dsp:sp>
    <dsp:sp modelId="{6FBA3449-9F70-4DC6-BFA2-9AE3F0A71566}">
      <dsp:nvSpPr>
        <dsp:cNvPr id="0" name=""/>
        <dsp:cNvSpPr/>
      </dsp:nvSpPr>
      <dsp:spPr>
        <a:xfrm>
          <a:off x="1886775" y="16718"/>
          <a:ext cx="2207966" cy="28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Communication Privacy</a:t>
          </a:r>
          <a:endParaRPr lang="en-US" sz="1000" kern="1200" dirty="0"/>
        </a:p>
      </dsp:txBody>
      <dsp:txXfrm>
        <a:off x="1886775" y="16718"/>
        <a:ext cx="2207966" cy="289349"/>
      </dsp:txXfrm>
    </dsp:sp>
    <dsp:sp modelId="{2CC8E1A7-4BE2-41AC-B973-319D2D1CD0D4}">
      <dsp:nvSpPr>
        <dsp:cNvPr id="0" name=""/>
        <dsp:cNvSpPr/>
      </dsp:nvSpPr>
      <dsp:spPr>
        <a:xfrm>
          <a:off x="1755139" y="306067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12B2E-652C-41EF-8BD9-6E80E746B897}">
      <dsp:nvSpPr>
        <dsp:cNvPr id="0" name=""/>
        <dsp:cNvSpPr/>
      </dsp:nvSpPr>
      <dsp:spPr>
        <a:xfrm>
          <a:off x="1886775" y="320535"/>
          <a:ext cx="2207966" cy="28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Confidentiality</a:t>
          </a:r>
          <a:endParaRPr lang="en-US" sz="1000" kern="1200" dirty="0"/>
        </a:p>
      </dsp:txBody>
      <dsp:txXfrm>
        <a:off x="1886775" y="320535"/>
        <a:ext cx="2207966" cy="289349"/>
      </dsp:txXfrm>
    </dsp:sp>
    <dsp:sp modelId="{00D7AEF1-3CA9-4F80-91F2-E4F3C29A556B}">
      <dsp:nvSpPr>
        <dsp:cNvPr id="0" name=""/>
        <dsp:cNvSpPr/>
      </dsp:nvSpPr>
      <dsp:spPr>
        <a:xfrm>
          <a:off x="4226377" y="320535"/>
          <a:ext cx="2207966" cy="28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Access Policies</a:t>
          </a:r>
          <a:endParaRPr lang="en-US" sz="500" kern="1200" dirty="0"/>
        </a:p>
      </dsp:txBody>
      <dsp:txXfrm>
        <a:off x="4226377" y="320535"/>
        <a:ext cx="2207966" cy="289349"/>
      </dsp:txXfrm>
    </dsp:sp>
    <dsp:sp modelId="{452126F9-F439-4B92-9DAA-B14492142A66}">
      <dsp:nvSpPr>
        <dsp:cNvPr id="0" name=""/>
        <dsp:cNvSpPr/>
      </dsp:nvSpPr>
      <dsp:spPr>
        <a:xfrm>
          <a:off x="6565978" y="320535"/>
          <a:ext cx="2207966" cy="144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Systems</a:t>
          </a:r>
          <a:endParaRPr lang="en-US" sz="700" kern="1200" dirty="0"/>
        </a:p>
      </dsp:txBody>
      <dsp:txXfrm>
        <a:off x="6565978" y="320535"/>
        <a:ext cx="2207966" cy="144674"/>
      </dsp:txXfrm>
    </dsp:sp>
    <dsp:sp modelId="{A8917B06-B87E-4AA9-A9A5-5DB916EF282E}">
      <dsp:nvSpPr>
        <dsp:cNvPr id="0" name=""/>
        <dsp:cNvSpPr/>
      </dsp:nvSpPr>
      <dsp:spPr>
        <a:xfrm>
          <a:off x="6565978" y="465209"/>
          <a:ext cx="2207966" cy="144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Crypto Enforced</a:t>
          </a:r>
          <a:endParaRPr lang="en-US" sz="700" kern="1200" dirty="0"/>
        </a:p>
      </dsp:txBody>
      <dsp:txXfrm>
        <a:off x="6565978" y="465209"/>
        <a:ext cx="2207966" cy="144674"/>
      </dsp:txXfrm>
    </dsp:sp>
    <dsp:sp modelId="{79F37497-7A07-4826-AE46-D64376219A90}">
      <dsp:nvSpPr>
        <dsp:cNvPr id="0" name=""/>
        <dsp:cNvSpPr/>
      </dsp:nvSpPr>
      <dsp:spPr>
        <a:xfrm>
          <a:off x="1755139" y="609884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353E6-4375-4FA2-AB8F-ED7E14E860BF}">
      <dsp:nvSpPr>
        <dsp:cNvPr id="0" name=""/>
        <dsp:cNvSpPr/>
      </dsp:nvSpPr>
      <dsp:spPr>
        <a:xfrm>
          <a:off x="1886775" y="624351"/>
          <a:ext cx="2207966" cy="28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Computing on Encrypted Data</a:t>
          </a:r>
          <a:endParaRPr lang="en-US" sz="1000" kern="1200" dirty="0"/>
        </a:p>
      </dsp:txBody>
      <dsp:txXfrm>
        <a:off x="1886775" y="624351"/>
        <a:ext cx="2207966" cy="289349"/>
      </dsp:txXfrm>
    </dsp:sp>
    <dsp:sp modelId="{67D0474A-0445-4C53-89EE-AE370045B4B3}">
      <dsp:nvSpPr>
        <dsp:cNvPr id="0" name=""/>
        <dsp:cNvSpPr/>
      </dsp:nvSpPr>
      <dsp:spPr>
        <a:xfrm>
          <a:off x="4226377" y="624351"/>
          <a:ext cx="2207966" cy="144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Searching and Reporting</a:t>
          </a:r>
          <a:endParaRPr lang="en-US" sz="500" kern="1200" dirty="0"/>
        </a:p>
      </dsp:txBody>
      <dsp:txXfrm>
        <a:off x="4226377" y="624351"/>
        <a:ext cx="2207966" cy="144674"/>
      </dsp:txXfrm>
    </dsp:sp>
    <dsp:sp modelId="{560BABD3-7ABA-4704-9D7F-FC4A5255813C}">
      <dsp:nvSpPr>
        <dsp:cNvPr id="0" name=""/>
        <dsp:cNvSpPr/>
      </dsp:nvSpPr>
      <dsp:spPr>
        <a:xfrm>
          <a:off x="4094741" y="769026"/>
          <a:ext cx="46792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721B0-A17D-488E-95DA-8B296415DB77}">
      <dsp:nvSpPr>
        <dsp:cNvPr id="0" name=""/>
        <dsp:cNvSpPr/>
      </dsp:nvSpPr>
      <dsp:spPr>
        <a:xfrm>
          <a:off x="4226377" y="769026"/>
          <a:ext cx="2207966" cy="144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Fully Homomorphic Encryption</a:t>
          </a:r>
          <a:endParaRPr lang="en-US" sz="500" kern="1200" dirty="0"/>
        </a:p>
      </dsp:txBody>
      <dsp:txXfrm>
        <a:off x="4226377" y="769026"/>
        <a:ext cx="2207966" cy="144674"/>
      </dsp:txXfrm>
    </dsp:sp>
    <dsp:sp modelId="{2D01EC14-9178-49E2-BA6F-51620E8A2CD8}">
      <dsp:nvSpPr>
        <dsp:cNvPr id="0" name=""/>
        <dsp:cNvSpPr/>
      </dsp:nvSpPr>
      <dsp:spPr>
        <a:xfrm>
          <a:off x="1755139" y="913700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38C51-13D0-4572-B5A3-CE6AB03AD0F3}">
      <dsp:nvSpPr>
        <dsp:cNvPr id="0" name=""/>
        <dsp:cNvSpPr/>
      </dsp:nvSpPr>
      <dsp:spPr>
        <a:xfrm>
          <a:off x="1886775" y="928168"/>
          <a:ext cx="2207966" cy="28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Secure Data Aggregation</a:t>
          </a:r>
          <a:endParaRPr lang="en-US" sz="1000" kern="1200" dirty="0"/>
        </a:p>
      </dsp:txBody>
      <dsp:txXfrm>
        <a:off x="1886775" y="928168"/>
        <a:ext cx="2207966" cy="289349"/>
      </dsp:txXfrm>
    </dsp:sp>
    <dsp:sp modelId="{A64B540F-939D-47E0-BFBC-9356A51BCDE8}">
      <dsp:nvSpPr>
        <dsp:cNvPr id="0" name=""/>
        <dsp:cNvSpPr/>
      </dsp:nvSpPr>
      <dsp:spPr>
        <a:xfrm>
          <a:off x="1755139" y="1217517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87E63-98B3-4F03-ACFC-D36B114163C9}">
      <dsp:nvSpPr>
        <dsp:cNvPr id="0" name=""/>
        <dsp:cNvSpPr/>
      </dsp:nvSpPr>
      <dsp:spPr>
        <a:xfrm>
          <a:off x="1886775" y="1231984"/>
          <a:ext cx="2207966" cy="28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Key Management</a:t>
          </a:r>
          <a:endParaRPr lang="en-US" sz="1000" kern="1200" dirty="0"/>
        </a:p>
      </dsp:txBody>
      <dsp:txXfrm>
        <a:off x="1886775" y="1231984"/>
        <a:ext cx="2207966" cy="289349"/>
      </dsp:txXfrm>
    </dsp:sp>
    <dsp:sp modelId="{9A6E53D4-3573-45B3-9E38-CA0DB11AF363}">
      <dsp:nvSpPr>
        <dsp:cNvPr id="0" name=""/>
        <dsp:cNvSpPr/>
      </dsp:nvSpPr>
      <dsp:spPr>
        <a:xfrm>
          <a:off x="1755139" y="1521333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78F4A-32D1-4293-BE17-9C4A0A016512}">
      <dsp:nvSpPr>
        <dsp:cNvPr id="0" name=""/>
        <dsp:cNvSpPr/>
      </dsp:nvSpPr>
      <dsp:spPr>
        <a:xfrm>
          <a:off x="0" y="1537450"/>
          <a:ext cx="8775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FC76B-6C93-4E8C-9F07-437076DB5035}">
      <dsp:nvSpPr>
        <dsp:cNvPr id="0" name=""/>
        <dsp:cNvSpPr/>
      </dsp:nvSpPr>
      <dsp:spPr>
        <a:xfrm>
          <a:off x="0" y="1537450"/>
          <a:ext cx="1755140" cy="153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Provenance</a:t>
          </a:r>
          <a:endParaRPr lang="en-US" sz="2500" kern="1200" dirty="0"/>
        </a:p>
      </dsp:txBody>
      <dsp:txXfrm>
        <a:off x="0" y="1537450"/>
        <a:ext cx="1755140" cy="1535199"/>
      </dsp:txXfrm>
    </dsp:sp>
    <dsp:sp modelId="{3FD0B706-E624-41D6-8AB3-D4AEE8C2481C}">
      <dsp:nvSpPr>
        <dsp:cNvPr id="0" name=""/>
        <dsp:cNvSpPr/>
      </dsp:nvSpPr>
      <dsp:spPr>
        <a:xfrm>
          <a:off x="1886775" y="1551917"/>
          <a:ext cx="2207966" cy="28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End-point Input Validation</a:t>
          </a:r>
          <a:endParaRPr lang="en-US" sz="1000" kern="1200" dirty="0"/>
        </a:p>
      </dsp:txBody>
      <dsp:txXfrm>
        <a:off x="1886775" y="1551917"/>
        <a:ext cx="2207966" cy="289349"/>
      </dsp:txXfrm>
    </dsp:sp>
    <dsp:sp modelId="{A269D8D5-A674-4EEB-8DCE-383333501BD7}">
      <dsp:nvSpPr>
        <dsp:cNvPr id="0" name=""/>
        <dsp:cNvSpPr/>
      </dsp:nvSpPr>
      <dsp:spPr>
        <a:xfrm>
          <a:off x="4226377" y="1551917"/>
          <a:ext cx="2207966" cy="144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Syntactic Validation</a:t>
          </a:r>
          <a:endParaRPr lang="en-US" sz="500" kern="1200" dirty="0"/>
        </a:p>
      </dsp:txBody>
      <dsp:txXfrm>
        <a:off x="4226377" y="1551917"/>
        <a:ext cx="2207966" cy="144674"/>
      </dsp:txXfrm>
    </dsp:sp>
    <dsp:sp modelId="{06A2043F-EA8D-4546-A946-39DE0E10C6B2}">
      <dsp:nvSpPr>
        <dsp:cNvPr id="0" name=""/>
        <dsp:cNvSpPr/>
      </dsp:nvSpPr>
      <dsp:spPr>
        <a:xfrm>
          <a:off x="4094741" y="1696592"/>
          <a:ext cx="46792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A910B-7620-4E81-819B-900247F83379}">
      <dsp:nvSpPr>
        <dsp:cNvPr id="0" name=""/>
        <dsp:cNvSpPr/>
      </dsp:nvSpPr>
      <dsp:spPr>
        <a:xfrm>
          <a:off x="4226377" y="1696592"/>
          <a:ext cx="2207966" cy="144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Semantic Validation</a:t>
          </a:r>
          <a:endParaRPr lang="en-US" sz="500" kern="1200" dirty="0"/>
        </a:p>
      </dsp:txBody>
      <dsp:txXfrm>
        <a:off x="4226377" y="1696592"/>
        <a:ext cx="2207966" cy="144674"/>
      </dsp:txXfrm>
    </dsp:sp>
    <dsp:sp modelId="{8BC468FA-E21A-4431-8BD9-52A9CBEC5E6F}">
      <dsp:nvSpPr>
        <dsp:cNvPr id="0" name=""/>
        <dsp:cNvSpPr/>
      </dsp:nvSpPr>
      <dsp:spPr>
        <a:xfrm>
          <a:off x="1755139" y="1841266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72767-9F85-49F0-B9CC-E6D33FF50D8A}">
      <dsp:nvSpPr>
        <dsp:cNvPr id="0" name=""/>
        <dsp:cNvSpPr/>
      </dsp:nvSpPr>
      <dsp:spPr>
        <a:xfrm>
          <a:off x="1886775" y="1855734"/>
          <a:ext cx="2207966" cy="28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Communication Integrity</a:t>
          </a:r>
          <a:endParaRPr lang="en-US" sz="1000" kern="1200" dirty="0"/>
        </a:p>
      </dsp:txBody>
      <dsp:txXfrm>
        <a:off x="1886775" y="1855734"/>
        <a:ext cx="2207966" cy="289349"/>
      </dsp:txXfrm>
    </dsp:sp>
    <dsp:sp modelId="{30EEA779-ACA2-4614-883D-84AA6B8A9A05}">
      <dsp:nvSpPr>
        <dsp:cNvPr id="0" name=""/>
        <dsp:cNvSpPr/>
      </dsp:nvSpPr>
      <dsp:spPr>
        <a:xfrm>
          <a:off x="1755139" y="2145083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B2CF8-25BE-4F1E-840B-238CD83F3752}">
      <dsp:nvSpPr>
        <dsp:cNvPr id="0" name=""/>
        <dsp:cNvSpPr/>
      </dsp:nvSpPr>
      <dsp:spPr>
        <a:xfrm>
          <a:off x="1886775" y="2159550"/>
          <a:ext cx="2207966" cy="28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Authenticated Computations on Data</a:t>
          </a:r>
          <a:endParaRPr lang="en-US" sz="1000" kern="1200" dirty="0"/>
        </a:p>
      </dsp:txBody>
      <dsp:txXfrm>
        <a:off x="1886775" y="2159550"/>
        <a:ext cx="2207966" cy="289349"/>
      </dsp:txXfrm>
    </dsp:sp>
    <dsp:sp modelId="{7DA1F9F2-923E-4420-B96E-2A378F183539}">
      <dsp:nvSpPr>
        <dsp:cNvPr id="0" name=""/>
        <dsp:cNvSpPr/>
      </dsp:nvSpPr>
      <dsp:spPr>
        <a:xfrm>
          <a:off x="4226377" y="2159550"/>
          <a:ext cx="2207966" cy="144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Trusted Platforms</a:t>
          </a:r>
          <a:endParaRPr lang="en-US" sz="500" kern="1200" dirty="0"/>
        </a:p>
      </dsp:txBody>
      <dsp:txXfrm>
        <a:off x="4226377" y="2159550"/>
        <a:ext cx="2207966" cy="144674"/>
      </dsp:txXfrm>
    </dsp:sp>
    <dsp:sp modelId="{FB5DC73D-D0D0-47FF-A691-368B415FA5E6}">
      <dsp:nvSpPr>
        <dsp:cNvPr id="0" name=""/>
        <dsp:cNvSpPr/>
      </dsp:nvSpPr>
      <dsp:spPr>
        <a:xfrm>
          <a:off x="4094741" y="2304225"/>
          <a:ext cx="46792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09327-EF91-496E-80BE-DA5182D66ED4}">
      <dsp:nvSpPr>
        <dsp:cNvPr id="0" name=""/>
        <dsp:cNvSpPr/>
      </dsp:nvSpPr>
      <dsp:spPr>
        <a:xfrm>
          <a:off x="4226377" y="2304225"/>
          <a:ext cx="2207966" cy="144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Crypto Enforced</a:t>
          </a:r>
          <a:endParaRPr lang="en-US" sz="500" kern="1200" dirty="0"/>
        </a:p>
      </dsp:txBody>
      <dsp:txXfrm>
        <a:off x="4226377" y="2304225"/>
        <a:ext cx="2207966" cy="144674"/>
      </dsp:txXfrm>
    </dsp:sp>
    <dsp:sp modelId="{25C0AB73-4470-4EC8-9151-6C089D88EEF8}">
      <dsp:nvSpPr>
        <dsp:cNvPr id="0" name=""/>
        <dsp:cNvSpPr/>
      </dsp:nvSpPr>
      <dsp:spPr>
        <a:xfrm>
          <a:off x="1755139" y="2448899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18EEE-A7D7-40C8-B0AB-8634889E8E34}">
      <dsp:nvSpPr>
        <dsp:cNvPr id="0" name=""/>
        <dsp:cNvSpPr/>
      </dsp:nvSpPr>
      <dsp:spPr>
        <a:xfrm>
          <a:off x="1886775" y="2463367"/>
          <a:ext cx="2207966" cy="28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Granular Audits</a:t>
          </a:r>
          <a:endParaRPr lang="en-US" sz="1000" kern="1200" dirty="0"/>
        </a:p>
      </dsp:txBody>
      <dsp:txXfrm>
        <a:off x="1886775" y="2463367"/>
        <a:ext cx="2207966" cy="289349"/>
      </dsp:txXfrm>
    </dsp:sp>
    <dsp:sp modelId="{E13D672A-3C3E-43EF-AC1D-5F9BAC88CD3C}">
      <dsp:nvSpPr>
        <dsp:cNvPr id="0" name=""/>
        <dsp:cNvSpPr/>
      </dsp:nvSpPr>
      <dsp:spPr>
        <a:xfrm>
          <a:off x="1755139" y="2752716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B976B-A7EF-45AA-8973-BE089FE64DF9}">
      <dsp:nvSpPr>
        <dsp:cNvPr id="0" name=""/>
        <dsp:cNvSpPr/>
      </dsp:nvSpPr>
      <dsp:spPr>
        <a:xfrm>
          <a:off x="1886775" y="2767183"/>
          <a:ext cx="2207966" cy="28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Control of Valuable Assets</a:t>
          </a:r>
          <a:endParaRPr lang="en-US" sz="1000" kern="1200" dirty="0"/>
        </a:p>
      </dsp:txBody>
      <dsp:txXfrm>
        <a:off x="1886775" y="2767183"/>
        <a:ext cx="2207966" cy="289349"/>
      </dsp:txXfrm>
    </dsp:sp>
    <dsp:sp modelId="{DCEFA8D5-706D-4B58-B76A-0D7118EF6881}">
      <dsp:nvSpPr>
        <dsp:cNvPr id="0" name=""/>
        <dsp:cNvSpPr/>
      </dsp:nvSpPr>
      <dsp:spPr>
        <a:xfrm>
          <a:off x="4226377" y="2767183"/>
          <a:ext cx="2207966" cy="9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Lifecycle Management</a:t>
          </a:r>
          <a:endParaRPr lang="en-US" sz="500" kern="1200" dirty="0"/>
        </a:p>
      </dsp:txBody>
      <dsp:txXfrm>
        <a:off x="4226377" y="2767183"/>
        <a:ext cx="2207966" cy="96355"/>
      </dsp:txXfrm>
    </dsp:sp>
    <dsp:sp modelId="{73B0E994-9CD5-4A64-893B-3AE04B2DBCE3}">
      <dsp:nvSpPr>
        <dsp:cNvPr id="0" name=""/>
        <dsp:cNvSpPr/>
      </dsp:nvSpPr>
      <dsp:spPr>
        <a:xfrm>
          <a:off x="4094741" y="2863539"/>
          <a:ext cx="46792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55B2C-A8C8-4B26-A83E-9104511AFA84}">
      <dsp:nvSpPr>
        <dsp:cNvPr id="0" name=""/>
        <dsp:cNvSpPr/>
      </dsp:nvSpPr>
      <dsp:spPr>
        <a:xfrm>
          <a:off x="4226377" y="2863539"/>
          <a:ext cx="2207966" cy="9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Retention, Disposition, Hold</a:t>
          </a:r>
          <a:endParaRPr lang="en-US" sz="500" kern="1200" dirty="0"/>
        </a:p>
      </dsp:txBody>
      <dsp:txXfrm>
        <a:off x="4226377" y="2863539"/>
        <a:ext cx="2207966" cy="96355"/>
      </dsp:txXfrm>
    </dsp:sp>
    <dsp:sp modelId="{5B3ACD67-5B58-4E95-9D33-3661602BA2C6}">
      <dsp:nvSpPr>
        <dsp:cNvPr id="0" name=""/>
        <dsp:cNvSpPr/>
      </dsp:nvSpPr>
      <dsp:spPr>
        <a:xfrm>
          <a:off x="4094741" y="2959894"/>
          <a:ext cx="46792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45BCD-3B47-43B6-828D-2DD3BC459137}">
      <dsp:nvSpPr>
        <dsp:cNvPr id="0" name=""/>
        <dsp:cNvSpPr/>
      </dsp:nvSpPr>
      <dsp:spPr>
        <a:xfrm>
          <a:off x="4226377" y="2959894"/>
          <a:ext cx="2207966" cy="9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Digital Rights Management</a:t>
          </a:r>
          <a:endParaRPr lang="en-US" sz="500" kern="1200" dirty="0"/>
        </a:p>
      </dsp:txBody>
      <dsp:txXfrm>
        <a:off x="4226377" y="2959894"/>
        <a:ext cx="2207966" cy="96355"/>
      </dsp:txXfrm>
    </dsp:sp>
    <dsp:sp modelId="{1487F8AE-360F-4A99-835F-C9FB183C7377}">
      <dsp:nvSpPr>
        <dsp:cNvPr id="0" name=""/>
        <dsp:cNvSpPr/>
      </dsp:nvSpPr>
      <dsp:spPr>
        <a:xfrm>
          <a:off x="1755139" y="3056533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26A95-AFCD-49C8-B87C-C7DE159FDB61}">
      <dsp:nvSpPr>
        <dsp:cNvPr id="0" name=""/>
        <dsp:cNvSpPr/>
      </dsp:nvSpPr>
      <dsp:spPr>
        <a:xfrm>
          <a:off x="0" y="3072649"/>
          <a:ext cx="87757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69642-B9D7-4267-8326-B2F376C1C7FF}">
      <dsp:nvSpPr>
        <dsp:cNvPr id="0" name=""/>
        <dsp:cNvSpPr/>
      </dsp:nvSpPr>
      <dsp:spPr>
        <a:xfrm>
          <a:off x="0" y="3072649"/>
          <a:ext cx="1755140" cy="153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System Health</a:t>
          </a:r>
          <a:endParaRPr lang="en-US" sz="2500" kern="1200" dirty="0"/>
        </a:p>
      </dsp:txBody>
      <dsp:txXfrm>
        <a:off x="0" y="3072649"/>
        <a:ext cx="1755140" cy="1535199"/>
      </dsp:txXfrm>
    </dsp:sp>
    <dsp:sp modelId="{3067F437-FCEA-4428-96AB-F1B996A34B70}">
      <dsp:nvSpPr>
        <dsp:cNvPr id="0" name=""/>
        <dsp:cNvSpPr/>
      </dsp:nvSpPr>
      <dsp:spPr>
        <a:xfrm>
          <a:off x="1886775" y="3108331"/>
          <a:ext cx="2207966" cy="71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Security against </a:t>
          </a:r>
          <a:r>
            <a:rPr lang="en-US" sz="1000" kern="1200" dirty="0" err="1" smtClean="0"/>
            <a:t>DoS</a:t>
          </a:r>
          <a:endParaRPr lang="en-US" sz="1000" kern="1200" dirty="0"/>
        </a:p>
      </dsp:txBody>
      <dsp:txXfrm>
        <a:off x="1886775" y="3108331"/>
        <a:ext cx="2207966" cy="713627"/>
      </dsp:txXfrm>
    </dsp:sp>
    <dsp:sp modelId="{37553543-2E86-4131-89A0-2877FBB78A50}">
      <dsp:nvSpPr>
        <dsp:cNvPr id="0" name=""/>
        <dsp:cNvSpPr/>
      </dsp:nvSpPr>
      <dsp:spPr>
        <a:xfrm>
          <a:off x="4226377" y="3108331"/>
          <a:ext cx="2207966" cy="71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Construction of cryptographic protocols proactively resistant to </a:t>
          </a:r>
          <a:r>
            <a:rPr lang="en-US" sz="500" kern="1200" dirty="0" err="1" smtClean="0"/>
            <a:t>DoS</a:t>
          </a:r>
          <a:endParaRPr lang="en-US" sz="500" kern="1200" dirty="0"/>
        </a:p>
      </dsp:txBody>
      <dsp:txXfrm>
        <a:off x="4226377" y="3108331"/>
        <a:ext cx="2207966" cy="713627"/>
      </dsp:txXfrm>
    </dsp:sp>
    <dsp:sp modelId="{59873783-D7E6-40D4-9920-92D85DB518CF}">
      <dsp:nvSpPr>
        <dsp:cNvPr id="0" name=""/>
        <dsp:cNvSpPr/>
      </dsp:nvSpPr>
      <dsp:spPr>
        <a:xfrm>
          <a:off x="1755139" y="3821958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8C88A-6B52-4345-A793-1FA943FA5160}">
      <dsp:nvSpPr>
        <dsp:cNvPr id="0" name=""/>
        <dsp:cNvSpPr/>
      </dsp:nvSpPr>
      <dsp:spPr>
        <a:xfrm>
          <a:off x="1886775" y="3857640"/>
          <a:ext cx="2207966" cy="71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Big Data for Security</a:t>
          </a:r>
          <a:endParaRPr lang="en-US" sz="1000" kern="1200" dirty="0"/>
        </a:p>
      </dsp:txBody>
      <dsp:txXfrm>
        <a:off x="1886775" y="3857640"/>
        <a:ext cx="2207966" cy="713627"/>
      </dsp:txXfrm>
    </dsp:sp>
    <dsp:sp modelId="{4FAA3A67-50DB-4CD8-BE1B-422DF8D8C3A1}">
      <dsp:nvSpPr>
        <dsp:cNvPr id="0" name=""/>
        <dsp:cNvSpPr/>
      </dsp:nvSpPr>
      <dsp:spPr>
        <a:xfrm>
          <a:off x="4226377" y="3857640"/>
          <a:ext cx="2207966" cy="1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Analytics for Security Intelligence</a:t>
          </a:r>
          <a:endParaRPr lang="en-US" sz="500" kern="1200" dirty="0"/>
        </a:p>
      </dsp:txBody>
      <dsp:txXfrm>
        <a:off x="4226377" y="3857640"/>
        <a:ext cx="2207966" cy="178406"/>
      </dsp:txXfrm>
    </dsp:sp>
    <dsp:sp modelId="{FCA97052-0109-47B8-8ABB-85B134E23A78}">
      <dsp:nvSpPr>
        <dsp:cNvPr id="0" name=""/>
        <dsp:cNvSpPr/>
      </dsp:nvSpPr>
      <dsp:spPr>
        <a:xfrm>
          <a:off x="4094741" y="4036047"/>
          <a:ext cx="46792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56C9B-3FDA-472A-9BCD-742DE7D93819}">
      <dsp:nvSpPr>
        <dsp:cNvPr id="0" name=""/>
        <dsp:cNvSpPr/>
      </dsp:nvSpPr>
      <dsp:spPr>
        <a:xfrm>
          <a:off x="4226377" y="4036047"/>
          <a:ext cx="2207966" cy="1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Data-driven Abuse Detection</a:t>
          </a:r>
          <a:endParaRPr lang="en-US" sz="500" kern="1200" dirty="0"/>
        </a:p>
      </dsp:txBody>
      <dsp:txXfrm>
        <a:off x="4226377" y="4036047"/>
        <a:ext cx="2207966" cy="178406"/>
      </dsp:txXfrm>
    </dsp:sp>
    <dsp:sp modelId="{091EDBCE-E81E-4A1D-AE9E-5F0310A395B1}">
      <dsp:nvSpPr>
        <dsp:cNvPr id="0" name=""/>
        <dsp:cNvSpPr/>
      </dsp:nvSpPr>
      <dsp:spPr>
        <a:xfrm>
          <a:off x="4094741" y="4214454"/>
          <a:ext cx="46792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C4A0F-6F20-47B3-8308-AADE168A16F6}">
      <dsp:nvSpPr>
        <dsp:cNvPr id="0" name=""/>
        <dsp:cNvSpPr/>
      </dsp:nvSpPr>
      <dsp:spPr>
        <a:xfrm>
          <a:off x="4226377" y="4214454"/>
          <a:ext cx="2207966" cy="1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Event Detection</a:t>
          </a:r>
          <a:endParaRPr lang="en-US" sz="500" kern="1200" dirty="0"/>
        </a:p>
      </dsp:txBody>
      <dsp:txXfrm>
        <a:off x="4226377" y="4214454"/>
        <a:ext cx="2207966" cy="178406"/>
      </dsp:txXfrm>
    </dsp:sp>
    <dsp:sp modelId="{B300B899-B34F-4E9F-8D7B-2B7B7B935DAF}">
      <dsp:nvSpPr>
        <dsp:cNvPr id="0" name=""/>
        <dsp:cNvSpPr/>
      </dsp:nvSpPr>
      <dsp:spPr>
        <a:xfrm>
          <a:off x="4094741" y="4392861"/>
          <a:ext cx="46792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A30C2-79BD-4126-936F-D2BC946E065F}">
      <dsp:nvSpPr>
        <dsp:cNvPr id="0" name=""/>
        <dsp:cNvSpPr/>
      </dsp:nvSpPr>
      <dsp:spPr>
        <a:xfrm>
          <a:off x="4226377" y="4392861"/>
          <a:ext cx="2207966" cy="1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Forensics</a:t>
          </a:r>
          <a:endParaRPr lang="en-US" sz="500" kern="1200" dirty="0"/>
        </a:p>
      </dsp:txBody>
      <dsp:txXfrm>
        <a:off x="4226377" y="4392861"/>
        <a:ext cx="2207966" cy="178406"/>
      </dsp:txXfrm>
    </dsp:sp>
    <dsp:sp modelId="{01FC46AF-EAB9-4DF0-BAD8-762513482F8A}">
      <dsp:nvSpPr>
        <dsp:cNvPr id="0" name=""/>
        <dsp:cNvSpPr/>
      </dsp:nvSpPr>
      <dsp:spPr>
        <a:xfrm>
          <a:off x="1755139" y="4571268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6" y="1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935FE83B-F99B-4400-8F18-7C5D5D7CCA96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9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6" y="8758239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703A55F3-4597-40D4-803A-FEE1E1B423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70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/>
          <a:lstStyle>
            <a:lvl1pPr algn="r">
              <a:defRPr sz="1200"/>
            </a:lvl1pPr>
          </a:lstStyle>
          <a:p>
            <a:fld id="{732DE9AA-71E3-4CF2-834F-13A1E92E7B6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8" tIns="46148" rIns="92298" bIns="4614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298" tIns="46148" rIns="92298" bIns="4614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 anchor="b"/>
          <a:lstStyle>
            <a:lvl1pPr algn="r">
              <a:defRPr sz="1200"/>
            </a:lvl1pPr>
          </a:lstStyle>
          <a:p>
            <a:fld id="{039B4EB4-5598-40D3-88E5-16B91A0484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F9DD9-F15F-4ED0-8703-BC948C7FC984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47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7257" y="0"/>
            <a:ext cx="9153144" cy="4284096"/>
            <a:chOff x="-7257" y="0"/>
            <a:chExt cx="9153144" cy="4284096"/>
          </a:xfrm>
          <a:solidFill>
            <a:schemeClr val="accent4">
              <a:lumMod val="50000"/>
            </a:schemeClr>
          </a:solidFill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62"/>
            <a:stretch/>
          </p:blipFill>
          <p:spPr>
            <a:xfrm>
              <a:off x="377" y="0"/>
              <a:ext cx="9143245" cy="259435"/>
            </a:xfrm>
            <a:prstGeom prst="rect">
              <a:avLst/>
            </a:prstGeom>
            <a:grpFill/>
          </p:spPr>
        </p:pic>
        <p:sp>
          <p:nvSpPr>
            <p:cNvPr id="6" name="Freeform 5"/>
            <p:cNvSpPr/>
            <p:nvPr userDrawn="1"/>
          </p:nvSpPr>
          <p:spPr>
            <a:xfrm>
              <a:off x="-7257" y="3824402"/>
              <a:ext cx="9153144" cy="459694"/>
            </a:xfrm>
            <a:custGeom>
              <a:avLst/>
              <a:gdLst>
                <a:gd name="connsiteX0" fmla="*/ 0 w 9158514"/>
                <a:gd name="connsiteY0" fmla="*/ 246743 h 464457"/>
                <a:gd name="connsiteX1" fmla="*/ 2024743 w 9158514"/>
                <a:gd name="connsiteY1" fmla="*/ 246743 h 464457"/>
                <a:gd name="connsiteX2" fmla="*/ 2256971 w 9158514"/>
                <a:gd name="connsiteY2" fmla="*/ 464457 h 464457"/>
                <a:gd name="connsiteX3" fmla="*/ 9158514 w 9158514"/>
                <a:gd name="connsiteY3" fmla="*/ 464457 h 464457"/>
                <a:gd name="connsiteX4" fmla="*/ 9158514 w 9158514"/>
                <a:gd name="connsiteY4" fmla="*/ 0 h 464457"/>
                <a:gd name="connsiteX5" fmla="*/ 7257 w 9158514"/>
                <a:gd name="connsiteY5" fmla="*/ 0 h 464457"/>
                <a:gd name="connsiteX6" fmla="*/ 0 w 9158514"/>
                <a:gd name="connsiteY6" fmla="*/ 246743 h 464457"/>
                <a:gd name="connsiteX0" fmla="*/ 7043 w 9165557"/>
                <a:gd name="connsiteY0" fmla="*/ 246743 h 464457"/>
                <a:gd name="connsiteX1" fmla="*/ 2031786 w 9165557"/>
                <a:gd name="connsiteY1" fmla="*/ 246743 h 464457"/>
                <a:gd name="connsiteX2" fmla="*/ 2264014 w 9165557"/>
                <a:gd name="connsiteY2" fmla="*/ 464457 h 464457"/>
                <a:gd name="connsiteX3" fmla="*/ 9165557 w 9165557"/>
                <a:gd name="connsiteY3" fmla="*/ 464457 h 464457"/>
                <a:gd name="connsiteX4" fmla="*/ 9165557 w 9165557"/>
                <a:gd name="connsiteY4" fmla="*/ 0 h 464457"/>
                <a:gd name="connsiteX5" fmla="*/ 0 w 9165557"/>
                <a:gd name="connsiteY5" fmla="*/ 4763 h 464457"/>
                <a:gd name="connsiteX6" fmla="*/ 7043 w 9165557"/>
                <a:gd name="connsiteY6" fmla="*/ 246743 h 464457"/>
                <a:gd name="connsiteX0" fmla="*/ 2276 w 9160790"/>
                <a:gd name="connsiteY0" fmla="*/ 246743 h 464457"/>
                <a:gd name="connsiteX1" fmla="*/ 2027019 w 9160790"/>
                <a:gd name="connsiteY1" fmla="*/ 246743 h 464457"/>
                <a:gd name="connsiteX2" fmla="*/ 2259247 w 9160790"/>
                <a:gd name="connsiteY2" fmla="*/ 464457 h 464457"/>
                <a:gd name="connsiteX3" fmla="*/ 9160790 w 9160790"/>
                <a:gd name="connsiteY3" fmla="*/ 464457 h 464457"/>
                <a:gd name="connsiteX4" fmla="*/ 9160790 w 9160790"/>
                <a:gd name="connsiteY4" fmla="*/ 0 h 464457"/>
                <a:gd name="connsiteX5" fmla="*/ 0 w 9160790"/>
                <a:gd name="connsiteY5" fmla="*/ 4763 h 464457"/>
                <a:gd name="connsiteX6" fmla="*/ 2276 w 9160790"/>
                <a:gd name="connsiteY6" fmla="*/ 246743 h 464457"/>
                <a:gd name="connsiteX0" fmla="*/ 2276 w 9160790"/>
                <a:gd name="connsiteY0" fmla="*/ 241980 h 459694"/>
                <a:gd name="connsiteX1" fmla="*/ 2027019 w 9160790"/>
                <a:gd name="connsiteY1" fmla="*/ 241980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241980 h 459694"/>
                <a:gd name="connsiteX1" fmla="*/ 1886792 w 9160790"/>
                <a:gd name="connsiteY1" fmla="*/ 116619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241980 h 459694"/>
                <a:gd name="connsiteX1" fmla="*/ 1891558 w 9160790"/>
                <a:gd name="connsiteY1" fmla="*/ 121381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122918 h 459694"/>
                <a:gd name="connsiteX1" fmla="*/ 1891558 w 9160790"/>
                <a:gd name="connsiteY1" fmla="*/ 121381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22918 h 459694"/>
                <a:gd name="connsiteX0" fmla="*/ 2276 w 9160790"/>
                <a:gd name="connsiteY0" fmla="*/ 122918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22918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2813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0790" h="459694">
                  <a:moveTo>
                    <a:pt x="2276" y="144349"/>
                  </a:moveTo>
                  <a:lnTo>
                    <a:pt x="1917774" y="142813"/>
                  </a:lnTo>
                  <a:lnTo>
                    <a:pt x="2259247" y="459694"/>
                  </a:lnTo>
                  <a:lnTo>
                    <a:pt x="9160790" y="459694"/>
                  </a:lnTo>
                  <a:lnTo>
                    <a:pt x="9160790" y="2381"/>
                  </a:lnTo>
                  <a:lnTo>
                    <a:pt x="0" y="0"/>
                  </a:lnTo>
                  <a:cubicBezTo>
                    <a:pt x="759" y="80660"/>
                    <a:pt x="1517" y="63689"/>
                    <a:pt x="2276" y="14434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595647"/>
            <a:ext cx="5810063" cy="512381"/>
          </a:xfrm>
        </p:spPr>
        <p:txBody>
          <a:bodyPr>
            <a:noAutofit/>
          </a:bodyPr>
          <a:lstStyle>
            <a:lvl1pPr>
              <a:lnSpc>
                <a:spcPts val="2600"/>
              </a:lnSpc>
              <a:defRPr sz="2400" b="1" cap="none" baseline="0">
                <a:solidFill>
                  <a:schemeClr val="tx1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135460"/>
            <a:ext cx="5804620" cy="40124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85999" y="5733288"/>
            <a:ext cx="5809593" cy="283464"/>
          </a:xfrm>
        </p:spPr>
        <p:txBody>
          <a:bodyPr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  <a:latin typeface="Franklin Gothic Medium" pitchFamily="34" charset="0"/>
              </a:defRPr>
            </a:lvl1pPr>
            <a:lvl2pPr marL="342900" indent="0">
              <a:buNone/>
              <a:defRPr sz="1100"/>
            </a:lvl2pPr>
            <a:lvl3pPr marL="742950" indent="0">
              <a:buNone/>
              <a:defRPr sz="1100"/>
            </a:lvl3pPr>
            <a:lvl4pPr marL="10287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1895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5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044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027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841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80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35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712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Franklin Gothic Dem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</p:spPr>
        <p:txBody>
          <a:bodyPr>
            <a:noAutofit/>
          </a:bodyPr>
          <a:lstStyle>
            <a:lvl1pPr marL="231775" indent="-231775">
              <a:defRPr sz="2200">
                <a:latin typeface="Franklin Gothic Medium" pitchFamily="34" charset="0"/>
              </a:defRPr>
            </a:lvl1pPr>
            <a:lvl2pPr>
              <a:defRPr sz="2000">
                <a:latin typeface="Franklin Gothic Medium" pitchFamily="34" charset="0"/>
              </a:defRPr>
            </a:lvl2pPr>
            <a:lvl3pPr>
              <a:defRPr sz="1800">
                <a:latin typeface="Franklin Gothic Medium" pitchFamily="34" charset="0"/>
              </a:defRPr>
            </a:lvl3pPr>
            <a:lvl4pPr>
              <a:buClr>
                <a:schemeClr val="bg1">
                  <a:lumMod val="75000"/>
                </a:schemeClr>
              </a:buClr>
              <a:defRPr sz="1600">
                <a:latin typeface="Franklin Gothic Medium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  <a:latin typeface="Franklin Gothic Medium" pitchFamily="34" charset="0"/>
              </a:defRPr>
            </a:lvl1pPr>
          </a:lstStyle>
          <a:p>
            <a:fld id="{F5B7371F-B25E-42BE-91F9-DCD17E1CF4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81713"/>
            <a:ext cx="8207829" cy="81084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828800"/>
            <a:ext cx="3931920" cy="37576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2"/>
          </p:nvPr>
        </p:nvSpPr>
        <p:spPr>
          <a:xfrm>
            <a:off x="4733108" y="1828800"/>
            <a:ext cx="3931920" cy="37576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229762" y="6241409"/>
            <a:ext cx="213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Security and Privacy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458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07A0F4-D080-4AC5-BA06-5E6BCE23E2A6}" type="datetimeFigureOut">
              <a:rPr lang="en-US" smtClean="0"/>
              <a:t>9/29/2013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3182-746E-4DD1-81D5-DD325C9B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8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Franklin Gothic Dem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  <a:latin typeface="Franklin Gothic Medium" pitchFamily="34" charset="0"/>
              </a:defRPr>
            </a:lvl1pPr>
          </a:lstStyle>
          <a:p>
            <a:fld id="{F5B7371F-B25E-42BE-91F9-DCD17E1CF4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0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4490"/>
            <a:ext cx="6111860" cy="56692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86000" y="3689295"/>
            <a:ext cx="428306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00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53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8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85" y="476219"/>
            <a:ext cx="8207829" cy="8108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Help Using This 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22571"/>
            <a:ext cx="362857" cy="1585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tx2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fld id="{F5B7371F-B25E-42BE-91F9-DCD17E1CF49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40232" y="6408058"/>
            <a:ext cx="0" cy="188686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 userDrawn="1"/>
        </p:nvSpPr>
        <p:spPr>
          <a:xfrm>
            <a:off x="1132514" y="6283354"/>
            <a:ext cx="6878972" cy="31339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bigdatawg.nist.gov/NISTBigDataBanner2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4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359017"/>
            <a:ext cx="9144000" cy="5033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7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8" r:id="rId4"/>
    <p:sldLayoutId id="2147483681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Franklin Gothic Demi" pitchFamily="34" charset="0"/>
          <a:ea typeface="+mj-ea"/>
          <a:cs typeface="Arial"/>
        </a:defRPr>
      </a:lvl1pPr>
    </p:titleStyle>
    <p:bodyStyle>
      <a:lvl1pPr marL="231775" indent="-231775" algn="l" defTabSz="9144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lang="en-US" sz="2400" kern="1200" dirty="0" smtClean="0">
          <a:solidFill>
            <a:schemeClr val="tx1"/>
          </a:solidFill>
          <a:latin typeface="Franklin Gothic Medium" pitchFamily="34" charset="0"/>
          <a:ea typeface="+mn-ea"/>
          <a:cs typeface="Arial" pitchFamily="34" charset="0"/>
        </a:defRPr>
      </a:lvl1pPr>
      <a:lvl2pPr marL="571500" indent="-228600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171450" algn="l" defTabSz="914400" rtl="0" eaLnBrk="1" latinLnBrk="0" hangingPunct="1">
        <a:spcBef>
          <a:spcPct val="20000"/>
        </a:spcBef>
        <a:buClr>
          <a:schemeClr val="tx2">
            <a:lumMod val="40000"/>
            <a:lumOff val="60000"/>
          </a:schemeClr>
        </a:buClr>
        <a:buSzPct val="80000"/>
        <a:buFont typeface="Arial"/>
        <a:buChar char="•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9144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0933" y="3128674"/>
            <a:ext cx="6111860" cy="5669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609" y="4477860"/>
            <a:ext cx="4283060" cy="53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1283171"/>
            <a:ext cx="9144001" cy="12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979D-B802-493A-A274-CCFCA55ED9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2E533-5A0F-40C9-8F82-D2712BDDFEF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57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1.ppt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324" y="1648237"/>
            <a:ext cx="6111860" cy="566924"/>
          </a:xfrm>
        </p:spPr>
        <p:txBody>
          <a:bodyPr/>
          <a:lstStyle/>
          <a:p>
            <a:r>
              <a:rPr lang="en-US" dirty="0" smtClean="0"/>
              <a:t>NIST Big Data Public Working Group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69983" y="3429413"/>
            <a:ext cx="5317958" cy="661324"/>
          </a:xfrm>
        </p:spPr>
        <p:txBody>
          <a:bodyPr/>
          <a:lstStyle/>
          <a:p>
            <a:r>
              <a:rPr lang="en-US" sz="2000" dirty="0" smtClean="0"/>
              <a:t>Security and Privacy Subgroup Presentation</a:t>
            </a:r>
          </a:p>
          <a:p>
            <a:r>
              <a:rPr lang="en-US" sz="2000" dirty="0" smtClean="0"/>
              <a:t>September 30, 2013</a:t>
            </a:r>
          </a:p>
          <a:p>
            <a:endParaRPr lang="en-US" sz="2000" dirty="0"/>
          </a:p>
          <a:p>
            <a:r>
              <a:rPr lang="en-US" sz="2000" dirty="0" smtClean="0"/>
              <a:t>Arnab Roy, Fujitsu </a:t>
            </a:r>
          </a:p>
          <a:p>
            <a:r>
              <a:rPr lang="en-US" sz="2000" dirty="0" smtClean="0"/>
              <a:t>Akhil Manchanda, GE</a:t>
            </a:r>
            <a:endParaRPr lang="en-US" sz="2000" dirty="0"/>
          </a:p>
          <a:p>
            <a:r>
              <a:rPr lang="en-US" sz="2000" dirty="0" smtClean="0"/>
              <a:t>Nancy </a:t>
            </a:r>
            <a:r>
              <a:rPr lang="en-US" sz="2000" dirty="0" err="1" smtClean="0"/>
              <a:t>Landreville</a:t>
            </a:r>
            <a:r>
              <a:rPr lang="en-US" sz="2000" dirty="0" smtClean="0"/>
              <a:t>, University of MD</a:t>
            </a:r>
          </a:p>
        </p:txBody>
      </p:sp>
    </p:spTree>
    <p:extLst>
      <p:ext uri="{BB962C8B-B14F-4D97-AF65-F5344CB8AC3E}">
        <p14:creationId xmlns:p14="http://schemas.microsoft.com/office/powerpoint/2010/main" val="1042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Interface of Data Providers -&gt; BD App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83182-746E-4DD1-81D5-DD325C9BC8A3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546593"/>
              </p:ext>
            </p:extLst>
          </p:nvPr>
        </p:nvGraphicFramePr>
        <p:xfrm>
          <a:off x="678145" y="3380750"/>
          <a:ext cx="7891389" cy="2797158"/>
        </p:xfrm>
        <a:graphic>
          <a:graphicData uri="http://schemas.openxmlformats.org/drawingml/2006/table">
            <a:tbl>
              <a:tblPr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2630463"/>
                <a:gridCol w="2630463"/>
                <a:gridCol w="2630463"/>
              </a:tblGrid>
              <a:tr h="271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S&amp;P Consideration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Info Exchange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Military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UAV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6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End-Point Input Validation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Strong authentication, perhaps through X.509v3 certificates,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potential leverage of SAFE bridge in lieu of general PKI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to secure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sensor to prevent spoofing/stolen sensor streams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Real Time Security Monitoring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Validation of incoming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records. May need to check for evidence of Informed Consent.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On-board &amp; control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station secondary sensor security monitoring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194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Data Discovery and Classification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Leverage HL7 and other standard formats opportunistically,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but avoid attempts at schema normalization.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Varies from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media-specific encoding to sophisticated situation-awareness enhancing fusion schemes.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6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Secure Data Aggregation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Clear text columns can be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deduplicated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perhaps columns with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deduplication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Fusion challenges range from simple to complex.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 flipH="1">
            <a:off x="1494445" y="1794401"/>
            <a:ext cx="5608716" cy="1282313"/>
          </a:xfrm>
          <a:prstGeom prst="roundRect">
            <a:avLst>
              <a:gd name="adj" fmla="val 564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18726" y="1742451"/>
            <a:ext cx="552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Application Provider</a:t>
            </a:r>
            <a:endParaRPr lang="en-US" sz="1400" b="1" dirty="0"/>
          </a:p>
        </p:txBody>
      </p:sp>
      <p:sp>
        <p:nvSpPr>
          <p:cNvPr id="16" name="Rounded Rectangle 15"/>
          <p:cNvSpPr/>
          <p:nvPr/>
        </p:nvSpPr>
        <p:spPr>
          <a:xfrm flipH="1">
            <a:off x="4969560" y="2367631"/>
            <a:ext cx="1033677" cy="57828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Visualization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143230" y="2668565"/>
            <a:ext cx="883734" cy="28583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Access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flipH="1">
            <a:off x="3896306" y="2050227"/>
            <a:ext cx="920858" cy="91438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Analytics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 flipH="1">
            <a:off x="2822966" y="2369824"/>
            <a:ext cx="927393" cy="5947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err="1" smtClean="0">
                <a:solidFill>
                  <a:schemeClr val="tx1"/>
                </a:solidFill>
              </a:rPr>
              <a:t>Curation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616763" y="2656850"/>
            <a:ext cx="1047976" cy="2975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Collection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 flipH="1">
            <a:off x="1616763" y="2011066"/>
            <a:ext cx="5410200" cy="26783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flipH="1">
            <a:off x="4969556" y="2352051"/>
            <a:ext cx="2057405" cy="23876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flipH="1">
            <a:off x="1610308" y="2352050"/>
            <a:ext cx="2140055" cy="236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61341" y="2114050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-14859" y="218092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 rot="16200000">
            <a:off x="-91059" y="225712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Provider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64" y="2278901"/>
            <a:ext cx="4873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769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Interface of BD App Provider -&gt; Data Consumer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83182-746E-4DD1-81D5-DD325C9BC8A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170212"/>
              </p:ext>
            </p:extLst>
          </p:nvPr>
        </p:nvGraphicFramePr>
        <p:xfrm>
          <a:off x="655710" y="3453043"/>
          <a:ext cx="7891389" cy="2578098"/>
        </p:xfrm>
        <a:graphic>
          <a:graphicData uri="http://schemas.openxmlformats.org/drawingml/2006/table">
            <a:tbl>
              <a:tblPr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2630463"/>
                <a:gridCol w="2630463"/>
                <a:gridCol w="2630463"/>
              </a:tblGrid>
              <a:tr h="1712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S&amp;P Consideration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Info Exchange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Military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UAV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3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Privacy preserving data analytics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and dissemination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Searching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 encrypted data. Determine if drug administered will generate an adverse reaction, without breaking the double blind.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Geospatial constraints: cannot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surveil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beyond a UTM. Military secrecy: target, point of origin privacy.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37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Compliance with regulations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HIPAA security and privacy will require detailed accounting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access to HER data.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Numerous. Also standards issues.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37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Govt</a:t>
                      </a:r>
                      <a:r>
                        <a:rPr lang="en-US" sz="1600" u="none" strike="noStrike" dirty="0" smtClean="0">
                          <a:effectLst/>
                        </a:rPr>
                        <a:t> access to data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and freedom of expression concerns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CDC, Law Enforcement, Subpoenas and Warrants.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Access may be toggled based on occurrence of a pandemic or receipt of a warrant.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Google lawsuit over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streetview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 flipH="1">
            <a:off x="1494445" y="1794401"/>
            <a:ext cx="5608716" cy="1282313"/>
          </a:xfrm>
          <a:prstGeom prst="roundRect">
            <a:avLst>
              <a:gd name="adj" fmla="val 564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18726" y="1742451"/>
            <a:ext cx="552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Application Provider</a:t>
            </a:r>
            <a:endParaRPr lang="en-US" sz="1400" b="1" dirty="0"/>
          </a:p>
        </p:txBody>
      </p:sp>
      <p:sp>
        <p:nvSpPr>
          <p:cNvPr id="22" name="Rounded Rectangle 21"/>
          <p:cNvSpPr/>
          <p:nvPr/>
        </p:nvSpPr>
        <p:spPr>
          <a:xfrm flipH="1">
            <a:off x="4969560" y="2367631"/>
            <a:ext cx="1033677" cy="5782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Visualization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143230" y="2668565"/>
            <a:ext cx="883734" cy="28583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Access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 flipH="1">
            <a:off x="3896306" y="2050227"/>
            <a:ext cx="920858" cy="9143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Analytics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 flipH="1">
            <a:off x="2822966" y="2369824"/>
            <a:ext cx="927393" cy="59478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err="1" smtClean="0">
                <a:solidFill>
                  <a:schemeClr val="tx1"/>
                </a:solidFill>
              </a:rPr>
              <a:t>Curation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616763" y="2656850"/>
            <a:ext cx="1047976" cy="29754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Collection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 flipH="1">
            <a:off x="1616763" y="2011066"/>
            <a:ext cx="5410200" cy="2678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 flipH="1">
            <a:off x="4969556" y="2352051"/>
            <a:ext cx="2057405" cy="2387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 flipH="1">
            <a:off x="1610308" y="2352050"/>
            <a:ext cx="2140055" cy="23645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 rot="16200000">
            <a:off x="7262242" y="2177551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rot="16200000">
            <a:off x="7186042" y="2244428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 rot="16200000">
            <a:off x="7109842" y="2320628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</a:t>
            </a:r>
            <a:r>
              <a:rPr lang="en-US" sz="1400" b="1" dirty="0" smtClean="0">
                <a:solidFill>
                  <a:schemeClr val="tx1"/>
                </a:solidFill>
              </a:rPr>
              <a:t>Consumer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06" y="2278901"/>
            <a:ext cx="4873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70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Interface of BD App Provider -&gt; BD Framework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83182-746E-4DD1-81D5-DD325C9BC8A3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42919"/>
              </p:ext>
            </p:extLst>
          </p:nvPr>
        </p:nvGraphicFramePr>
        <p:xfrm>
          <a:off x="592210" y="3782813"/>
          <a:ext cx="7891389" cy="2363988"/>
        </p:xfrm>
        <a:graphic>
          <a:graphicData uri="http://schemas.openxmlformats.org/drawingml/2006/table">
            <a:tbl>
              <a:tblPr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2630463"/>
                <a:gridCol w="2630463"/>
                <a:gridCol w="2630463"/>
              </a:tblGrid>
              <a:tr h="34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S&amp;P Consideration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Info Exchange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Military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UAV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61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</a:rPr>
                        <a:t>Policy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</a:rPr>
                        <a:t> based encryption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Row-level and Column-level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Encryption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Policy-based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encryption, often dictated by legacy channel capacity/type.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9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Policy management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for access control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Role-based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and claim-based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Transformations tend to be made within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DoD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-contractor devised system schemes.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9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Computing on encrypted data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Privacy preserving access to relevant events, anomalies and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trends.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Sometimes performed within vendor-supplied architectures, or by image-processing parallel architectures.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61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Audits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Facilitate HIPAA readiness, and HHS audits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CSO, IG audit.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 flipH="1">
            <a:off x="1494445" y="1489601"/>
            <a:ext cx="5608716" cy="1282313"/>
          </a:xfrm>
          <a:prstGeom prst="roundRect">
            <a:avLst>
              <a:gd name="adj" fmla="val 564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18726" y="1437651"/>
            <a:ext cx="552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Application Provider</a:t>
            </a:r>
            <a:endParaRPr lang="en-US" sz="1400" b="1" dirty="0"/>
          </a:p>
        </p:txBody>
      </p:sp>
      <p:sp>
        <p:nvSpPr>
          <p:cNvPr id="8" name="Rounded Rectangle 7"/>
          <p:cNvSpPr/>
          <p:nvPr/>
        </p:nvSpPr>
        <p:spPr>
          <a:xfrm flipH="1">
            <a:off x="4969560" y="2062831"/>
            <a:ext cx="1033677" cy="5782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Visualization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43230" y="2363765"/>
            <a:ext cx="883734" cy="28583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Access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 flipH="1">
            <a:off x="3896306" y="1745427"/>
            <a:ext cx="920858" cy="9143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Analytics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 flipH="1">
            <a:off x="2822966" y="2065024"/>
            <a:ext cx="927393" cy="5947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err="1" smtClean="0">
                <a:solidFill>
                  <a:schemeClr val="tx1"/>
                </a:solidFill>
              </a:rPr>
              <a:t>Curation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16763" y="2352050"/>
            <a:ext cx="1047976" cy="2975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Collection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flipH="1">
            <a:off x="1616763" y="1706266"/>
            <a:ext cx="5410200" cy="2678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flipH="1">
            <a:off x="4969556" y="2047251"/>
            <a:ext cx="2057405" cy="2387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flipH="1">
            <a:off x="1610308" y="2047250"/>
            <a:ext cx="2140055" cy="236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18726" y="2908300"/>
            <a:ext cx="5584435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Big Data Framework Provider: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Processing, Platform, Infrastructure, Resources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632200" y="2771914"/>
            <a:ext cx="1536700" cy="1363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5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Internal to BD Framework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83182-746E-4DD1-81D5-DD325C9BC8A3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98967"/>
              </p:ext>
            </p:extLst>
          </p:nvPr>
        </p:nvGraphicFramePr>
        <p:xfrm>
          <a:off x="592210" y="2455644"/>
          <a:ext cx="7891389" cy="3414834"/>
        </p:xfrm>
        <a:graphic>
          <a:graphicData uri="http://schemas.openxmlformats.org/drawingml/2006/table">
            <a:tbl>
              <a:tblPr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2630463"/>
                <a:gridCol w="2630463"/>
                <a:gridCol w="2630463"/>
              </a:tblGrid>
              <a:tr h="46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S&amp;P Consideration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Info Exchange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Military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UAV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1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Securing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Data Stores and Transaction Logs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to be protected for integrity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and for privacy, but also for establishing completeness, with an emphasis on availability.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usual,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plus data center security levels are tightly managed (e.g., field vs. battalion vs. HQ).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725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Security Best Practices for non-relational data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End-to-end encryption.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handled differently at present;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this is changing in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725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Security against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DoS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attacks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Mandatory – availability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is a compliance requirement.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DoD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anti-jamming e-measures.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53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Data Provenance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Completeness and integrit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 of data with records of all accesses and modifications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Must track to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sensor point in time configuration, metadata.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518725" y="1574800"/>
            <a:ext cx="5584435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Big Data Framework Provider: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Processing, Platform, Infrastructure, Resources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5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Next Steps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83182-746E-4DD1-81D5-DD325C9BC8A3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57200" y="1828800"/>
            <a:ext cx="8242300" cy="4178300"/>
          </a:xfrm>
        </p:spPr>
        <p:txBody>
          <a:bodyPr/>
          <a:lstStyle/>
          <a:p>
            <a:r>
              <a:rPr lang="en-US" dirty="0" smtClean="0"/>
              <a:t>Streamline content internally</a:t>
            </a:r>
          </a:p>
          <a:p>
            <a:pPr lvl="1"/>
            <a:r>
              <a:rPr lang="en-US" dirty="0" smtClean="0"/>
              <a:t>Consistent vocabulary</a:t>
            </a:r>
          </a:p>
          <a:p>
            <a:pPr lvl="1"/>
            <a:r>
              <a:rPr lang="en-US" dirty="0" smtClean="0"/>
              <a:t>Fill up missing content</a:t>
            </a:r>
          </a:p>
          <a:p>
            <a:pPr lvl="1"/>
            <a:r>
              <a:rPr lang="en-US" dirty="0" smtClean="0"/>
              <a:t>Discuss new content</a:t>
            </a:r>
          </a:p>
          <a:p>
            <a:pPr lvl="1"/>
            <a:r>
              <a:rPr lang="en-US" dirty="0" smtClean="0"/>
              <a:t>Streamline flow across sections</a:t>
            </a:r>
          </a:p>
          <a:p>
            <a:r>
              <a:rPr lang="en-US" dirty="0" smtClean="0"/>
              <a:t>Synchronize terminology with D&amp;T and RA subgroups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74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Big Data Security: Key Points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83182-746E-4DD1-81D5-DD325C9BC8A3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57200" y="1549400"/>
            <a:ext cx="8242300" cy="4457700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Big Data may be gathered from diverse end-points. There may be more types of actors than just Provider and Consumers – viz. Data Owners: e.g., mobile users, social network users.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Data aggregation and dissemination have to be made securely and inside the context of a formal, understandable framework. This could be made part of a contract with Data Owners.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Availability of data to Data Consumers is often an important aspect in Big Data, possibly leading to public portals and ombudsman-like roles for data at rest. </a:t>
            </a:r>
            <a:endParaRPr lang="en-US" sz="1800" dirty="0">
              <a:latin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Data Search and Selection can lead to privacy or security policy concerns. What capabilities are provided by the Provider in this respect?</a:t>
            </a:r>
            <a:endParaRPr lang="en-US" sz="1800" dirty="0">
              <a:latin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Privacy-preserving mechanisms </a:t>
            </a:r>
            <a:r>
              <a:rPr lang="en-US" sz="1800" dirty="0" smtClean="0">
                <a:latin typeface="Calibri" panose="020F0502020204030204" pitchFamily="34" charset="0"/>
              </a:rPr>
              <a:t>are </a:t>
            </a:r>
            <a:r>
              <a:rPr lang="en-US" sz="1800" dirty="0">
                <a:latin typeface="Calibri" panose="020F0502020204030204" pitchFamily="34" charset="0"/>
              </a:rPr>
              <a:t>needed, </a:t>
            </a:r>
            <a:r>
              <a:rPr lang="en-US" sz="1800" dirty="0" smtClean="0">
                <a:latin typeface="Calibri" panose="020F0502020204030204" pitchFamily="34" charset="0"/>
              </a:rPr>
              <a:t>although they add to </a:t>
            </a:r>
            <a:r>
              <a:rPr lang="en-US" sz="1800" dirty="0">
                <a:latin typeface="Calibri" panose="020F0502020204030204" pitchFamily="34" charset="0"/>
              </a:rPr>
              <a:t>system complexity or hinder certain types of analytics</a:t>
            </a:r>
            <a:r>
              <a:rPr lang="en-US" sz="1800" dirty="0" smtClean="0">
                <a:latin typeface="Calibri" panose="020F0502020204030204" pitchFamily="34" charset="0"/>
              </a:rPr>
              <a:t>. What is the privacy attribute of derived data? </a:t>
            </a:r>
            <a:endParaRPr lang="en-US" sz="1800" dirty="0">
              <a:latin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Since there may be disparate processing steps between Data Owner, Provider and Data Consumer, the integrity of data coming from end-points must be ensured. End-to-end information assurance practices for Big Data, e.g., for verifiability, are not dissimilar from other systems, but must be designed on a larger scale.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35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83182-746E-4DD1-81D5-DD325C9BC8A3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57200" y="1828800"/>
            <a:ext cx="8242300" cy="4178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Please join us for the Security and Privacy Subgroup Break Out Session (Lecture Room 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03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Backup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3182-746E-4DD1-81D5-DD325C9BC8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4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 flipH="1">
            <a:off x="1506877" y="1873331"/>
            <a:ext cx="5608716" cy="1282313"/>
          </a:xfrm>
          <a:prstGeom prst="roundRect">
            <a:avLst>
              <a:gd name="adj" fmla="val 564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26081" y="2270941"/>
            <a:ext cx="237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Big Data Application Provider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 rot="16200000">
            <a:off x="7185029" y="2348013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 rot="16200000">
            <a:off x="7108829" y="2408506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 rot="16200000">
            <a:off x="7032626" y="2460456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Data Consumer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 rot="16200000">
            <a:off x="73773" y="2332680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 rot="16200000">
            <a:off x="-2427" y="239955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 rot="16200000">
            <a:off x="-78627" y="247575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Data Provider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659689" y="4466803"/>
            <a:ext cx="5608718" cy="1605865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66190" y="4573375"/>
            <a:ext cx="5608718" cy="1605865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476796" y="4685765"/>
            <a:ext cx="5608718" cy="1605865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562934" y="4825443"/>
            <a:ext cx="27483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Big Data </a:t>
            </a:r>
          </a:p>
          <a:p>
            <a:r>
              <a:rPr lang="en-US" sz="1400" b="1" dirty="0" smtClean="0">
                <a:solidFill>
                  <a:prstClr val="black"/>
                </a:solidFill>
              </a:rPr>
              <a:t>Framework</a:t>
            </a:r>
          </a:p>
          <a:p>
            <a:r>
              <a:rPr lang="en-US" sz="1400" b="1" dirty="0" smtClean="0">
                <a:solidFill>
                  <a:prstClr val="black"/>
                </a:solidFill>
              </a:rPr>
              <a:t>Provider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1" name="Down Arrow 70"/>
          <p:cNvSpPr/>
          <p:nvPr/>
        </p:nvSpPr>
        <p:spPr>
          <a:xfrm rot="16200000">
            <a:off x="1067001" y="2330959"/>
            <a:ext cx="419100" cy="4572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46960"/>
              </p:ext>
            </p:extLst>
          </p:nvPr>
        </p:nvGraphicFramePr>
        <p:xfrm>
          <a:off x="452511" y="451300"/>
          <a:ext cx="1676400" cy="10515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764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End-Point Input Validation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Real Time Security Monitoring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Data Discovery and Classification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Secure Data Aggregation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cxnSp>
        <p:nvCxnSpPr>
          <p:cNvPr id="89" name="Straight Arrow Connector 88"/>
          <p:cNvCxnSpPr>
            <a:stCxn id="71" idx="3"/>
            <a:endCxn id="82" idx="2"/>
          </p:cNvCxnSpPr>
          <p:nvPr/>
        </p:nvCxnSpPr>
        <p:spPr>
          <a:xfrm flipH="1" flipV="1">
            <a:off x="1290711" y="1502860"/>
            <a:ext cx="4890" cy="847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Down Arrow 89"/>
          <p:cNvSpPr/>
          <p:nvPr/>
        </p:nvSpPr>
        <p:spPr>
          <a:xfrm rot="16200000">
            <a:off x="7174908" y="2367824"/>
            <a:ext cx="419100" cy="4572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43014"/>
              </p:ext>
            </p:extLst>
          </p:nvPr>
        </p:nvGraphicFramePr>
        <p:xfrm>
          <a:off x="6563316" y="395135"/>
          <a:ext cx="1676400" cy="12048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76400"/>
              </a:tblGrid>
              <a:tr h="351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Privacy preserving data analytics and dissemination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63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Compliance with regulations such as HIPAA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1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Govt</a:t>
                      </a:r>
                      <a:r>
                        <a:rPr lang="en-US" sz="1100" u="none" strike="noStrike" dirty="0">
                          <a:effectLst/>
                        </a:rPr>
                        <a:t> access to data and freedom of expression concerns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cxnSp>
        <p:nvCxnSpPr>
          <p:cNvPr id="95" name="Straight Arrow Connector 94"/>
          <p:cNvCxnSpPr>
            <a:stCxn id="90" idx="3"/>
            <a:endCxn id="91" idx="2"/>
          </p:cNvCxnSpPr>
          <p:nvPr/>
        </p:nvCxnSpPr>
        <p:spPr>
          <a:xfrm flipH="1" flipV="1">
            <a:off x="7401516" y="1599970"/>
            <a:ext cx="1992" cy="786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Left-Right Arrow 97"/>
          <p:cNvSpPr/>
          <p:nvPr/>
        </p:nvSpPr>
        <p:spPr>
          <a:xfrm rot="5400000">
            <a:off x="2046130" y="3673125"/>
            <a:ext cx="1282552" cy="304800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505773"/>
              </p:ext>
            </p:extLst>
          </p:nvPr>
        </p:nvGraphicFramePr>
        <p:xfrm>
          <a:off x="3245755" y="3249854"/>
          <a:ext cx="3416223" cy="104507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416223"/>
              </a:tblGrid>
              <a:tr h="2282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Data Centric Security such as identity/policy-based encryption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88" marR="6588" marT="6588" marB="0" anchor="b"/>
                </a:tc>
              </a:tr>
              <a:tr h="146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Policy management for access control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88" marR="6588" marT="6588" marB="0" anchor="b"/>
                </a:tc>
              </a:tr>
              <a:tr h="339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Computing on the encrypted data: searching/filtering/</a:t>
                      </a:r>
                      <a:r>
                        <a:rPr lang="en-US" sz="1000" u="none" strike="noStrike" dirty="0" err="1">
                          <a:effectLst/>
                        </a:rPr>
                        <a:t>deduplicate</a:t>
                      </a:r>
                      <a:r>
                        <a:rPr lang="en-US" sz="1000" u="none" strike="noStrike" dirty="0">
                          <a:effectLst/>
                        </a:rPr>
                        <a:t>/fully homomorphic encryption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88" marR="6588" marT="6588" marB="0" anchor="b"/>
                </a:tc>
              </a:tr>
              <a:tr h="146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Granular audits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88" marR="6588" marT="6588" marB="0" anchor="b"/>
                </a:tc>
              </a:tr>
              <a:tr h="146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Granular access control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88" marR="6588" marT="6588" marB="0" anchor="b"/>
                </a:tc>
              </a:tr>
            </a:tbl>
          </a:graphicData>
        </a:graphic>
      </p:graphicFrame>
      <p:cxnSp>
        <p:nvCxnSpPr>
          <p:cNvPr id="104" name="Straight Arrow Connector 103"/>
          <p:cNvCxnSpPr>
            <a:stCxn id="98" idx="1"/>
            <a:endCxn id="99" idx="1"/>
          </p:cNvCxnSpPr>
          <p:nvPr/>
        </p:nvCxnSpPr>
        <p:spPr>
          <a:xfrm flipV="1">
            <a:off x="2763606" y="3772389"/>
            <a:ext cx="482149" cy="53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03067"/>
              </p:ext>
            </p:extLst>
          </p:nvPr>
        </p:nvGraphicFramePr>
        <p:xfrm>
          <a:off x="2976550" y="4979331"/>
          <a:ext cx="2974996" cy="1110786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74996"/>
              </a:tblGrid>
              <a:tr h="2421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Securing Data Storage and Transaction logs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324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Key Management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90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Best Practices for non-relational data stores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36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against DoS attacks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324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Data Provenance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50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</a:p>
          <a:p>
            <a:r>
              <a:rPr lang="en-US" dirty="0" smtClean="0"/>
              <a:t>Taxonomy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Security Reference Architecture</a:t>
            </a:r>
          </a:p>
          <a:p>
            <a:r>
              <a:rPr lang="en-US" dirty="0" smtClean="0"/>
              <a:t>Mapping</a:t>
            </a:r>
          </a:p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28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855277341"/>
              </p:ext>
            </p:extLst>
          </p:nvPr>
        </p:nvGraphicFramePr>
        <p:xfrm>
          <a:off x="457200" y="1828800"/>
          <a:ext cx="8191500" cy="375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0009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CSA BDWG: Top Ten Big Data Security and Privacy Challenges</a:t>
            </a:r>
            <a:r>
              <a:rPr lang="en-US" dirty="0" smtClean="0"/>
              <a:t>10 Challenges Identified by CSA BDWG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E279D2-F137-41D2-A737-8D98B36838C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562010"/>
              </p:ext>
            </p:extLst>
          </p:nvPr>
        </p:nvGraphicFramePr>
        <p:xfrm>
          <a:off x="3438056" y="1134452"/>
          <a:ext cx="5477344" cy="5170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Presentation" r:id="rId3" imgW="4265551" imgH="3198893" progId="PowerPoint.Show.12">
                  <p:embed/>
                </p:oleObj>
              </mc:Choice>
              <mc:Fallback>
                <p:oleObj name="Presentation" r:id="rId3" imgW="4265551" imgH="3198893" progId="PowerPoint.Show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056" y="1134452"/>
                        <a:ext cx="5477344" cy="51701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44229" y="1524000"/>
            <a:ext cx="3641971" cy="394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4572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+mj-lt"/>
              <a:buAutoNum type="arabicParenR"/>
            </a:pPr>
            <a:r>
              <a:rPr kumimoji="1" lang="en-US" sz="1400" b="1" dirty="0">
                <a:solidFill>
                  <a:srgbClr val="000000"/>
                </a:solidFill>
              </a:rPr>
              <a:t>Secure computations in distributed programming frameworks</a:t>
            </a:r>
          </a:p>
          <a:p>
            <a:pPr marL="457200" indent="-457200" defTabSz="4572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+mj-lt"/>
              <a:buAutoNum type="arabicParenR"/>
            </a:pPr>
            <a:r>
              <a:rPr kumimoji="1" lang="en-US" sz="1400" b="1" dirty="0">
                <a:solidFill>
                  <a:srgbClr val="000000"/>
                </a:solidFill>
              </a:rPr>
              <a:t>Security best practices for non-relational </a:t>
            </a:r>
            <a:r>
              <a:rPr kumimoji="1" lang="en-US" sz="1400" b="1" dirty="0" err="1">
                <a:solidFill>
                  <a:srgbClr val="000000"/>
                </a:solidFill>
              </a:rPr>
              <a:t>datastores</a:t>
            </a:r>
            <a:endParaRPr kumimoji="1" lang="en-US" sz="1400" b="1" dirty="0">
              <a:solidFill>
                <a:srgbClr val="000000"/>
              </a:solidFill>
            </a:endParaRPr>
          </a:p>
          <a:p>
            <a:pPr marL="457200" indent="-457200" defTabSz="4572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+mj-lt"/>
              <a:buAutoNum type="arabicParenR"/>
            </a:pPr>
            <a:r>
              <a:rPr kumimoji="1" lang="en-US" sz="1400" b="1" dirty="0">
                <a:solidFill>
                  <a:srgbClr val="000000"/>
                </a:solidFill>
              </a:rPr>
              <a:t>Secure data storage </a:t>
            </a:r>
            <a:r>
              <a:rPr kumimoji="1" lang="en-US" sz="1400" b="1" dirty="0" smtClean="0">
                <a:solidFill>
                  <a:srgbClr val="000000"/>
                </a:solidFill>
              </a:rPr>
              <a:t>and </a:t>
            </a:r>
            <a:r>
              <a:rPr kumimoji="1" lang="en-US" sz="1400" b="1" dirty="0">
                <a:solidFill>
                  <a:srgbClr val="000000"/>
                </a:solidFill>
              </a:rPr>
              <a:t>transactions logs</a:t>
            </a:r>
          </a:p>
          <a:p>
            <a:pPr marL="457200" indent="-457200" defTabSz="4572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+mj-lt"/>
              <a:buAutoNum type="arabicParenR"/>
            </a:pPr>
            <a:r>
              <a:rPr kumimoji="1" lang="en-US" sz="1400" b="1" dirty="0">
                <a:solidFill>
                  <a:srgbClr val="000000"/>
                </a:solidFill>
              </a:rPr>
              <a:t>End-point input validation/filtering</a:t>
            </a:r>
          </a:p>
          <a:p>
            <a:pPr marL="457200" indent="-457200" defTabSz="4572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+mj-lt"/>
              <a:buAutoNum type="arabicParenR"/>
            </a:pPr>
            <a:r>
              <a:rPr kumimoji="1" lang="en-US" sz="1400" b="1" dirty="0">
                <a:solidFill>
                  <a:srgbClr val="000000"/>
                </a:solidFill>
              </a:rPr>
              <a:t>Real time security monitoring</a:t>
            </a:r>
          </a:p>
          <a:p>
            <a:pPr marL="457200" indent="-457200" defTabSz="4572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+mj-lt"/>
              <a:buAutoNum type="arabicParenR"/>
            </a:pPr>
            <a:r>
              <a:rPr kumimoji="1" lang="en-US" sz="1400" b="1" dirty="0">
                <a:solidFill>
                  <a:srgbClr val="000000"/>
                </a:solidFill>
              </a:rPr>
              <a:t>Scalable and </a:t>
            </a:r>
            <a:r>
              <a:rPr kumimoji="1" lang="en-US" sz="1400" b="1" dirty="0" err="1">
                <a:solidFill>
                  <a:srgbClr val="000000"/>
                </a:solidFill>
              </a:rPr>
              <a:t>composable</a:t>
            </a:r>
            <a:r>
              <a:rPr kumimoji="1" lang="en-US" sz="1400" b="1" dirty="0">
                <a:solidFill>
                  <a:srgbClr val="000000"/>
                </a:solidFill>
              </a:rPr>
              <a:t> privacy-preserving data mining and analytics</a:t>
            </a:r>
          </a:p>
          <a:p>
            <a:pPr marL="457200" indent="-457200" defTabSz="4572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+mj-lt"/>
              <a:buAutoNum type="arabicParenR"/>
            </a:pPr>
            <a:r>
              <a:rPr kumimoji="1" lang="en-US" sz="1400" b="1" dirty="0">
                <a:solidFill>
                  <a:srgbClr val="000000"/>
                </a:solidFill>
              </a:rPr>
              <a:t>Cryptographically enforced access control and secure communication</a:t>
            </a:r>
          </a:p>
          <a:p>
            <a:pPr marL="457200" indent="-457200" defTabSz="4572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+mj-lt"/>
              <a:buAutoNum type="arabicParenR"/>
            </a:pPr>
            <a:r>
              <a:rPr kumimoji="1" lang="ro-RO" sz="1400" b="1" dirty="0">
                <a:solidFill>
                  <a:srgbClr val="000000"/>
                </a:solidFill>
              </a:rPr>
              <a:t>Granular access control</a:t>
            </a:r>
          </a:p>
          <a:p>
            <a:pPr marL="457200" indent="-457200" defTabSz="4572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+mj-lt"/>
              <a:buAutoNum type="arabicParenR"/>
            </a:pPr>
            <a:r>
              <a:rPr kumimoji="1" lang="ro-RO" sz="1400" b="1" dirty="0">
                <a:solidFill>
                  <a:srgbClr val="000000"/>
                </a:solidFill>
              </a:rPr>
              <a:t>Granular audits</a:t>
            </a:r>
          </a:p>
          <a:p>
            <a:pPr marL="457200" indent="-457200" defTabSz="4572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+mj-lt"/>
              <a:buAutoNum type="arabicParenR"/>
            </a:pPr>
            <a:r>
              <a:rPr kumimoji="1" lang="en-US" sz="1400" b="1" dirty="0">
                <a:solidFill>
                  <a:srgbClr val="000000"/>
                </a:solidFill>
              </a:rPr>
              <a:t>Data provenance</a:t>
            </a:r>
          </a:p>
        </p:txBody>
      </p:sp>
    </p:spTree>
    <p:extLst>
      <p:ext uri="{BB962C8B-B14F-4D97-AF65-F5344CB8AC3E}">
        <p14:creationId xmlns:p14="http://schemas.microsoft.com/office/powerpoint/2010/main" val="1506293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Top 10 S&amp;P Challenges: Classification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E279D2-F137-41D2-A737-8D98B36838C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18012041"/>
              </p:ext>
            </p:extLst>
          </p:nvPr>
        </p:nvGraphicFramePr>
        <p:xfrm>
          <a:off x="457200" y="1828800"/>
          <a:ext cx="8204200" cy="415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122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14759747"/>
              </p:ext>
            </p:extLst>
          </p:nvPr>
        </p:nvGraphicFramePr>
        <p:xfrm>
          <a:off x="152400" y="1549400"/>
          <a:ext cx="8775700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Taxonomy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29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 Cases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Retail/Marketing</a:t>
            </a:r>
          </a:p>
          <a:p>
            <a:pPr lvl="1"/>
            <a:r>
              <a:rPr lang="en-US" dirty="0" smtClean="0"/>
              <a:t>Modern Day Consumerism</a:t>
            </a:r>
          </a:p>
          <a:p>
            <a:pPr lvl="1"/>
            <a:r>
              <a:rPr lang="en-US" dirty="0" smtClean="0"/>
              <a:t>Nielsen </a:t>
            </a:r>
            <a:r>
              <a:rPr lang="en-US" dirty="0" err="1" smtClean="0"/>
              <a:t>Homescan</a:t>
            </a:r>
            <a:endParaRPr lang="en-US" dirty="0" smtClean="0"/>
          </a:p>
          <a:p>
            <a:pPr lvl="1"/>
            <a:r>
              <a:rPr lang="en-US" dirty="0" smtClean="0"/>
              <a:t>Web Traffic Analysis</a:t>
            </a:r>
          </a:p>
          <a:p>
            <a:r>
              <a:rPr lang="en-US" dirty="0" smtClean="0"/>
              <a:t>Healthcare</a:t>
            </a:r>
          </a:p>
          <a:p>
            <a:pPr lvl="1"/>
            <a:r>
              <a:rPr lang="en-US" dirty="0" smtClean="0"/>
              <a:t>Health Information Exchange</a:t>
            </a:r>
          </a:p>
          <a:p>
            <a:pPr lvl="1"/>
            <a:r>
              <a:rPr lang="en-US" dirty="0" smtClean="0"/>
              <a:t>Genetic Privacy</a:t>
            </a:r>
          </a:p>
          <a:p>
            <a:pPr lvl="1"/>
            <a:r>
              <a:rPr lang="en-US" dirty="0" err="1" smtClean="0"/>
              <a:t>Pharma</a:t>
            </a:r>
            <a:r>
              <a:rPr lang="en-US" dirty="0" smtClean="0"/>
              <a:t> Clinical Trial Data Sharing</a:t>
            </a:r>
          </a:p>
          <a:p>
            <a:r>
              <a:rPr lang="en-US" dirty="0" smtClean="0"/>
              <a:t>Cyber-security</a:t>
            </a:r>
          </a:p>
          <a:p>
            <a:r>
              <a:rPr lang="en-US" dirty="0" smtClean="0"/>
              <a:t>Government</a:t>
            </a:r>
          </a:p>
          <a:p>
            <a:pPr lvl="1"/>
            <a:r>
              <a:rPr lang="en-US" dirty="0" smtClean="0"/>
              <a:t>Military</a:t>
            </a:r>
          </a:p>
          <a:p>
            <a:pPr lvl="1"/>
            <a:r>
              <a:rPr lang="en-US" dirty="0" smtClean="0"/>
              <a:t>Education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397565" y="1132849"/>
            <a:ext cx="8110954" cy="5257802"/>
            <a:chOff x="397565" y="1132849"/>
            <a:chExt cx="8110954" cy="5257802"/>
          </a:xfrm>
        </p:grpSpPr>
        <p:sp>
          <p:nvSpPr>
            <p:cNvPr id="75" name="Rounded Rectangle 74"/>
            <p:cNvSpPr/>
            <p:nvPr/>
          </p:nvSpPr>
          <p:spPr>
            <a:xfrm rot="16200000">
              <a:off x="1807264" y="-276850"/>
              <a:ext cx="5257802" cy="8077200"/>
            </a:xfrm>
            <a:prstGeom prst="roundRect">
              <a:avLst/>
            </a:prstGeom>
            <a:solidFill>
              <a:srgbClr val="E9CE6D"/>
            </a:solidFill>
            <a:ln>
              <a:noFill/>
              <a:prstDash val="dash"/>
            </a:ln>
            <a:effectLst>
              <a:outerShdw blurRad="228600" dist="38100" dir="19320000" algn="bl" rotWithShape="0">
                <a:schemeClr val="bg2">
                  <a:lumMod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 rot="16200000">
              <a:off x="7046654" y="4395385"/>
              <a:ext cx="258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pc="300" dirty="0" smtClean="0">
                  <a:solidFill>
                    <a:schemeClr val="bg1"/>
                  </a:solidFill>
                </a:rPr>
                <a:t>Management</a:t>
              </a:r>
              <a:endParaRPr lang="en-US" sz="1600" b="1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27324" y="1020207"/>
            <a:ext cx="8018839" cy="5257798"/>
            <a:chOff x="227324" y="1020207"/>
            <a:chExt cx="8018839" cy="5257798"/>
          </a:xfrm>
        </p:grpSpPr>
        <p:sp>
          <p:nvSpPr>
            <p:cNvPr id="78" name="Rounded Rectangle 77"/>
            <p:cNvSpPr/>
            <p:nvPr/>
          </p:nvSpPr>
          <p:spPr>
            <a:xfrm rot="16200000">
              <a:off x="1607845" y="-360314"/>
              <a:ext cx="5257798" cy="8018839"/>
            </a:xfrm>
            <a:prstGeom prst="roundRect">
              <a:avLst/>
            </a:prstGeom>
            <a:solidFill>
              <a:srgbClr val="A3CFFF">
                <a:alpha val="60000"/>
              </a:srgbClr>
            </a:solidFill>
            <a:ln>
              <a:noFill/>
              <a:prstDash val="dash"/>
            </a:ln>
            <a:effectLst>
              <a:outerShdw blurRad="228600" dist="38100" dir="19320000" algn="bl" rotWithShape="0">
                <a:schemeClr val="accent2">
                  <a:lumMod val="90000"/>
                  <a:lumOff val="1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6741854" y="4389761"/>
              <a:ext cx="2585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pc="300" dirty="0" smtClean="0">
                  <a:solidFill>
                    <a:schemeClr val="bg1"/>
                  </a:solidFill>
                </a:rPr>
                <a:t>Security &amp; Privacy</a:t>
              </a:r>
              <a:endParaRPr lang="en-US" sz="1600" b="1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3" name="Chevron 12"/>
          <p:cNvSpPr/>
          <p:nvPr/>
        </p:nvSpPr>
        <p:spPr>
          <a:xfrm>
            <a:off x="473764" y="611054"/>
            <a:ext cx="7696199" cy="270004"/>
          </a:xfrm>
          <a:prstGeom prst="chevron">
            <a:avLst/>
          </a:prstGeom>
          <a:solidFill>
            <a:srgbClr val="F6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flipH="1">
            <a:off x="1494445" y="1794401"/>
            <a:ext cx="5608716" cy="1282313"/>
          </a:xfrm>
          <a:prstGeom prst="roundRect">
            <a:avLst>
              <a:gd name="adj" fmla="val 564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18726" y="1742451"/>
            <a:ext cx="552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Application Provider</a:t>
            </a:r>
            <a:endParaRPr lang="en-US" sz="1400" b="1" dirty="0"/>
          </a:p>
        </p:txBody>
      </p:sp>
      <p:sp>
        <p:nvSpPr>
          <p:cNvPr id="18" name="Rounded Rectangle 17"/>
          <p:cNvSpPr/>
          <p:nvPr/>
        </p:nvSpPr>
        <p:spPr>
          <a:xfrm flipH="1">
            <a:off x="4969560" y="2367631"/>
            <a:ext cx="1033677" cy="5782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Visualization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43230" y="2668565"/>
            <a:ext cx="883734" cy="285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Access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flipH="1">
            <a:off x="3896306" y="2050227"/>
            <a:ext cx="920858" cy="914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Analytics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 flipH="1">
            <a:off x="2822966" y="2369824"/>
            <a:ext cx="927393" cy="5947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err="1" smtClean="0">
                <a:solidFill>
                  <a:schemeClr val="tx1"/>
                </a:solidFill>
              </a:rPr>
              <a:t>Curation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16763" y="2656850"/>
            <a:ext cx="1047976" cy="2975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Collection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flipH="1">
            <a:off x="1494444" y="1209049"/>
            <a:ext cx="5608716" cy="371395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05542" y="1218142"/>
            <a:ext cx="225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System Orchestrator</a:t>
            </a:r>
            <a:endParaRPr lang="en-US" sz="1400" b="1" dirty="0"/>
          </a:p>
        </p:txBody>
      </p:sp>
      <p:cxnSp>
        <p:nvCxnSpPr>
          <p:cNvPr id="25" name="Straight Arrow Connector 24"/>
          <p:cNvCxnSpPr>
            <a:stCxn id="23" idx="2"/>
          </p:cNvCxnSpPr>
          <p:nvPr/>
        </p:nvCxnSpPr>
        <p:spPr>
          <a:xfrm>
            <a:off x="4298802" y="1580444"/>
            <a:ext cx="2" cy="214010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103164" y="2420157"/>
            <a:ext cx="504156" cy="4127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015803" y="2420917"/>
            <a:ext cx="478641" cy="1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Up Arrow 29"/>
          <p:cNvSpPr/>
          <p:nvPr/>
        </p:nvSpPr>
        <p:spPr>
          <a:xfrm rot="5400000">
            <a:off x="1131419" y="2516666"/>
            <a:ext cx="252956" cy="484187"/>
          </a:xfrm>
          <a:prstGeom prst="upArrow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 smtClean="0"/>
              <a:t>DATA</a:t>
            </a:r>
            <a:endParaRPr lang="en-US" sz="900" b="1" dirty="0"/>
          </a:p>
        </p:txBody>
      </p:sp>
      <p:sp>
        <p:nvSpPr>
          <p:cNvPr id="31" name="Down Arrow 30"/>
          <p:cNvSpPr/>
          <p:nvPr/>
        </p:nvSpPr>
        <p:spPr>
          <a:xfrm rot="5400000">
            <a:off x="1134062" y="2771338"/>
            <a:ext cx="228811" cy="456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 smtClean="0"/>
              <a:t>SW</a:t>
            </a:r>
            <a:endParaRPr lang="en-US" sz="1100" b="1" dirty="0"/>
          </a:p>
        </p:txBody>
      </p:sp>
      <p:sp>
        <p:nvSpPr>
          <p:cNvPr id="32" name="Up Arrow 31"/>
          <p:cNvSpPr/>
          <p:nvPr/>
        </p:nvSpPr>
        <p:spPr>
          <a:xfrm rot="5400000">
            <a:off x="7235768" y="2513343"/>
            <a:ext cx="252956" cy="484187"/>
          </a:xfrm>
          <a:prstGeom prst="upArrow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 smtClean="0"/>
              <a:t>DATA</a:t>
            </a:r>
            <a:endParaRPr lang="en-US" sz="900" b="1" dirty="0"/>
          </a:p>
        </p:txBody>
      </p:sp>
      <p:sp>
        <p:nvSpPr>
          <p:cNvPr id="33" name="Down Arrow 32"/>
          <p:cNvSpPr/>
          <p:nvPr/>
        </p:nvSpPr>
        <p:spPr>
          <a:xfrm rot="5400000">
            <a:off x="7238411" y="2768015"/>
            <a:ext cx="228811" cy="456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 smtClean="0"/>
              <a:t>SW</a:t>
            </a:r>
            <a:endParaRPr lang="en-US" sz="1100" b="1" dirty="0"/>
          </a:p>
        </p:txBody>
      </p:sp>
      <p:sp>
        <p:nvSpPr>
          <p:cNvPr id="34" name="Chevron 33"/>
          <p:cNvSpPr/>
          <p:nvPr/>
        </p:nvSpPr>
        <p:spPr>
          <a:xfrm rot="16200000">
            <a:off x="6370817" y="3575349"/>
            <a:ext cx="5003652" cy="271049"/>
          </a:xfrm>
          <a:prstGeom prst="chevron">
            <a:avLst/>
          </a:prstGeom>
          <a:solidFill>
            <a:srgbClr val="F6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70331" y="576258"/>
            <a:ext cx="3848694" cy="351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VALUE CHAIN</a:t>
            </a:r>
            <a:endParaRPr lang="en-US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7630271" y="3806143"/>
            <a:ext cx="2393912" cy="247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VALUE CHAIN</a:t>
            </a:r>
            <a:endParaRPr lang="en-US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 flipH="1">
            <a:off x="1616763" y="2011066"/>
            <a:ext cx="5410200" cy="2678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 flipH="1">
            <a:off x="4969556" y="2352051"/>
            <a:ext cx="2057405" cy="2387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 flipH="1">
            <a:off x="1610308" y="2352050"/>
            <a:ext cx="2140055" cy="236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rot="16200000">
            <a:off x="7172597" y="2269083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rot="16200000">
            <a:off x="7096397" y="2329576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020194" y="2381526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Consumer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 rot="16200000">
            <a:off x="61341" y="2253750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 rot="16200000">
            <a:off x="-14859" y="232062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 rot="16200000">
            <a:off x="-91059" y="2396827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Data Provider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647257" y="3286143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Rounded Rectangle 46"/>
          <p:cNvSpPr/>
          <p:nvPr/>
        </p:nvSpPr>
        <p:spPr>
          <a:xfrm>
            <a:off x="1553758" y="3392715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ounded Rectangle 47"/>
          <p:cNvSpPr/>
          <p:nvPr/>
        </p:nvSpPr>
        <p:spPr>
          <a:xfrm>
            <a:off x="1464364" y="3505105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Rounded Rectangle 48"/>
          <p:cNvSpPr/>
          <p:nvPr/>
        </p:nvSpPr>
        <p:spPr>
          <a:xfrm>
            <a:off x="1499993" y="3551854"/>
            <a:ext cx="5526971" cy="2601616"/>
          </a:xfrm>
          <a:prstGeom prst="roundRect">
            <a:avLst>
              <a:gd name="adj" fmla="val 479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 flipH="1">
            <a:off x="1570648" y="5163781"/>
            <a:ext cx="5380116" cy="673756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 flipH="1">
            <a:off x="1570648" y="3731576"/>
            <a:ext cx="5380116" cy="684755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 flipH="1">
            <a:off x="1570648" y="4457325"/>
            <a:ext cx="5380116" cy="665259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 rot="16200000" flipH="1">
            <a:off x="1881075" y="5382743"/>
            <a:ext cx="434092" cy="395436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4" name="Rounded Rectangle 53"/>
          <p:cNvSpPr/>
          <p:nvPr/>
        </p:nvSpPr>
        <p:spPr>
          <a:xfrm flipH="1">
            <a:off x="1900403" y="5360538"/>
            <a:ext cx="4144170" cy="199764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Horizontally </a:t>
            </a:r>
            <a:r>
              <a:rPr lang="en-US" sz="1200" b="1" dirty="0" smtClean="0">
                <a:solidFill>
                  <a:schemeClr val="tx1"/>
                </a:solidFill>
              </a:rPr>
              <a:t>Scalable (VM clusters)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 rot="16200000" flipH="1">
            <a:off x="6118365" y="5378913"/>
            <a:ext cx="432191" cy="395444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6" name="Rounded Rectangle 55"/>
          <p:cNvSpPr/>
          <p:nvPr/>
        </p:nvSpPr>
        <p:spPr>
          <a:xfrm flipH="1">
            <a:off x="2404408" y="5605042"/>
            <a:ext cx="4116601" cy="185553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Vertically Scalable</a:t>
            </a:r>
          </a:p>
        </p:txBody>
      </p:sp>
      <p:sp>
        <p:nvSpPr>
          <p:cNvPr id="57" name="Rounded Rectangle 56"/>
          <p:cNvSpPr/>
          <p:nvPr/>
        </p:nvSpPr>
        <p:spPr>
          <a:xfrm rot="16200000" flipH="1">
            <a:off x="1888326" y="4671872"/>
            <a:ext cx="434092" cy="395437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8" name="Rounded Rectangle 57"/>
          <p:cNvSpPr/>
          <p:nvPr/>
        </p:nvSpPr>
        <p:spPr>
          <a:xfrm flipH="1">
            <a:off x="1907654" y="4639215"/>
            <a:ext cx="4144172" cy="199764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Horizontally Scalable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 rot="16200000" flipH="1">
            <a:off x="6122097" y="4657592"/>
            <a:ext cx="432190" cy="395437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0" name="Rounded Rectangle 59"/>
          <p:cNvSpPr/>
          <p:nvPr/>
        </p:nvSpPr>
        <p:spPr>
          <a:xfrm flipH="1">
            <a:off x="2391739" y="4881014"/>
            <a:ext cx="4144172" cy="190391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Vertically Scalable</a:t>
            </a:r>
          </a:p>
        </p:txBody>
      </p:sp>
      <p:sp>
        <p:nvSpPr>
          <p:cNvPr id="61" name="Rounded Rectangle 60"/>
          <p:cNvSpPr/>
          <p:nvPr/>
        </p:nvSpPr>
        <p:spPr>
          <a:xfrm rot="16200000" flipH="1">
            <a:off x="1879178" y="3963005"/>
            <a:ext cx="434092" cy="395437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2" name="Rounded Rectangle 61"/>
          <p:cNvSpPr/>
          <p:nvPr/>
        </p:nvSpPr>
        <p:spPr>
          <a:xfrm flipH="1">
            <a:off x="1898506" y="3935047"/>
            <a:ext cx="4144172" cy="199764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Horizontally Scalable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 rot="16200000" flipH="1">
            <a:off x="6112949" y="3948725"/>
            <a:ext cx="432190" cy="395437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4" name="Rounded Rectangle 63"/>
          <p:cNvSpPr/>
          <p:nvPr/>
        </p:nvSpPr>
        <p:spPr>
          <a:xfrm flipH="1">
            <a:off x="2382592" y="4172147"/>
            <a:ext cx="4144172" cy="190391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Vertically Scalable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35463" y="3492073"/>
            <a:ext cx="2748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Big Data Framework Provider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634436" y="3684865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Processing Frameworks (analytic </a:t>
            </a:r>
            <a:r>
              <a:rPr lang="en-US" sz="1200" b="1" dirty="0"/>
              <a:t>tools, etc.)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16764" y="4407638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Platforms (databases, </a:t>
            </a:r>
            <a:r>
              <a:rPr lang="en-US" sz="1200" b="1" dirty="0"/>
              <a:t>etc.)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634436" y="5130904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Infrastructures</a:t>
            </a:r>
            <a:endParaRPr lang="en-US" sz="1200" b="1" dirty="0"/>
          </a:p>
        </p:txBody>
      </p:sp>
      <p:sp>
        <p:nvSpPr>
          <p:cNvPr id="69" name="Rounded Rectangle 68"/>
          <p:cNvSpPr/>
          <p:nvPr/>
        </p:nvSpPr>
        <p:spPr>
          <a:xfrm flipH="1">
            <a:off x="1570648" y="5868812"/>
            <a:ext cx="5380116" cy="242886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616764" y="5865338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Physical and Virtual Resources (networking, computing, etc.)</a:t>
            </a:r>
            <a:endParaRPr lang="en-US" sz="1200" b="1" dirty="0"/>
          </a:p>
        </p:txBody>
      </p:sp>
      <p:cxnSp>
        <p:nvCxnSpPr>
          <p:cNvPr id="71" name="Straight Arrow Connector 70"/>
          <p:cNvCxnSpPr>
            <a:stCxn id="16" idx="2"/>
          </p:cNvCxnSpPr>
          <p:nvPr/>
        </p:nvCxnSpPr>
        <p:spPr>
          <a:xfrm>
            <a:off x="4298803" y="3076714"/>
            <a:ext cx="0" cy="432473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eft-Right Arrow 71"/>
          <p:cNvSpPr/>
          <p:nvPr/>
        </p:nvSpPr>
        <p:spPr>
          <a:xfrm rot="16200000">
            <a:off x="4333585" y="3163871"/>
            <a:ext cx="419531" cy="242826"/>
          </a:xfrm>
          <a:prstGeom prst="leftRightArrow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spc="50" dirty="0" smtClean="0"/>
              <a:t>DATA</a:t>
            </a:r>
            <a:endParaRPr lang="en-US" sz="900" b="1" spc="50" dirty="0"/>
          </a:p>
        </p:txBody>
      </p:sp>
      <p:sp>
        <p:nvSpPr>
          <p:cNvPr id="73" name="Down Arrow 72"/>
          <p:cNvSpPr/>
          <p:nvPr/>
        </p:nvSpPr>
        <p:spPr>
          <a:xfrm>
            <a:off x="4723776" y="3072049"/>
            <a:ext cx="245788" cy="4513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b="1" dirty="0" smtClean="0"/>
              <a:t>SW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902423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Big Data Security Reference Architecture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528763"/>
            <a:ext cx="6313487" cy="475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258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-0623-Sample-1img-full_V5">
  <a:themeElements>
    <a:clrScheme name="SAIC Color Palette">
      <a:dk1>
        <a:sysClr val="windowText" lastClr="000000"/>
      </a:dk1>
      <a:lt1>
        <a:sysClr val="window" lastClr="FFFFFF"/>
      </a:lt1>
      <a:dk2>
        <a:srgbClr val="006BB5"/>
      </a:dk2>
      <a:lt2>
        <a:srgbClr val="C1A01E"/>
      </a:lt2>
      <a:accent1>
        <a:srgbClr val="949A90"/>
      </a:accent1>
      <a:accent2>
        <a:srgbClr val="002855"/>
      </a:accent2>
      <a:accent3>
        <a:srgbClr val="546223"/>
      </a:accent3>
      <a:accent4>
        <a:srgbClr val="512D6D"/>
      </a:accent4>
      <a:accent5>
        <a:srgbClr val="EAAA00"/>
      </a:accent5>
      <a:accent6>
        <a:srgbClr val="E03C31"/>
      </a:accent6>
      <a:hlink>
        <a:srgbClr val="006BB5"/>
      </a:hlink>
      <a:folHlink>
        <a:srgbClr val="512D6D"/>
      </a:folHlink>
    </a:clrScheme>
    <a:fontScheme name="SAIC Brand Theme Font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SAIC Color Palette">
      <a:dk1>
        <a:sysClr val="windowText" lastClr="000000"/>
      </a:dk1>
      <a:lt1>
        <a:sysClr val="window" lastClr="FFFFFF"/>
      </a:lt1>
      <a:dk2>
        <a:srgbClr val="006BB5"/>
      </a:dk2>
      <a:lt2>
        <a:srgbClr val="C1A01E"/>
      </a:lt2>
      <a:accent1>
        <a:srgbClr val="949A90"/>
      </a:accent1>
      <a:accent2>
        <a:srgbClr val="002855"/>
      </a:accent2>
      <a:accent3>
        <a:srgbClr val="546223"/>
      </a:accent3>
      <a:accent4>
        <a:srgbClr val="512D6D"/>
      </a:accent4>
      <a:accent5>
        <a:srgbClr val="EAAA00"/>
      </a:accent5>
      <a:accent6>
        <a:srgbClr val="E03C31"/>
      </a:accent6>
      <a:hlink>
        <a:srgbClr val="006BB5"/>
      </a:hlink>
      <a:folHlink>
        <a:srgbClr val="512D6D"/>
      </a:folHlink>
    </a:clrScheme>
    <a:fontScheme name="SAIC Brand Theme Font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12-0623-Sample-1img-full_V5</Template>
  <TotalTime>31521</TotalTime>
  <Words>1292</Words>
  <Application>Microsoft Office PowerPoint</Application>
  <PresentationFormat>On-screen Show (4:3)</PresentationFormat>
  <Paragraphs>266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12-0623-Sample-1img-full_V5</vt:lpstr>
      <vt:lpstr>3_Custom Design</vt:lpstr>
      <vt:lpstr>Office Theme</vt:lpstr>
      <vt:lpstr>Presentation</vt:lpstr>
      <vt:lpstr>NIST Big Data Public Working Group</vt:lpstr>
      <vt:lpstr>Overview</vt:lpstr>
      <vt:lpstr>Process</vt:lpstr>
      <vt:lpstr>CSA BDWG: Top Ten Big Data Security and Privacy Challenges10 Challenges Identified by CSA BDWG</vt:lpstr>
      <vt:lpstr>Top 10 S&amp;P Challenges: Classification</vt:lpstr>
      <vt:lpstr>Taxonomy</vt:lpstr>
      <vt:lpstr>Use Cases</vt:lpstr>
      <vt:lpstr>PowerPoint Presentation</vt:lpstr>
      <vt:lpstr>Big Data Security Reference Architecture</vt:lpstr>
      <vt:lpstr>Interface of Data Providers -&gt; BD App Provider</vt:lpstr>
      <vt:lpstr>Interface of BD App Provider -&gt; Data Consumer</vt:lpstr>
      <vt:lpstr>Interface of BD App Provider -&gt; BD Framework Provider</vt:lpstr>
      <vt:lpstr>Internal to BD Framework Provider</vt:lpstr>
      <vt:lpstr>Next Steps</vt:lpstr>
      <vt:lpstr>Big Data Security: Key Points</vt:lpstr>
      <vt:lpstr>Thank you!</vt:lpstr>
      <vt:lpstr>Backup</vt:lpstr>
      <vt:lpstr>PowerPoint Presentation</vt:lpstr>
    </vt:vector>
  </TitlesOfParts>
  <Company>SAIC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NIST Big Data Working Group</dc:title>
  <dc:creator>NANCY.W.GRADY@saic.com</dc:creator>
  <cp:lastModifiedBy>Omicron</cp:lastModifiedBy>
  <cp:revision>160</cp:revision>
  <cp:lastPrinted>2013-02-14T20:26:11Z</cp:lastPrinted>
  <dcterms:created xsi:type="dcterms:W3CDTF">2013-06-12T16:38:06Z</dcterms:created>
  <dcterms:modified xsi:type="dcterms:W3CDTF">2013-09-30T04:23:49Z</dcterms:modified>
</cp:coreProperties>
</file>