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4" r:id="rId2"/>
    <p:sldMasterId id="2147483682" r:id="rId3"/>
    <p:sldMasterId id="2147483695" r:id="rId4"/>
    <p:sldMasterId id="2147483699" r:id="rId5"/>
    <p:sldMasterId id="2147483703" r:id="rId6"/>
    <p:sldMasterId id="2147483707" r:id="rId7"/>
  </p:sldMasterIdLst>
  <p:notesMasterIdLst>
    <p:notesMasterId r:id="rId10"/>
  </p:notesMasterIdLst>
  <p:handoutMasterIdLst>
    <p:handoutMasterId r:id="rId11"/>
  </p:handoutMasterIdLst>
  <p:sldIdLst>
    <p:sldId id="367" r:id="rId8"/>
    <p:sldId id="384" r:id="rId9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BB5"/>
    <a:srgbClr val="001832"/>
    <a:srgbClr val="00142A"/>
    <a:srgbClr val="782F40"/>
    <a:srgbClr val="004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2" autoAdjust="0"/>
    <p:restoredTop sz="87808" autoAdjust="0"/>
  </p:normalViewPr>
  <p:slideViewPr>
    <p:cSldViewPr snapToGrid="0">
      <p:cViewPr varScale="1">
        <p:scale>
          <a:sx n="78" d="100"/>
          <a:sy n="78" d="100"/>
        </p:scale>
        <p:origin x="-1622" y="-62"/>
      </p:cViewPr>
      <p:guideLst>
        <p:guide orient="horz" pos="4128"/>
        <p:guide orient="horz" pos="2496"/>
        <p:guide orient="horz" pos="1152"/>
        <p:guide orient="horz" pos="3744"/>
        <p:guide pos="2880"/>
        <p:guide pos="547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64" y="-102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CF4C8-BBC1-4B94-844C-AC8A2EFCA9AF}" type="doc">
      <dgm:prSet loTypeId="urn:microsoft.com/office/officeart/2008/layout/LinedLis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4EF14E-47C9-4484-A3BA-4E10372C4A18}">
      <dgm:prSet phldrT="[Text]"/>
      <dgm:spPr/>
      <dgm:t>
        <a:bodyPr/>
        <a:lstStyle/>
        <a:p>
          <a:r>
            <a:rPr lang="en-US" dirty="0" smtClean="0"/>
            <a:t>Privacy</a:t>
          </a:r>
          <a:endParaRPr lang="en-US" dirty="0"/>
        </a:p>
      </dgm:t>
    </dgm:pt>
    <dgm:pt modelId="{B6D75C65-065E-4FC4-A204-1927593F38DF}" type="parTrans" cxnId="{029D8D94-E866-4991-B138-1C2698356876}">
      <dgm:prSet/>
      <dgm:spPr/>
      <dgm:t>
        <a:bodyPr/>
        <a:lstStyle/>
        <a:p>
          <a:endParaRPr lang="en-US"/>
        </a:p>
      </dgm:t>
    </dgm:pt>
    <dgm:pt modelId="{0F4FD002-4D17-474D-8EA7-DFB0B9002840}" type="sibTrans" cxnId="{029D8D94-E866-4991-B138-1C2698356876}">
      <dgm:prSet/>
      <dgm:spPr/>
      <dgm:t>
        <a:bodyPr/>
        <a:lstStyle/>
        <a:p>
          <a:endParaRPr lang="en-US"/>
        </a:p>
      </dgm:t>
    </dgm:pt>
    <dgm:pt modelId="{0F74E1A1-247D-4676-8A8F-459595372500}">
      <dgm:prSet phldrT="[Text]"/>
      <dgm:spPr/>
      <dgm:t>
        <a:bodyPr/>
        <a:lstStyle/>
        <a:p>
          <a:r>
            <a:rPr lang="en-US" dirty="0" smtClean="0"/>
            <a:t>Data Confidentiality</a:t>
          </a:r>
          <a:endParaRPr lang="en-US" dirty="0"/>
        </a:p>
      </dgm:t>
    </dgm:pt>
    <dgm:pt modelId="{E384F75A-7B5E-4C11-B36E-09E02749A459}" type="parTrans" cxnId="{46C20CA2-DD44-40EB-993A-C9E200E991B6}">
      <dgm:prSet/>
      <dgm:spPr/>
      <dgm:t>
        <a:bodyPr/>
        <a:lstStyle/>
        <a:p>
          <a:endParaRPr lang="en-US"/>
        </a:p>
      </dgm:t>
    </dgm:pt>
    <dgm:pt modelId="{0C727A66-D802-4430-9DD2-6327E87FBA1D}" type="sibTrans" cxnId="{46C20CA2-DD44-40EB-993A-C9E200E991B6}">
      <dgm:prSet/>
      <dgm:spPr/>
      <dgm:t>
        <a:bodyPr/>
        <a:lstStyle/>
        <a:p>
          <a:endParaRPr lang="en-US"/>
        </a:p>
      </dgm:t>
    </dgm:pt>
    <dgm:pt modelId="{6C1B9239-D196-4A6D-976A-500566507CA9}">
      <dgm:prSet phldrT="[Text]"/>
      <dgm:spPr/>
      <dgm:t>
        <a:bodyPr/>
        <a:lstStyle/>
        <a:p>
          <a:r>
            <a:rPr lang="en-US" dirty="0" smtClean="0"/>
            <a:t>Access Policies</a:t>
          </a:r>
          <a:endParaRPr lang="en-US" dirty="0"/>
        </a:p>
      </dgm:t>
    </dgm:pt>
    <dgm:pt modelId="{15EE47EA-BD59-420E-BE97-E79336F0793E}" type="parTrans" cxnId="{592EE7AB-B754-4C9A-8785-8A19F9F3AC1F}">
      <dgm:prSet/>
      <dgm:spPr/>
      <dgm:t>
        <a:bodyPr/>
        <a:lstStyle/>
        <a:p>
          <a:endParaRPr lang="en-US"/>
        </a:p>
      </dgm:t>
    </dgm:pt>
    <dgm:pt modelId="{EB5C5B2B-4A0B-4E38-A978-C874D040C645}" type="sibTrans" cxnId="{592EE7AB-B754-4C9A-8785-8A19F9F3AC1F}">
      <dgm:prSet/>
      <dgm:spPr/>
      <dgm:t>
        <a:bodyPr/>
        <a:lstStyle/>
        <a:p>
          <a:endParaRPr lang="en-US"/>
        </a:p>
      </dgm:t>
    </dgm:pt>
    <dgm:pt modelId="{9C7FA659-C03C-4696-9210-4A64D5097BED}">
      <dgm:prSet phldrT="[Text]"/>
      <dgm:spPr/>
      <dgm:t>
        <a:bodyPr/>
        <a:lstStyle/>
        <a:p>
          <a:r>
            <a:rPr lang="en-US" dirty="0" smtClean="0"/>
            <a:t>Computing on Encrypted Data</a:t>
          </a:r>
          <a:endParaRPr lang="en-US" dirty="0"/>
        </a:p>
      </dgm:t>
    </dgm:pt>
    <dgm:pt modelId="{1BF4F017-1388-4237-896A-F75E71AB103F}" type="parTrans" cxnId="{E7818816-BAB4-4B32-88C1-6927AB0BDC42}">
      <dgm:prSet/>
      <dgm:spPr/>
      <dgm:t>
        <a:bodyPr/>
        <a:lstStyle/>
        <a:p>
          <a:endParaRPr lang="en-US"/>
        </a:p>
      </dgm:t>
    </dgm:pt>
    <dgm:pt modelId="{00E4B850-ABA7-443C-B463-FD52498D25C5}" type="sibTrans" cxnId="{E7818816-BAB4-4B32-88C1-6927AB0BDC42}">
      <dgm:prSet/>
      <dgm:spPr/>
      <dgm:t>
        <a:bodyPr/>
        <a:lstStyle/>
        <a:p>
          <a:endParaRPr lang="en-US"/>
        </a:p>
      </dgm:t>
    </dgm:pt>
    <dgm:pt modelId="{552377AC-B83B-4A31-9D58-65A985A99CE4}">
      <dgm:prSet phldrT="[Text]"/>
      <dgm:spPr/>
      <dgm:t>
        <a:bodyPr/>
        <a:lstStyle/>
        <a:p>
          <a:r>
            <a:rPr lang="en-US" dirty="0" smtClean="0"/>
            <a:t>Secure Data Aggregation</a:t>
          </a:r>
          <a:endParaRPr lang="en-US" dirty="0"/>
        </a:p>
      </dgm:t>
    </dgm:pt>
    <dgm:pt modelId="{A317EFA9-3A9D-4F2F-8DF4-C918EDEC3598}" type="parTrans" cxnId="{BA5A1D30-B1E5-4F71-96E2-F7F8D9A3A4D5}">
      <dgm:prSet/>
      <dgm:spPr/>
      <dgm:t>
        <a:bodyPr/>
        <a:lstStyle/>
        <a:p>
          <a:endParaRPr lang="en-US"/>
        </a:p>
      </dgm:t>
    </dgm:pt>
    <dgm:pt modelId="{E9234788-2282-4CB6-B6FE-5904026CFC13}" type="sibTrans" cxnId="{BA5A1D30-B1E5-4F71-96E2-F7F8D9A3A4D5}">
      <dgm:prSet/>
      <dgm:spPr/>
      <dgm:t>
        <a:bodyPr/>
        <a:lstStyle/>
        <a:p>
          <a:endParaRPr lang="en-US"/>
        </a:p>
      </dgm:t>
    </dgm:pt>
    <dgm:pt modelId="{9B2F914A-9323-461A-9154-482ABB50ABA4}">
      <dgm:prSet phldrT="[Text]"/>
      <dgm:spPr/>
      <dgm:t>
        <a:bodyPr/>
        <a:lstStyle/>
        <a:p>
          <a:r>
            <a:rPr lang="en-US" dirty="0" smtClean="0"/>
            <a:t>Provenance</a:t>
          </a:r>
          <a:endParaRPr lang="en-US" dirty="0"/>
        </a:p>
      </dgm:t>
    </dgm:pt>
    <dgm:pt modelId="{17327FA3-638A-4254-9640-A82F65DC94F8}" type="parTrans" cxnId="{BE6EFBF2-4F44-458B-98A2-6AED9F181100}">
      <dgm:prSet/>
      <dgm:spPr/>
      <dgm:t>
        <a:bodyPr/>
        <a:lstStyle/>
        <a:p>
          <a:endParaRPr lang="en-US"/>
        </a:p>
      </dgm:t>
    </dgm:pt>
    <dgm:pt modelId="{C10BA1B8-CA5D-4BCF-A6FC-C4CEE2D043E2}" type="sibTrans" cxnId="{BE6EFBF2-4F44-458B-98A2-6AED9F181100}">
      <dgm:prSet/>
      <dgm:spPr/>
      <dgm:t>
        <a:bodyPr/>
        <a:lstStyle/>
        <a:p>
          <a:endParaRPr lang="en-US"/>
        </a:p>
      </dgm:t>
    </dgm:pt>
    <dgm:pt modelId="{BB150812-1978-4EC2-8275-4DBBEB606C18}">
      <dgm:prSet phldrT="[Text]"/>
      <dgm:spPr/>
      <dgm:t>
        <a:bodyPr/>
        <a:lstStyle/>
        <a:p>
          <a:r>
            <a:rPr lang="en-US" dirty="0" smtClean="0"/>
            <a:t>Systems</a:t>
          </a:r>
          <a:endParaRPr lang="en-US" dirty="0"/>
        </a:p>
      </dgm:t>
    </dgm:pt>
    <dgm:pt modelId="{978A000B-6C3D-4C7D-AB7D-2A80FED86671}" type="parTrans" cxnId="{94F50C2A-DAF0-440F-8F13-DCDF99277F9F}">
      <dgm:prSet/>
      <dgm:spPr/>
      <dgm:t>
        <a:bodyPr/>
        <a:lstStyle/>
        <a:p>
          <a:endParaRPr lang="en-US"/>
        </a:p>
      </dgm:t>
    </dgm:pt>
    <dgm:pt modelId="{FE4F3202-94E1-4938-8133-E0F4EACB62B9}" type="sibTrans" cxnId="{94F50C2A-DAF0-440F-8F13-DCDF99277F9F}">
      <dgm:prSet/>
      <dgm:spPr/>
      <dgm:t>
        <a:bodyPr/>
        <a:lstStyle/>
        <a:p>
          <a:endParaRPr lang="en-US"/>
        </a:p>
      </dgm:t>
    </dgm:pt>
    <dgm:pt modelId="{04BE52F0-3654-4144-83D1-F95E11D4D8C5}">
      <dgm:prSet phldrT="[Text]"/>
      <dgm:spPr/>
      <dgm:t>
        <a:bodyPr/>
        <a:lstStyle/>
        <a:p>
          <a:r>
            <a:rPr lang="en-US" dirty="0" smtClean="0"/>
            <a:t>Crypto Enforced</a:t>
          </a:r>
          <a:endParaRPr lang="en-US" dirty="0"/>
        </a:p>
      </dgm:t>
    </dgm:pt>
    <dgm:pt modelId="{CE163F4E-9DBE-4D99-B1A1-811F52201598}" type="parTrans" cxnId="{7C5F8976-39A6-4E1D-A8DC-F2296BC0C0CD}">
      <dgm:prSet/>
      <dgm:spPr/>
      <dgm:t>
        <a:bodyPr/>
        <a:lstStyle/>
        <a:p>
          <a:endParaRPr lang="en-US"/>
        </a:p>
      </dgm:t>
    </dgm:pt>
    <dgm:pt modelId="{5A7D9D6F-04C1-496C-ABD2-EBE5EBC50972}" type="sibTrans" cxnId="{7C5F8976-39A6-4E1D-A8DC-F2296BC0C0CD}">
      <dgm:prSet/>
      <dgm:spPr/>
      <dgm:t>
        <a:bodyPr/>
        <a:lstStyle/>
        <a:p>
          <a:endParaRPr lang="en-US"/>
        </a:p>
      </dgm:t>
    </dgm:pt>
    <dgm:pt modelId="{4A9B8776-866F-4728-BDCF-74DFAC53D718}">
      <dgm:prSet phldrT="[Text]"/>
      <dgm:spPr/>
      <dgm:t>
        <a:bodyPr/>
        <a:lstStyle/>
        <a:p>
          <a:r>
            <a:rPr lang="en-US" dirty="0" smtClean="0"/>
            <a:t>Searching and Reporting</a:t>
          </a:r>
          <a:endParaRPr lang="en-US" dirty="0"/>
        </a:p>
      </dgm:t>
    </dgm:pt>
    <dgm:pt modelId="{51E64B2E-7929-451E-9BE7-21B99D2F7264}" type="parTrans" cxnId="{9CEB6B79-E9A8-47E0-94A7-F76850C5BACD}">
      <dgm:prSet/>
      <dgm:spPr/>
      <dgm:t>
        <a:bodyPr/>
        <a:lstStyle/>
        <a:p>
          <a:endParaRPr lang="en-US"/>
        </a:p>
      </dgm:t>
    </dgm:pt>
    <dgm:pt modelId="{C2E1BF49-87D1-4B90-98EA-A34166D9212A}" type="sibTrans" cxnId="{9CEB6B79-E9A8-47E0-94A7-F76850C5BACD}">
      <dgm:prSet/>
      <dgm:spPr/>
      <dgm:t>
        <a:bodyPr/>
        <a:lstStyle/>
        <a:p>
          <a:endParaRPr lang="en-US"/>
        </a:p>
      </dgm:t>
    </dgm:pt>
    <dgm:pt modelId="{3B233CC1-4BF5-44C9-A74E-9505CF0580E2}">
      <dgm:prSet phldrT="[Text]"/>
      <dgm:spPr/>
      <dgm:t>
        <a:bodyPr/>
        <a:lstStyle/>
        <a:p>
          <a:r>
            <a:rPr lang="en-US" dirty="0" smtClean="0"/>
            <a:t>Fully Homomorphic Encryption</a:t>
          </a:r>
          <a:endParaRPr lang="en-US" dirty="0"/>
        </a:p>
      </dgm:t>
    </dgm:pt>
    <dgm:pt modelId="{954A6A7D-EC84-4329-9135-FC42CF880041}" type="parTrans" cxnId="{FBEE44FC-3C46-455E-9C12-B20797CF47D8}">
      <dgm:prSet/>
      <dgm:spPr/>
      <dgm:t>
        <a:bodyPr/>
        <a:lstStyle/>
        <a:p>
          <a:endParaRPr lang="en-US"/>
        </a:p>
      </dgm:t>
    </dgm:pt>
    <dgm:pt modelId="{0041EA19-2BCB-4001-8A0D-C1392F5AF08D}" type="sibTrans" cxnId="{FBEE44FC-3C46-455E-9C12-B20797CF47D8}">
      <dgm:prSet/>
      <dgm:spPr/>
      <dgm:t>
        <a:bodyPr/>
        <a:lstStyle/>
        <a:p>
          <a:endParaRPr lang="en-US"/>
        </a:p>
      </dgm:t>
    </dgm:pt>
    <dgm:pt modelId="{6F1794AB-A6A1-4EF7-8E54-3FC74E15550A}">
      <dgm:prSet phldrT="[Text]"/>
      <dgm:spPr/>
      <dgm:t>
        <a:bodyPr/>
        <a:lstStyle/>
        <a:p>
          <a:r>
            <a:rPr lang="en-US" dirty="0" smtClean="0"/>
            <a:t>Key Management</a:t>
          </a:r>
          <a:endParaRPr lang="en-US" dirty="0"/>
        </a:p>
      </dgm:t>
    </dgm:pt>
    <dgm:pt modelId="{500E5DB2-7356-4849-A6A6-878BD81AA23E}" type="parTrans" cxnId="{77BC17B4-112F-4FBC-81DE-93A4B41DE85F}">
      <dgm:prSet/>
      <dgm:spPr/>
      <dgm:t>
        <a:bodyPr/>
        <a:lstStyle/>
        <a:p>
          <a:endParaRPr lang="en-US"/>
        </a:p>
      </dgm:t>
    </dgm:pt>
    <dgm:pt modelId="{61F0B927-A6A7-4396-8C71-04F7420BD6B8}" type="sibTrans" cxnId="{77BC17B4-112F-4FBC-81DE-93A4B41DE85F}">
      <dgm:prSet/>
      <dgm:spPr/>
      <dgm:t>
        <a:bodyPr/>
        <a:lstStyle/>
        <a:p>
          <a:endParaRPr lang="en-US"/>
        </a:p>
      </dgm:t>
    </dgm:pt>
    <dgm:pt modelId="{F3DE637A-9561-4CCD-887C-F6BDFF2DAFE3}">
      <dgm:prSet phldrT="[Text]"/>
      <dgm:spPr/>
      <dgm:t>
        <a:bodyPr/>
        <a:lstStyle/>
        <a:p>
          <a:r>
            <a:rPr lang="en-US" dirty="0" smtClean="0"/>
            <a:t>End-point Input Validation</a:t>
          </a:r>
          <a:endParaRPr lang="en-US" dirty="0"/>
        </a:p>
      </dgm:t>
    </dgm:pt>
    <dgm:pt modelId="{EE9C6644-3763-40A5-9795-364457229A07}" type="parTrans" cxnId="{6FB79639-BE15-49E6-BF7D-D886613F346F}">
      <dgm:prSet/>
      <dgm:spPr/>
      <dgm:t>
        <a:bodyPr/>
        <a:lstStyle/>
        <a:p>
          <a:endParaRPr lang="en-US"/>
        </a:p>
      </dgm:t>
    </dgm:pt>
    <dgm:pt modelId="{48ED93A6-9C45-4A22-A2A9-3FA573F38E06}" type="sibTrans" cxnId="{6FB79639-BE15-49E6-BF7D-D886613F346F}">
      <dgm:prSet/>
      <dgm:spPr/>
      <dgm:t>
        <a:bodyPr/>
        <a:lstStyle/>
        <a:p>
          <a:endParaRPr lang="en-US"/>
        </a:p>
      </dgm:t>
    </dgm:pt>
    <dgm:pt modelId="{25CFACF5-CE9A-4208-B084-3C707627CC7F}">
      <dgm:prSet phldrT="[Text]"/>
      <dgm:spPr/>
      <dgm:t>
        <a:bodyPr/>
        <a:lstStyle/>
        <a:p>
          <a:r>
            <a:rPr lang="en-US" dirty="0" smtClean="0"/>
            <a:t>Authenticated Computations on Data</a:t>
          </a:r>
          <a:endParaRPr lang="en-US" dirty="0"/>
        </a:p>
      </dgm:t>
    </dgm:pt>
    <dgm:pt modelId="{0810F93D-7B04-464F-93FF-707F12D9EAEB}" type="parTrans" cxnId="{7330F1C4-7D0F-43D6-ACEE-8C6A4BC23980}">
      <dgm:prSet/>
      <dgm:spPr/>
      <dgm:t>
        <a:bodyPr/>
        <a:lstStyle/>
        <a:p>
          <a:endParaRPr lang="en-US"/>
        </a:p>
      </dgm:t>
    </dgm:pt>
    <dgm:pt modelId="{BBA5F23C-D1DD-471E-8101-A8B1015BDE18}" type="sibTrans" cxnId="{7330F1C4-7D0F-43D6-ACEE-8C6A4BC23980}">
      <dgm:prSet/>
      <dgm:spPr/>
      <dgm:t>
        <a:bodyPr/>
        <a:lstStyle/>
        <a:p>
          <a:endParaRPr lang="en-US"/>
        </a:p>
      </dgm:t>
    </dgm:pt>
    <dgm:pt modelId="{194C8F15-00F3-41FF-840E-3E215D8A8CB2}">
      <dgm:prSet phldrT="[Text]"/>
      <dgm:spPr/>
      <dgm:t>
        <a:bodyPr/>
        <a:lstStyle/>
        <a:p>
          <a:r>
            <a:rPr lang="en-US" dirty="0" smtClean="0"/>
            <a:t>Granular Audits</a:t>
          </a:r>
          <a:endParaRPr lang="en-US" dirty="0"/>
        </a:p>
      </dgm:t>
    </dgm:pt>
    <dgm:pt modelId="{662CBC22-8312-4185-A47C-E4165B8091E7}" type="parTrans" cxnId="{FE64843C-91FA-4631-BF1D-221E1307A553}">
      <dgm:prSet/>
      <dgm:spPr/>
      <dgm:t>
        <a:bodyPr/>
        <a:lstStyle/>
        <a:p>
          <a:endParaRPr lang="en-US"/>
        </a:p>
      </dgm:t>
    </dgm:pt>
    <dgm:pt modelId="{7F14B901-6E09-4FBE-9D3F-44992C7AB794}" type="sibTrans" cxnId="{FE64843C-91FA-4631-BF1D-221E1307A553}">
      <dgm:prSet/>
      <dgm:spPr/>
      <dgm:t>
        <a:bodyPr/>
        <a:lstStyle/>
        <a:p>
          <a:endParaRPr lang="en-US"/>
        </a:p>
      </dgm:t>
    </dgm:pt>
    <dgm:pt modelId="{6AC0242F-AE17-4811-A9D3-4CA2ADA5B387}">
      <dgm:prSet phldrT="[Text]"/>
      <dgm:spPr/>
      <dgm:t>
        <a:bodyPr/>
        <a:lstStyle/>
        <a:p>
          <a:r>
            <a:rPr lang="en-US" dirty="0" smtClean="0"/>
            <a:t>System Health</a:t>
          </a:r>
          <a:endParaRPr lang="en-US" dirty="0"/>
        </a:p>
      </dgm:t>
    </dgm:pt>
    <dgm:pt modelId="{AA530B53-AA97-4245-91FE-DD2F432767EF}" type="parTrans" cxnId="{AE9125AA-032A-40C1-8A9C-9EF115DEC80E}">
      <dgm:prSet/>
      <dgm:spPr/>
      <dgm:t>
        <a:bodyPr/>
        <a:lstStyle/>
        <a:p>
          <a:endParaRPr lang="en-US"/>
        </a:p>
      </dgm:t>
    </dgm:pt>
    <dgm:pt modelId="{0CB2CF45-5E8F-452D-901B-3B5B80F16A96}" type="sibTrans" cxnId="{AE9125AA-032A-40C1-8A9C-9EF115DEC80E}">
      <dgm:prSet/>
      <dgm:spPr/>
      <dgm:t>
        <a:bodyPr/>
        <a:lstStyle/>
        <a:p>
          <a:endParaRPr lang="en-US"/>
        </a:p>
      </dgm:t>
    </dgm:pt>
    <dgm:pt modelId="{BB26DA37-81CC-4115-9FD2-9F5C0AEA5DEF}">
      <dgm:prSet phldrT="[Text]"/>
      <dgm:spPr/>
      <dgm:t>
        <a:bodyPr/>
        <a:lstStyle/>
        <a:p>
          <a:r>
            <a:rPr lang="en-US" dirty="0" smtClean="0"/>
            <a:t>Security against </a:t>
          </a:r>
          <a:r>
            <a:rPr lang="en-US" dirty="0" err="1" smtClean="0"/>
            <a:t>DoS</a:t>
          </a:r>
          <a:endParaRPr lang="en-US" dirty="0"/>
        </a:p>
      </dgm:t>
    </dgm:pt>
    <dgm:pt modelId="{CFDE6D5F-6C8E-4902-9B27-E0ABDC6F1097}" type="parTrans" cxnId="{4D049E7C-EB9B-4346-85F1-B78E56C5FE9D}">
      <dgm:prSet/>
      <dgm:spPr/>
      <dgm:t>
        <a:bodyPr/>
        <a:lstStyle/>
        <a:p>
          <a:endParaRPr lang="en-US"/>
        </a:p>
      </dgm:t>
    </dgm:pt>
    <dgm:pt modelId="{7DC5C709-9A53-4091-867B-8C00D99B5537}" type="sibTrans" cxnId="{4D049E7C-EB9B-4346-85F1-B78E56C5FE9D}">
      <dgm:prSet/>
      <dgm:spPr/>
      <dgm:t>
        <a:bodyPr/>
        <a:lstStyle/>
        <a:p>
          <a:endParaRPr lang="en-US"/>
        </a:p>
      </dgm:t>
    </dgm:pt>
    <dgm:pt modelId="{1825E435-591C-4C94-B0A1-C9603BB9A1FF}">
      <dgm:prSet phldrT="[Text]"/>
      <dgm:spPr/>
      <dgm:t>
        <a:bodyPr/>
        <a:lstStyle/>
        <a:p>
          <a:r>
            <a:rPr lang="en-US" dirty="0" smtClean="0"/>
            <a:t>Big Data for Security</a:t>
          </a:r>
          <a:endParaRPr lang="en-US" dirty="0"/>
        </a:p>
      </dgm:t>
    </dgm:pt>
    <dgm:pt modelId="{5068EC02-EAC9-4447-B435-D255834ACAE9}" type="parTrans" cxnId="{8AFCF30C-B3B6-473D-9C0F-00540403BA6C}">
      <dgm:prSet/>
      <dgm:spPr/>
      <dgm:t>
        <a:bodyPr/>
        <a:lstStyle/>
        <a:p>
          <a:endParaRPr lang="en-US"/>
        </a:p>
      </dgm:t>
    </dgm:pt>
    <dgm:pt modelId="{47C6AE5D-AC64-4368-AD83-4FF8FC1CAF8F}" type="sibTrans" cxnId="{8AFCF30C-B3B6-473D-9C0F-00540403BA6C}">
      <dgm:prSet/>
      <dgm:spPr/>
      <dgm:t>
        <a:bodyPr/>
        <a:lstStyle/>
        <a:p>
          <a:endParaRPr lang="en-US"/>
        </a:p>
      </dgm:t>
    </dgm:pt>
    <dgm:pt modelId="{C841CDEB-A94B-4B18-A12E-D7A40A37A4A9}">
      <dgm:prSet phldrT="[Text]"/>
      <dgm:spPr/>
      <dgm:t>
        <a:bodyPr/>
        <a:lstStyle/>
        <a:p>
          <a:r>
            <a:rPr lang="en-US" dirty="0" smtClean="0"/>
            <a:t>Analytics for Security Intelligence</a:t>
          </a:r>
          <a:endParaRPr lang="en-US" dirty="0"/>
        </a:p>
      </dgm:t>
    </dgm:pt>
    <dgm:pt modelId="{A1E4AAD0-4EDE-4423-A3DD-866ABD39A263}" type="parTrans" cxnId="{642FA255-1843-4252-9A58-7945348A6920}">
      <dgm:prSet/>
      <dgm:spPr/>
      <dgm:t>
        <a:bodyPr/>
        <a:lstStyle/>
        <a:p>
          <a:endParaRPr lang="en-US"/>
        </a:p>
      </dgm:t>
    </dgm:pt>
    <dgm:pt modelId="{4D94D0EA-5C43-49DC-A392-E80B2B8CB01F}" type="sibTrans" cxnId="{642FA255-1843-4252-9A58-7945348A6920}">
      <dgm:prSet/>
      <dgm:spPr/>
      <dgm:t>
        <a:bodyPr/>
        <a:lstStyle/>
        <a:p>
          <a:endParaRPr lang="en-US"/>
        </a:p>
      </dgm:t>
    </dgm:pt>
    <dgm:pt modelId="{FF61BF4D-1FDC-4DB6-928F-79231A551512}">
      <dgm:prSet phldrT="[Text]"/>
      <dgm:spPr/>
      <dgm:t>
        <a:bodyPr/>
        <a:lstStyle/>
        <a:p>
          <a:r>
            <a:rPr lang="en-US" dirty="0" smtClean="0"/>
            <a:t>Data-driven Abuse Detection</a:t>
          </a:r>
          <a:endParaRPr lang="en-US" dirty="0"/>
        </a:p>
      </dgm:t>
    </dgm:pt>
    <dgm:pt modelId="{8343E018-D541-48FC-9E58-8C4D81DF735F}" type="parTrans" cxnId="{517B721D-CB4E-4568-9C2C-F714D27F8222}">
      <dgm:prSet/>
      <dgm:spPr/>
      <dgm:t>
        <a:bodyPr/>
        <a:lstStyle/>
        <a:p>
          <a:endParaRPr lang="en-US"/>
        </a:p>
      </dgm:t>
    </dgm:pt>
    <dgm:pt modelId="{BE3B9DEE-B610-466F-9AA8-97ABC9F62388}" type="sibTrans" cxnId="{517B721D-CB4E-4568-9C2C-F714D27F8222}">
      <dgm:prSet/>
      <dgm:spPr/>
      <dgm:t>
        <a:bodyPr/>
        <a:lstStyle/>
        <a:p>
          <a:endParaRPr lang="en-US"/>
        </a:p>
      </dgm:t>
    </dgm:pt>
    <dgm:pt modelId="{AB0E16D8-8492-4C3E-B979-6A0AC218FAE1}">
      <dgm:prSet phldrT="[Text]"/>
      <dgm:spPr/>
      <dgm:t>
        <a:bodyPr/>
        <a:lstStyle/>
        <a:p>
          <a:r>
            <a:rPr lang="en-US" dirty="0" smtClean="0"/>
            <a:t>Event Detection</a:t>
          </a:r>
          <a:endParaRPr lang="en-US" dirty="0"/>
        </a:p>
      </dgm:t>
    </dgm:pt>
    <dgm:pt modelId="{884828F9-18FA-47F3-8142-F7E9AA559F7B}" type="parTrans" cxnId="{E76EB1ED-3AE3-42A9-A978-627D835AC186}">
      <dgm:prSet/>
      <dgm:spPr/>
      <dgm:t>
        <a:bodyPr/>
        <a:lstStyle/>
        <a:p>
          <a:endParaRPr lang="en-US"/>
        </a:p>
      </dgm:t>
    </dgm:pt>
    <dgm:pt modelId="{95148E22-0493-456A-8C03-FEB7D4749E95}" type="sibTrans" cxnId="{E76EB1ED-3AE3-42A9-A978-627D835AC186}">
      <dgm:prSet/>
      <dgm:spPr/>
      <dgm:t>
        <a:bodyPr/>
        <a:lstStyle/>
        <a:p>
          <a:endParaRPr lang="en-US"/>
        </a:p>
      </dgm:t>
    </dgm:pt>
    <dgm:pt modelId="{B4E713AE-1387-418B-8BD8-1FDF30FAA31D}">
      <dgm:prSet phldrT="[Text]"/>
      <dgm:spPr/>
      <dgm:t>
        <a:bodyPr/>
        <a:lstStyle/>
        <a:p>
          <a:r>
            <a:rPr lang="en-US" dirty="0" smtClean="0"/>
            <a:t>Forensics</a:t>
          </a:r>
          <a:endParaRPr lang="en-US" dirty="0"/>
        </a:p>
      </dgm:t>
    </dgm:pt>
    <dgm:pt modelId="{C4808723-5EC8-48C1-9994-DDC681518232}" type="parTrans" cxnId="{A499870E-44E6-46A6-8A2A-34E524AE6456}">
      <dgm:prSet/>
      <dgm:spPr/>
      <dgm:t>
        <a:bodyPr/>
        <a:lstStyle/>
        <a:p>
          <a:endParaRPr lang="en-US"/>
        </a:p>
      </dgm:t>
    </dgm:pt>
    <dgm:pt modelId="{639B789B-0386-4214-9446-D2331CFC80F6}" type="sibTrans" cxnId="{A499870E-44E6-46A6-8A2A-34E524AE6456}">
      <dgm:prSet/>
      <dgm:spPr/>
      <dgm:t>
        <a:bodyPr/>
        <a:lstStyle/>
        <a:p>
          <a:endParaRPr lang="en-US"/>
        </a:p>
      </dgm:t>
    </dgm:pt>
    <dgm:pt modelId="{4F6809E5-D84B-1F49-B4EC-B97C99C763F9}">
      <dgm:prSet phldrT="[Text]"/>
      <dgm:spPr/>
      <dgm:t>
        <a:bodyPr/>
        <a:lstStyle/>
        <a:p>
          <a:r>
            <a:rPr lang="en-US" dirty="0" smtClean="0"/>
            <a:t>Control of Valuable Assets</a:t>
          </a:r>
          <a:endParaRPr lang="en-US" dirty="0"/>
        </a:p>
      </dgm:t>
    </dgm:pt>
    <dgm:pt modelId="{7592DAD5-4C10-E14E-96BA-5D06B4A1919B}" type="parTrans" cxnId="{ADA187E7-1117-2347-80FF-B410575A5D05}">
      <dgm:prSet/>
      <dgm:spPr/>
      <dgm:t>
        <a:bodyPr/>
        <a:lstStyle/>
        <a:p>
          <a:endParaRPr lang="en-US"/>
        </a:p>
      </dgm:t>
    </dgm:pt>
    <dgm:pt modelId="{882892C0-1E5D-4944-B889-34FD6EA1020A}" type="sibTrans" cxnId="{ADA187E7-1117-2347-80FF-B410575A5D05}">
      <dgm:prSet/>
      <dgm:spPr/>
      <dgm:t>
        <a:bodyPr/>
        <a:lstStyle/>
        <a:p>
          <a:endParaRPr lang="en-US"/>
        </a:p>
      </dgm:t>
    </dgm:pt>
    <dgm:pt modelId="{2B12183F-CF9A-0544-BB5B-F68374877E6C}">
      <dgm:prSet phldrT="[Text]"/>
      <dgm:spPr/>
      <dgm:t>
        <a:bodyPr/>
        <a:lstStyle/>
        <a:p>
          <a:r>
            <a:rPr lang="en-US" dirty="0" smtClean="0"/>
            <a:t>Lifecycle Management</a:t>
          </a:r>
          <a:endParaRPr lang="en-US" dirty="0"/>
        </a:p>
      </dgm:t>
    </dgm:pt>
    <dgm:pt modelId="{B99FD536-C5AE-2E40-BE1A-64A2217D28BB}" type="parTrans" cxnId="{F9A847FD-B48F-BB4B-8FA0-B3A6ECCC524F}">
      <dgm:prSet/>
      <dgm:spPr/>
      <dgm:t>
        <a:bodyPr/>
        <a:lstStyle/>
        <a:p>
          <a:endParaRPr lang="en-US"/>
        </a:p>
      </dgm:t>
    </dgm:pt>
    <dgm:pt modelId="{15616FAA-F8AB-8145-9965-E375B9F7FD85}" type="sibTrans" cxnId="{F9A847FD-B48F-BB4B-8FA0-B3A6ECCC524F}">
      <dgm:prSet/>
      <dgm:spPr/>
      <dgm:t>
        <a:bodyPr/>
        <a:lstStyle/>
        <a:p>
          <a:endParaRPr lang="en-US"/>
        </a:p>
      </dgm:t>
    </dgm:pt>
    <dgm:pt modelId="{E6320799-7C67-C949-9273-7342DF713EB9}">
      <dgm:prSet phldrT="[Text]"/>
      <dgm:spPr/>
      <dgm:t>
        <a:bodyPr/>
        <a:lstStyle/>
        <a:p>
          <a:r>
            <a:rPr lang="en-US" dirty="0" smtClean="0"/>
            <a:t>Retention, Disposition, Hold</a:t>
          </a:r>
          <a:endParaRPr lang="en-US" dirty="0"/>
        </a:p>
      </dgm:t>
    </dgm:pt>
    <dgm:pt modelId="{F0EF2074-081A-3B4F-82D8-0BFB9E495DF2}" type="parTrans" cxnId="{F131EB8B-790B-6A4D-96CA-CF27FE774788}">
      <dgm:prSet/>
      <dgm:spPr/>
      <dgm:t>
        <a:bodyPr/>
        <a:lstStyle/>
        <a:p>
          <a:endParaRPr lang="en-US"/>
        </a:p>
      </dgm:t>
    </dgm:pt>
    <dgm:pt modelId="{A6F5C095-1FB6-D24A-9967-A6C19A2AF194}" type="sibTrans" cxnId="{F131EB8B-790B-6A4D-96CA-CF27FE774788}">
      <dgm:prSet/>
      <dgm:spPr/>
      <dgm:t>
        <a:bodyPr/>
        <a:lstStyle/>
        <a:p>
          <a:endParaRPr lang="en-US"/>
        </a:p>
      </dgm:t>
    </dgm:pt>
    <dgm:pt modelId="{0F9EEC96-DF60-0346-B284-AD96DB4E1856}">
      <dgm:prSet phldrT="[Text]"/>
      <dgm:spPr/>
      <dgm:t>
        <a:bodyPr/>
        <a:lstStyle/>
        <a:p>
          <a:r>
            <a:rPr lang="en-US" dirty="0" smtClean="0"/>
            <a:t>Communication Privacy</a:t>
          </a:r>
          <a:endParaRPr lang="en-US" dirty="0"/>
        </a:p>
      </dgm:t>
    </dgm:pt>
    <dgm:pt modelId="{D63AE170-53C4-1241-BC88-519A44F96DA6}" type="parTrans" cxnId="{2BBCA9C5-179E-804A-8A0A-DF2FB852A646}">
      <dgm:prSet/>
      <dgm:spPr/>
      <dgm:t>
        <a:bodyPr/>
        <a:lstStyle/>
        <a:p>
          <a:endParaRPr lang="en-US"/>
        </a:p>
      </dgm:t>
    </dgm:pt>
    <dgm:pt modelId="{90401293-7DA2-1641-B06D-064FA4192A7C}" type="sibTrans" cxnId="{2BBCA9C5-179E-804A-8A0A-DF2FB852A646}">
      <dgm:prSet/>
      <dgm:spPr/>
      <dgm:t>
        <a:bodyPr/>
        <a:lstStyle/>
        <a:p>
          <a:endParaRPr lang="en-US"/>
        </a:p>
      </dgm:t>
    </dgm:pt>
    <dgm:pt modelId="{9B570B42-0CA6-F047-BFF4-FA98224BE373}">
      <dgm:prSet phldrT="[Text]"/>
      <dgm:spPr/>
      <dgm:t>
        <a:bodyPr/>
        <a:lstStyle/>
        <a:p>
          <a:r>
            <a:rPr lang="en-US" dirty="0" smtClean="0"/>
            <a:t>Communication Integrity</a:t>
          </a:r>
          <a:endParaRPr lang="en-US" dirty="0"/>
        </a:p>
      </dgm:t>
    </dgm:pt>
    <dgm:pt modelId="{81E5F047-F100-584E-835A-E4E06A326003}" type="parTrans" cxnId="{DD4031F5-EBF3-6A44-8D3C-A886B0A78D6A}">
      <dgm:prSet/>
      <dgm:spPr/>
      <dgm:t>
        <a:bodyPr/>
        <a:lstStyle/>
        <a:p>
          <a:endParaRPr lang="en-US"/>
        </a:p>
      </dgm:t>
    </dgm:pt>
    <dgm:pt modelId="{6AE2CF88-EE43-384C-B3A2-FEF1A599C624}" type="sibTrans" cxnId="{DD4031F5-EBF3-6A44-8D3C-A886B0A78D6A}">
      <dgm:prSet/>
      <dgm:spPr/>
      <dgm:t>
        <a:bodyPr/>
        <a:lstStyle/>
        <a:p>
          <a:endParaRPr lang="en-US"/>
        </a:p>
      </dgm:t>
    </dgm:pt>
    <dgm:pt modelId="{42A4FC1A-BBFF-4AAC-960C-52D5BD0E6AB7}">
      <dgm:prSet phldrT="[Text]"/>
      <dgm:spPr/>
      <dgm:t>
        <a:bodyPr/>
        <a:lstStyle/>
        <a:p>
          <a:r>
            <a:rPr lang="en-US" dirty="0" smtClean="0"/>
            <a:t>Digital Rights Management</a:t>
          </a:r>
          <a:endParaRPr lang="en-US" dirty="0"/>
        </a:p>
      </dgm:t>
    </dgm:pt>
    <dgm:pt modelId="{6C7D7CE4-51DA-420E-93A5-5DD46B1B7E76}" type="parTrans" cxnId="{5B03E266-620E-4D23-BE43-C809F19238DA}">
      <dgm:prSet/>
      <dgm:spPr/>
      <dgm:t>
        <a:bodyPr/>
        <a:lstStyle/>
        <a:p>
          <a:endParaRPr lang="en-US"/>
        </a:p>
      </dgm:t>
    </dgm:pt>
    <dgm:pt modelId="{B2D6402C-6BD7-4852-95C8-009172D75591}" type="sibTrans" cxnId="{5B03E266-620E-4D23-BE43-C809F19238DA}">
      <dgm:prSet/>
      <dgm:spPr/>
      <dgm:t>
        <a:bodyPr/>
        <a:lstStyle/>
        <a:p>
          <a:endParaRPr lang="en-US"/>
        </a:p>
      </dgm:t>
    </dgm:pt>
    <dgm:pt modelId="{2CD8E2BE-4B81-4CAD-90E8-39610B7E29A7}">
      <dgm:prSet phldrT="[Text]"/>
      <dgm:spPr/>
      <dgm:t>
        <a:bodyPr/>
        <a:lstStyle/>
        <a:p>
          <a:r>
            <a:rPr lang="en-US" dirty="0" smtClean="0"/>
            <a:t>Construction of cryptographic protocols proactively resistant to </a:t>
          </a:r>
          <a:r>
            <a:rPr lang="en-US" dirty="0" err="1" smtClean="0"/>
            <a:t>DoS</a:t>
          </a:r>
          <a:endParaRPr lang="en-US" dirty="0"/>
        </a:p>
      </dgm:t>
    </dgm:pt>
    <dgm:pt modelId="{8774A4EC-C530-4C10-87AC-B7508E01072E}" type="parTrans" cxnId="{2FFF48EE-ABC9-4365-913C-5338ACB21F94}">
      <dgm:prSet/>
      <dgm:spPr/>
      <dgm:t>
        <a:bodyPr/>
        <a:lstStyle/>
        <a:p>
          <a:endParaRPr lang="en-US"/>
        </a:p>
      </dgm:t>
    </dgm:pt>
    <dgm:pt modelId="{756DDF08-1058-40E1-9A98-632D30F5FD0F}" type="sibTrans" cxnId="{2FFF48EE-ABC9-4365-913C-5338ACB21F94}">
      <dgm:prSet/>
      <dgm:spPr/>
      <dgm:t>
        <a:bodyPr/>
        <a:lstStyle/>
        <a:p>
          <a:endParaRPr lang="en-US"/>
        </a:p>
      </dgm:t>
    </dgm:pt>
    <dgm:pt modelId="{E4153B1F-5D8D-42EB-A47E-AD0914B950A4}">
      <dgm:prSet phldrT="[Text]"/>
      <dgm:spPr/>
      <dgm:t>
        <a:bodyPr/>
        <a:lstStyle/>
        <a:p>
          <a:r>
            <a:rPr lang="en-US" dirty="0" smtClean="0"/>
            <a:t>Trusted Platforms</a:t>
          </a:r>
          <a:endParaRPr lang="en-US" dirty="0"/>
        </a:p>
      </dgm:t>
    </dgm:pt>
    <dgm:pt modelId="{23B7769B-0BC3-4B8B-BBB8-FAA8C637CE71}" type="parTrans" cxnId="{25E3478B-B90A-49C0-9127-3038DFD95C50}">
      <dgm:prSet/>
      <dgm:spPr/>
      <dgm:t>
        <a:bodyPr/>
        <a:lstStyle/>
        <a:p>
          <a:endParaRPr lang="en-US"/>
        </a:p>
      </dgm:t>
    </dgm:pt>
    <dgm:pt modelId="{8EDC14E1-7E10-4BA3-99BB-364DC0C1BD60}" type="sibTrans" cxnId="{25E3478B-B90A-49C0-9127-3038DFD95C50}">
      <dgm:prSet/>
      <dgm:spPr/>
      <dgm:t>
        <a:bodyPr/>
        <a:lstStyle/>
        <a:p>
          <a:endParaRPr lang="en-US"/>
        </a:p>
      </dgm:t>
    </dgm:pt>
    <dgm:pt modelId="{66CD137E-166A-4893-AF93-49A0B4B5CB60}">
      <dgm:prSet phldrT="[Text]"/>
      <dgm:spPr/>
      <dgm:t>
        <a:bodyPr/>
        <a:lstStyle/>
        <a:p>
          <a:r>
            <a:rPr lang="en-US" dirty="0" smtClean="0"/>
            <a:t>Crypto Enforced</a:t>
          </a:r>
          <a:endParaRPr lang="en-US" dirty="0"/>
        </a:p>
      </dgm:t>
    </dgm:pt>
    <dgm:pt modelId="{44991E5E-DC77-4A32-BF94-6B48AEE5746F}" type="parTrans" cxnId="{54313215-E88F-408F-B30A-4004EE14F114}">
      <dgm:prSet/>
      <dgm:spPr/>
      <dgm:t>
        <a:bodyPr/>
        <a:lstStyle/>
        <a:p>
          <a:endParaRPr lang="en-US"/>
        </a:p>
      </dgm:t>
    </dgm:pt>
    <dgm:pt modelId="{22A65E6B-2663-4BFB-BE51-262C3100F000}" type="sibTrans" cxnId="{54313215-E88F-408F-B30A-4004EE14F114}">
      <dgm:prSet/>
      <dgm:spPr/>
      <dgm:t>
        <a:bodyPr/>
        <a:lstStyle/>
        <a:p>
          <a:endParaRPr lang="en-US"/>
        </a:p>
      </dgm:t>
    </dgm:pt>
    <dgm:pt modelId="{3E3C9597-34AE-48CF-808A-9F64D34D38F4}">
      <dgm:prSet phldrT="[Text]"/>
      <dgm:spPr/>
      <dgm:t>
        <a:bodyPr/>
        <a:lstStyle/>
        <a:p>
          <a:r>
            <a:rPr lang="en-US" dirty="0" smtClean="0"/>
            <a:t>Semantic Validation</a:t>
          </a:r>
          <a:endParaRPr lang="en-US" dirty="0"/>
        </a:p>
      </dgm:t>
    </dgm:pt>
    <dgm:pt modelId="{A2B6376A-ABE3-4552-AEFB-1F12DE978974}" type="parTrans" cxnId="{3D94D4F1-A100-452A-9ED5-C944DB59CB27}">
      <dgm:prSet/>
      <dgm:spPr/>
      <dgm:t>
        <a:bodyPr/>
        <a:lstStyle/>
        <a:p>
          <a:endParaRPr lang="en-US"/>
        </a:p>
      </dgm:t>
    </dgm:pt>
    <dgm:pt modelId="{9ADA4646-735F-483C-A8D7-10245DA201C0}" type="sibTrans" cxnId="{3D94D4F1-A100-452A-9ED5-C944DB59CB27}">
      <dgm:prSet/>
      <dgm:spPr/>
      <dgm:t>
        <a:bodyPr/>
        <a:lstStyle/>
        <a:p>
          <a:endParaRPr lang="en-US"/>
        </a:p>
      </dgm:t>
    </dgm:pt>
    <dgm:pt modelId="{8C7FA090-57AD-45FA-8638-0DB1F8585D3B}">
      <dgm:prSet phldrT="[Text]"/>
      <dgm:spPr/>
      <dgm:t>
        <a:bodyPr/>
        <a:lstStyle/>
        <a:p>
          <a:r>
            <a:rPr lang="en-US" dirty="0" smtClean="0"/>
            <a:t>Syntactic Validation</a:t>
          </a:r>
          <a:endParaRPr lang="en-US" dirty="0"/>
        </a:p>
      </dgm:t>
    </dgm:pt>
    <dgm:pt modelId="{9871393C-E32A-471C-A5ED-F63C978307AE}" type="parTrans" cxnId="{C7EC045A-3425-450D-9825-FFD9F12B15BF}">
      <dgm:prSet/>
      <dgm:spPr/>
      <dgm:t>
        <a:bodyPr/>
        <a:lstStyle/>
        <a:p>
          <a:endParaRPr lang="en-US"/>
        </a:p>
      </dgm:t>
    </dgm:pt>
    <dgm:pt modelId="{670C4CF8-DE17-4B06-AD7E-1FDEBDF5CB4B}" type="sibTrans" cxnId="{C7EC045A-3425-450D-9825-FFD9F12B15BF}">
      <dgm:prSet/>
      <dgm:spPr/>
      <dgm:t>
        <a:bodyPr/>
        <a:lstStyle/>
        <a:p>
          <a:endParaRPr lang="en-US"/>
        </a:p>
      </dgm:t>
    </dgm:pt>
    <dgm:pt modelId="{007FF671-72EC-4514-8244-CFB037CF2380}" type="pres">
      <dgm:prSet presAssocID="{700CF4C8-BBC1-4B94-844C-AC8A2EFCA9A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65E6481-42FD-4E6D-B4D2-4856778702AF}" type="pres">
      <dgm:prSet presAssocID="{F84EF14E-47C9-4484-A3BA-4E10372C4A18}" presName="thickLine" presStyleLbl="alignNode1" presStyleIdx="0" presStyleCnt="3"/>
      <dgm:spPr/>
    </dgm:pt>
    <dgm:pt modelId="{DE8944C7-378E-4782-8C7F-DA168E987930}" type="pres">
      <dgm:prSet presAssocID="{F84EF14E-47C9-4484-A3BA-4E10372C4A18}" presName="horz1" presStyleCnt="0"/>
      <dgm:spPr/>
    </dgm:pt>
    <dgm:pt modelId="{36142D1C-FD4E-46BD-8098-01590232BC31}" type="pres">
      <dgm:prSet presAssocID="{F84EF14E-47C9-4484-A3BA-4E10372C4A18}" presName="tx1" presStyleLbl="revTx" presStyleIdx="0" presStyleCnt="32"/>
      <dgm:spPr/>
      <dgm:t>
        <a:bodyPr/>
        <a:lstStyle/>
        <a:p>
          <a:endParaRPr lang="en-US"/>
        </a:p>
      </dgm:t>
    </dgm:pt>
    <dgm:pt modelId="{CC13C64C-E51A-4583-B306-81A05B4F86E4}" type="pres">
      <dgm:prSet presAssocID="{F84EF14E-47C9-4484-A3BA-4E10372C4A18}" presName="vert1" presStyleCnt="0"/>
      <dgm:spPr/>
    </dgm:pt>
    <dgm:pt modelId="{51D50D4A-DD69-450C-A8D8-6CBD194A23FD}" type="pres">
      <dgm:prSet presAssocID="{0F9EEC96-DF60-0346-B284-AD96DB4E1856}" presName="vertSpace2a" presStyleCnt="0"/>
      <dgm:spPr/>
    </dgm:pt>
    <dgm:pt modelId="{6AB4A815-46A4-4718-83FD-35192165B35A}" type="pres">
      <dgm:prSet presAssocID="{0F9EEC96-DF60-0346-B284-AD96DB4E1856}" presName="horz2" presStyleCnt="0"/>
      <dgm:spPr/>
    </dgm:pt>
    <dgm:pt modelId="{0C0D5B95-0878-4C01-983B-32F8C1AE2EAB}" type="pres">
      <dgm:prSet presAssocID="{0F9EEC96-DF60-0346-B284-AD96DB4E1856}" presName="horzSpace2" presStyleCnt="0"/>
      <dgm:spPr/>
    </dgm:pt>
    <dgm:pt modelId="{6FBA3449-9F70-4DC6-BFA2-9AE3F0A71566}" type="pres">
      <dgm:prSet presAssocID="{0F9EEC96-DF60-0346-B284-AD96DB4E1856}" presName="tx2" presStyleLbl="revTx" presStyleIdx="1" presStyleCnt="32"/>
      <dgm:spPr/>
      <dgm:t>
        <a:bodyPr/>
        <a:lstStyle/>
        <a:p>
          <a:endParaRPr lang="en-US"/>
        </a:p>
      </dgm:t>
    </dgm:pt>
    <dgm:pt modelId="{57CFAB6F-50BD-495F-89FE-1F9FE43E2C1F}" type="pres">
      <dgm:prSet presAssocID="{0F9EEC96-DF60-0346-B284-AD96DB4E1856}" presName="vert2" presStyleCnt="0"/>
      <dgm:spPr/>
    </dgm:pt>
    <dgm:pt modelId="{2CC8E1A7-4BE2-41AC-B973-319D2D1CD0D4}" type="pres">
      <dgm:prSet presAssocID="{0F9EEC96-DF60-0346-B284-AD96DB4E1856}" presName="thinLine2b" presStyleLbl="callout" presStyleIdx="0" presStyleCnt="20"/>
      <dgm:spPr/>
    </dgm:pt>
    <dgm:pt modelId="{B0B700F7-1573-4462-852B-2EA7C0086ECE}" type="pres">
      <dgm:prSet presAssocID="{0F9EEC96-DF60-0346-B284-AD96DB4E1856}" presName="vertSpace2b" presStyleCnt="0"/>
      <dgm:spPr/>
    </dgm:pt>
    <dgm:pt modelId="{6295C408-4A96-4EBD-A5E3-BB386F4262CD}" type="pres">
      <dgm:prSet presAssocID="{0F74E1A1-247D-4676-8A8F-459595372500}" presName="horz2" presStyleCnt="0"/>
      <dgm:spPr/>
    </dgm:pt>
    <dgm:pt modelId="{3F0D7502-C804-4191-A288-F27C410434B0}" type="pres">
      <dgm:prSet presAssocID="{0F74E1A1-247D-4676-8A8F-459595372500}" presName="horzSpace2" presStyleCnt="0"/>
      <dgm:spPr/>
    </dgm:pt>
    <dgm:pt modelId="{7D712B2E-652C-41EF-8BD9-6E80E746B897}" type="pres">
      <dgm:prSet presAssocID="{0F74E1A1-247D-4676-8A8F-459595372500}" presName="tx2" presStyleLbl="revTx" presStyleIdx="2" presStyleCnt="32"/>
      <dgm:spPr/>
      <dgm:t>
        <a:bodyPr/>
        <a:lstStyle/>
        <a:p>
          <a:endParaRPr lang="en-US"/>
        </a:p>
      </dgm:t>
    </dgm:pt>
    <dgm:pt modelId="{81180E39-1BF5-4596-BF0D-B3F879BA3142}" type="pres">
      <dgm:prSet presAssocID="{0F74E1A1-247D-4676-8A8F-459595372500}" presName="vert2" presStyleCnt="0"/>
      <dgm:spPr/>
    </dgm:pt>
    <dgm:pt modelId="{29CA4BB1-E8CE-4A00-90EA-84157964FE51}" type="pres">
      <dgm:prSet presAssocID="{6C1B9239-D196-4A6D-976A-500566507CA9}" presName="horz3" presStyleCnt="0"/>
      <dgm:spPr/>
    </dgm:pt>
    <dgm:pt modelId="{37518089-8BE6-4544-962A-C9B05AE19F26}" type="pres">
      <dgm:prSet presAssocID="{6C1B9239-D196-4A6D-976A-500566507CA9}" presName="horzSpace3" presStyleCnt="0"/>
      <dgm:spPr/>
    </dgm:pt>
    <dgm:pt modelId="{00D7AEF1-3CA9-4F80-91F2-E4F3C29A556B}" type="pres">
      <dgm:prSet presAssocID="{6C1B9239-D196-4A6D-976A-500566507CA9}" presName="tx3" presStyleLbl="revTx" presStyleIdx="3" presStyleCnt="32"/>
      <dgm:spPr/>
      <dgm:t>
        <a:bodyPr/>
        <a:lstStyle/>
        <a:p>
          <a:endParaRPr lang="en-US"/>
        </a:p>
      </dgm:t>
    </dgm:pt>
    <dgm:pt modelId="{BA18569D-BA26-4071-8882-FDF2DCD39E5D}" type="pres">
      <dgm:prSet presAssocID="{6C1B9239-D196-4A6D-976A-500566507CA9}" presName="vert3" presStyleCnt="0"/>
      <dgm:spPr/>
    </dgm:pt>
    <dgm:pt modelId="{8FC45B26-0106-423B-BB0B-CB3631951E2A}" type="pres">
      <dgm:prSet presAssocID="{BB150812-1978-4EC2-8275-4DBBEB606C18}" presName="horz4" presStyleCnt="0"/>
      <dgm:spPr/>
    </dgm:pt>
    <dgm:pt modelId="{0E5768F2-CD59-4B60-86AF-0F0BD7DED007}" type="pres">
      <dgm:prSet presAssocID="{BB150812-1978-4EC2-8275-4DBBEB606C18}" presName="horzSpace4" presStyleCnt="0"/>
      <dgm:spPr/>
    </dgm:pt>
    <dgm:pt modelId="{452126F9-F439-4B92-9DAA-B14492142A66}" type="pres">
      <dgm:prSet presAssocID="{BB150812-1978-4EC2-8275-4DBBEB606C18}" presName="tx4" presStyleLbl="revTx" presStyleIdx="4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811AC-E468-48D4-AF95-BF79BA103EC4}" type="pres">
      <dgm:prSet presAssocID="{04BE52F0-3654-4144-83D1-F95E11D4D8C5}" presName="horz4" presStyleCnt="0"/>
      <dgm:spPr/>
    </dgm:pt>
    <dgm:pt modelId="{FD820180-BF01-4D42-AA80-37CDC37D2F1E}" type="pres">
      <dgm:prSet presAssocID="{04BE52F0-3654-4144-83D1-F95E11D4D8C5}" presName="horzSpace4" presStyleCnt="0"/>
      <dgm:spPr/>
    </dgm:pt>
    <dgm:pt modelId="{A8917B06-B87E-4AA9-A9A5-5DB916EF282E}" type="pres">
      <dgm:prSet presAssocID="{04BE52F0-3654-4144-83D1-F95E11D4D8C5}" presName="tx4" presStyleLbl="revTx" presStyleIdx="5" presStyleCnt="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37497-7A07-4826-AE46-D64376219A90}" type="pres">
      <dgm:prSet presAssocID="{0F74E1A1-247D-4676-8A8F-459595372500}" presName="thinLine2b" presStyleLbl="callout" presStyleIdx="1" presStyleCnt="20"/>
      <dgm:spPr/>
    </dgm:pt>
    <dgm:pt modelId="{8A19B12B-5934-490A-B6B0-6B39BDA35077}" type="pres">
      <dgm:prSet presAssocID="{0F74E1A1-247D-4676-8A8F-459595372500}" presName="vertSpace2b" presStyleCnt="0"/>
      <dgm:spPr/>
    </dgm:pt>
    <dgm:pt modelId="{16CD8A64-88D6-4E3E-9DE7-2F6247EBACD2}" type="pres">
      <dgm:prSet presAssocID="{9C7FA659-C03C-4696-9210-4A64D5097BED}" presName="horz2" presStyleCnt="0"/>
      <dgm:spPr/>
    </dgm:pt>
    <dgm:pt modelId="{50004D3D-84C8-442E-97D7-4083A5A34E7E}" type="pres">
      <dgm:prSet presAssocID="{9C7FA659-C03C-4696-9210-4A64D5097BED}" presName="horzSpace2" presStyleCnt="0"/>
      <dgm:spPr/>
    </dgm:pt>
    <dgm:pt modelId="{BE4353E6-4375-4FA2-AB8F-ED7E14E860BF}" type="pres">
      <dgm:prSet presAssocID="{9C7FA659-C03C-4696-9210-4A64D5097BED}" presName="tx2" presStyleLbl="revTx" presStyleIdx="6" presStyleCnt="32"/>
      <dgm:spPr/>
      <dgm:t>
        <a:bodyPr/>
        <a:lstStyle/>
        <a:p>
          <a:endParaRPr lang="en-US"/>
        </a:p>
      </dgm:t>
    </dgm:pt>
    <dgm:pt modelId="{CC3750E1-D57C-4C95-B78F-B76D4289E894}" type="pres">
      <dgm:prSet presAssocID="{9C7FA659-C03C-4696-9210-4A64D5097BED}" presName="vert2" presStyleCnt="0"/>
      <dgm:spPr/>
    </dgm:pt>
    <dgm:pt modelId="{D71EC4F4-292B-40FD-A9CE-CFA13EFB5094}" type="pres">
      <dgm:prSet presAssocID="{4A9B8776-866F-4728-BDCF-74DFAC53D718}" presName="horz3" presStyleCnt="0"/>
      <dgm:spPr/>
    </dgm:pt>
    <dgm:pt modelId="{BD00A9A8-4046-43F9-A8FE-B9E5A95C077A}" type="pres">
      <dgm:prSet presAssocID="{4A9B8776-866F-4728-BDCF-74DFAC53D718}" presName="horzSpace3" presStyleCnt="0"/>
      <dgm:spPr/>
    </dgm:pt>
    <dgm:pt modelId="{67D0474A-0445-4C53-89EE-AE370045B4B3}" type="pres">
      <dgm:prSet presAssocID="{4A9B8776-866F-4728-BDCF-74DFAC53D718}" presName="tx3" presStyleLbl="revTx" presStyleIdx="7" presStyleCnt="32"/>
      <dgm:spPr/>
      <dgm:t>
        <a:bodyPr/>
        <a:lstStyle/>
        <a:p>
          <a:endParaRPr lang="en-US"/>
        </a:p>
      </dgm:t>
    </dgm:pt>
    <dgm:pt modelId="{C432C816-04E2-41A4-B0A3-3D271F670D37}" type="pres">
      <dgm:prSet presAssocID="{4A9B8776-866F-4728-BDCF-74DFAC53D718}" presName="vert3" presStyleCnt="0"/>
      <dgm:spPr/>
    </dgm:pt>
    <dgm:pt modelId="{560BABD3-7ABA-4704-9D7F-FC4A5255813C}" type="pres">
      <dgm:prSet presAssocID="{C2E1BF49-87D1-4B90-98EA-A34166D9212A}" presName="thinLine3" presStyleLbl="callout" presStyleIdx="2" presStyleCnt="20"/>
      <dgm:spPr/>
    </dgm:pt>
    <dgm:pt modelId="{DBCF272D-42C9-4DF8-A390-A821E566FE7F}" type="pres">
      <dgm:prSet presAssocID="{3B233CC1-4BF5-44C9-A74E-9505CF0580E2}" presName="horz3" presStyleCnt="0"/>
      <dgm:spPr/>
    </dgm:pt>
    <dgm:pt modelId="{7F638A39-28C0-436C-9664-138A68DDBD7F}" type="pres">
      <dgm:prSet presAssocID="{3B233CC1-4BF5-44C9-A74E-9505CF0580E2}" presName="horzSpace3" presStyleCnt="0"/>
      <dgm:spPr/>
    </dgm:pt>
    <dgm:pt modelId="{F29721B0-A17D-488E-95DA-8B296415DB77}" type="pres">
      <dgm:prSet presAssocID="{3B233CC1-4BF5-44C9-A74E-9505CF0580E2}" presName="tx3" presStyleLbl="revTx" presStyleIdx="8" presStyleCnt="32"/>
      <dgm:spPr/>
      <dgm:t>
        <a:bodyPr/>
        <a:lstStyle/>
        <a:p>
          <a:endParaRPr lang="en-US"/>
        </a:p>
      </dgm:t>
    </dgm:pt>
    <dgm:pt modelId="{6E7BD5E4-B7C9-4582-A5B7-A1B74C872827}" type="pres">
      <dgm:prSet presAssocID="{3B233CC1-4BF5-44C9-A74E-9505CF0580E2}" presName="vert3" presStyleCnt="0"/>
      <dgm:spPr/>
    </dgm:pt>
    <dgm:pt modelId="{2D01EC14-9178-49E2-BA6F-51620E8A2CD8}" type="pres">
      <dgm:prSet presAssocID="{9C7FA659-C03C-4696-9210-4A64D5097BED}" presName="thinLine2b" presStyleLbl="callout" presStyleIdx="3" presStyleCnt="20"/>
      <dgm:spPr/>
    </dgm:pt>
    <dgm:pt modelId="{A639D72F-CAE8-4E9A-BE28-06AA1DC37643}" type="pres">
      <dgm:prSet presAssocID="{9C7FA659-C03C-4696-9210-4A64D5097BED}" presName="vertSpace2b" presStyleCnt="0"/>
      <dgm:spPr/>
    </dgm:pt>
    <dgm:pt modelId="{A5C80147-57B8-4A82-B594-1680C060E50E}" type="pres">
      <dgm:prSet presAssocID="{552377AC-B83B-4A31-9D58-65A985A99CE4}" presName="horz2" presStyleCnt="0"/>
      <dgm:spPr/>
    </dgm:pt>
    <dgm:pt modelId="{82DDD67E-CCAD-4759-B172-846180E302A0}" type="pres">
      <dgm:prSet presAssocID="{552377AC-B83B-4A31-9D58-65A985A99CE4}" presName="horzSpace2" presStyleCnt="0"/>
      <dgm:spPr/>
    </dgm:pt>
    <dgm:pt modelId="{54638C51-13D0-4572-B5A3-CE6AB03AD0F3}" type="pres">
      <dgm:prSet presAssocID="{552377AC-B83B-4A31-9D58-65A985A99CE4}" presName="tx2" presStyleLbl="revTx" presStyleIdx="9" presStyleCnt="32"/>
      <dgm:spPr/>
      <dgm:t>
        <a:bodyPr/>
        <a:lstStyle/>
        <a:p>
          <a:endParaRPr lang="en-US"/>
        </a:p>
      </dgm:t>
    </dgm:pt>
    <dgm:pt modelId="{E04066CB-C66E-4DC9-8176-1CA13C341D0D}" type="pres">
      <dgm:prSet presAssocID="{552377AC-B83B-4A31-9D58-65A985A99CE4}" presName="vert2" presStyleCnt="0"/>
      <dgm:spPr/>
    </dgm:pt>
    <dgm:pt modelId="{A64B540F-939D-47E0-BFBC-9356A51BCDE8}" type="pres">
      <dgm:prSet presAssocID="{552377AC-B83B-4A31-9D58-65A985A99CE4}" presName="thinLine2b" presStyleLbl="callout" presStyleIdx="4" presStyleCnt="20"/>
      <dgm:spPr/>
    </dgm:pt>
    <dgm:pt modelId="{399B16E9-4FA1-46DE-BDF4-6018DE4177E0}" type="pres">
      <dgm:prSet presAssocID="{552377AC-B83B-4A31-9D58-65A985A99CE4}" presName="vertSpace2b" presStyleCnt="0"/>
      <dgm:spPr/>
    </dgm:pt>
    <dgm:pt modelId="{FA560370-720A-4D73-AE04-FD1D28A14092}" type="pres">
      <dgm:prSet presAssocID="{6F1794AB-A6A1-4EF7-8E54-3FC74E15550A}" presName="horz2" presStyleCnt="0"/>
      <dgm:spPr/>
    </dgm:pt>
    <dgm:pt modelId="{18B7BED4-5B6D-4E48-B78D-F888B1C946CB}" type="pres">
      <dgm:prSet presAssocID="{6F1794AB-A6A1-4EF7-8E54-3FC74E15550A}" presName="horzSpace2" presStyleCnt="0"/>
      <dgm:spPr/>
    </dgm:pt>
    <dgm:pt modelId="{A4E87E63-98B3-4F03-ACFC-D36B114163C9}" type="pres">
      <dgm:prSet presAssocID="{6F1794AB-A6A1-4EF7-8E54-3FC74E15550A}" presName="tx2" presStyleLbl="revTx" presStyleIdx="10" presStyleCnt="32"/>
      <dgm:spPr/>
      <dgm:t>
        <a:bodyPr/>
        <a:lstStyle/>
        <a:p>
          <a:endParaRPr lang="en-US"/>
        </a:p>
      </dgm:t>
    </dgm:pt>
    <dgm:pt modelId="{92E5D142-9F21-4BBB-B0FA-C21F0FCD268F}" type="pres">
      <dgm:prSet presAssocID="{6F1794AB-A6A1-4EF7-8E54-3FC74E15550A}" presName="vert2" presStyleCnt="0"/>
      <dgm:spPr/>
    </dgm:pt>
    <dgm:pt modelId="{9A6E53D4-3573-45B3-9E38-CA0DB11AF363}" type="pres">
      <dgm:prSet presAssocID="{6F1794AB-A6A1-4EF7-8E54-3FC74E15550A}" presName="thinLine2b" presStyleLbl="callout" presStyleIdx="5" presStyleCnt="20"/>
      <dgm:spPr/>
    </dgm:pt>
    <dgm:pt modelId="{9015E050-2746-4A01-A6FD-39D2D7BF208C}" type="pres">
      <dgm:prSet presAssocID="{6F1794AB-A6A1-4EF7-8E54-3FC74E15550A}" presName="vertSpace2b" presStyleCnt="0"/>
      <dgm:spPr/>
    </dgm:pt>
    <dgm:pt modelId="{A1A78F4A-32D1-4293-BE17-9C4A0A016512}" type="pres">
      <dgm:prSet presAssocID="{9B2F914A-9323-461A-9154-482ABB50ABA4}" presName="thickLine" presStyleLbl="alignNode1" presStyleIdx="1" presStyleCnt="3"/>
      <dgm:spPr/>
    </dgm:pt>
    <dgm:pt modelId="{2E2C7F69-DE2A-4F15-B076-C9919A763274}" type="pres">
      <dgm:prSet presAssocID="{9B2F914A-9323-461A-9154-482ABB50ABA4}" presName="horz1" presStyleCnt="0"/>
      <dgm:spPr/>
    </dgm:pt>
    <dgm:pt modelId="{74CFC76B-6C93-4E8C-9F07-437076DB5035}" type="pres">
      <dgm:prSet presAssocID="{9B2F914A-9323-461A-9154-482ABB50ABA4}" presName="tx1" presStyleLbl="revTx" presStyleIdx="11" presStyleCnt="32"/>
      <dgm:spPr/>
      <dgm:t>
        <a:bodyPr/>
        <a:lstStyle/>
        <a:p>
          <a:endParaRPr lang="en-US"/>
        </a:p>
      </dgm:t>
    </dgm:pt>
    <dgm:pt modelId="{414FAAA5-C98C-4D42-B955-25BFD38EB224}" type="pres">
      <dgm:prSet presAssocID="{9B2F914A-9323-461A-9154-482ABB50ABA4}" presName="vert1" presStyleCnt="0"/>
      <dgm:spPr/>
    </dgm:pt>
    <dgm:pt modelId="{6D41C758-BC96-4738-93EE-5DAB6BFF5C72}" type="pres">
      <dgm:prSet presAssocID="{F3DE637A-9561-4CCD-887C-F6BDFF2DAFE3}" presName="vertSpace2a" presStyleCnt="0"/>
      <dgm:spPr/>
    </dgm:pt>
    <dgm:pt modelId="{D2AC5845-5BEF-4B14-B1E5-D61AE0A6C08F}" type="pres">
      <dgm:prSet presAssocID="{F3DE637A-9561-4CCD-887C-F6BDFF2DAFE3}" presName="horz2" presStyleCnt="0"/>
      <dgm:spPr/>
    </dgm:pt>
    <dgm:pt modelId="{55B69C55-8D61-4B49-843B-1368424C7CDA}" type="pres">
      <dgm:prSet presAssocID="{F3DE637A-9561-4CCD-887C-F6BDFF2DAFE3}" presName="horzSpace2" presStyleCnt="0"/>
      <dgm:spPr/>
    </dgm:pt>
    <dgm:pt modelId="{3FD0B706-E624-41D6-8AB3-D4AEE8C2481C}" type="pres">
      <dgm:prSet presAssocID="{F3DE637A-9561-4CCD-887C-F6BDFF2DAFE3}" presName="tx2" presStyleLbl="revTx" presStyleIdx="12" presStyleCnt="32"/>
      <dgm:spPr/>
      <dgm:t>
        <a:bodyPr/>
        <a:lstStyle/>
        <a:p>
          <a:endParaRPr lang="en-US"/>
        </a:p>
      </dgm:t>
    </dgm:pt>
    <dgm:pt modelId="{EE7459DA-BA93-45FB-AF01-CC6B054FDE41}" type="pres">
      <dgm:prSet presAssocID="{F3DE637A-9561-4CCD-887C-F6BDFF2DAFE3}" presName="vert2" presStyleCnt="0"/>
      <dgm:spPr/>
    </dgm:pt>
    <dgm:pt modelId="{F30FBE1E-5537-4D74-96AB-BD8F3C05B854}" type="pres">
      <dgm:prSet presAssocID="{8C7FA090-57AD-45FA-8638-0DB1F8585D3B}" presName="horz3" presStyleCnt="0"/>
      <dgm:spPr/>
    </dgm:pt>
    <dgm:pt modelId="{E7D1FABF-9ABB-4A34-953A-6398C10059C1}" type="pres">
      <dgm:prSet presAssocID="{8C7FA090-57AD-45FA-8638-0DB1F8585D3B}" presName="horzSpace3" presStyleCnt="0"/>
      <dgm:spPr/>
    </dgm:pt>
    <dgm:pt modelId="{A269D8D5-A674-4EEB-8DCE-383333501BD7}" type="pres">
      <dgm:prSet presAssocID="{8C7FA090-57AD-45FA-8638-0DB1F8585D3B}" presName="tx3" presStyleLbl="revTx" presStyleIdx="13" presStyleCnt="32"/>
      <dgm:spPr/>
      <dgm:t>
        <a:bodyPr/>
        <a:lstStyle/>
        <a:p>
          <a:endParaRPr lang="en-US"/>
        </a:p>
      </dgm:t>
    </dgm:pt>
    <dgm:pt modelId="{815A9990-F0DE-4E6E-B042-416306DA4449}" type="pres">
      <dgm:prSet presAssocID="{8C7FA090-57AD-45FA-8638-0DB1F8585D3B}" presName="vert3" presStyleCnt="0"/>
      <dgm:spPr/>
    </dgm:pt>
    <dgm:pt modelId="{06A2043F-EA8D-4546-A946-39DE0E10C6B2}" type="pres">
      <dgm:prSet presAssocID="{670C4CF8-DE17-4B06-AD7E-1FDEBDF5CB4B}" presName="thinLine3" presStyleLbl="callout" presStyleIdx="6" presStyleCnt="20"/>
      <dgm:spPr/>
    </dgm:pt>
    <dgm:pt modelId="{D75470C8-FD03-4C72-8D86-EB5F5431FE41}" type="pres">
      <dgm:prSet presAssocID="{3E3C9597-34AE-48CF-808A-9F64D34D38F4}" presName="horz3" presStyleCnt="0"/>
      <dgm:spPr/>
    </dgm:pt>
    <dgm:pt modelId="{B774960B-62C2-49E0-BDD0-72B8487258EE}" type="pres">
      <dgm:prSet presAssocID="{3E3C9597-34AE-48CF-808A-9F64D34D38F4}" presName="horzSpace3" presStyleCnt="0"/>
      <dgm:spPr/>
    </dgm:pt>
    <dgm:pt modelId="{483A910B-7620-4E81-819B-900247F83379}" type="pres">
      <dgm:prSet presAssocID="{3E3C9597-34AE-48CF-808A-9F64D34D38F4}" presName="tx3" presStyleLbl="revTx" presStyleIdx="14" presStyleCnt="32"/>
      <dgm:spPr/>
      <dgm:t>
        <a:bodyPr/>
        <a:lstStyle/>
        <a:p>
          <a:endParaRPr lang="en-US"/>
        </a:p>
      </dgm:t>
    </dgm:pt>
    <dgm:pt modelId="{25A233C8-C856-43A3-B83B-55CCF01B9160}" type="pres">
      <dgm:prSet presAssocID="{3E3C9597-34AE-48CF-808A-9F64D34D38F4}" presName="vert3" presStyleCnt="0"/>
      <dgm:spPr/>
    </dgm:pt>
    <dgm:pt modelId="{8BC468FA-E21A-4431-8BD9-52A9CBEC5E6F}" type="pres">
      <dgm:prSet presAssocID="{F3DE637A-9561-4CCD-887C-F6BDFF2DAFE3}" presName="thinLine2b" presStyleLbl="callout" presStyleIdx="7" presStyleCnt="20"/>
      <dgm:spPr/>
    </dgm:pt>
    <dgm:pt modelId="{70170E69-BD26-4FE4-8FD8-63F675AA46B1}" type="pres">
      <dgm:prSet presAssocID="{F3DE637A-9561-4CCD-887C-F6BDFF2DAFE3}" presName="vertSpace2b" presStyleCnt="0"/>
      <dgm:spPr/>
    </dgm:pt>
    <dgm:pt modelId="{0D36AC5C-FAE2-4A1B-B3B1-DE63478E1B23}" type="pres">
      <dgm:prSet presAssocID="{9B570B42-0CA6-F047-BFF4-FA98224BE373}" presName="horz2" presStyleCnt="0"/>
      <dgm:spPr/>
    </dgm:pt>
    <dgm:pt modelId="{CB179FFF-47AC-4492-870F-8AC0B448E60D}" type="pres">
      <dgm:prSet presAssocID="{9B570B42-0CA6-F047-BFF4-FA98224BE373}" presName="horzSpace2" presStyleCnt="0"/>
      <dgm:spPr/>
    </dgm:pt>
    <dgm:pt modelId="{E3172767-9F85-49F0-B9CC-E6D33FF50D8A}" type="pres">
      <dgm:prSet presAssocID="{9B570B42-0CA6-F047-BFF4-FA98224BE373}" presName="tx2" presStyleLbl="revTx" presStyleIdx="15" presStyleCnt="32"/>
      <dgm:spPr/>
      <dgm:t>
        <a:bodyPr/>
        <a:lstStyle/>
        <a:p>
          <a:endParaRPr lang="en-US"/>
        </a:p>
      </dgm:t>
    </dgm:pt>
    <dgm:pt modelId="{93F61FCE-845B-4BEE-8BD9-A1007A6DFB5C}" type="pres">
      <dgm:prSet presAssocID="{9B570B42-0CA6-F047-BFF4-FA98224BE373}" presName="vert2" presStyleCnt="0"/>
      <dgm:spPr/>
    </dgm:pt>
    <dgm:pt modelId="{30EEA779-ACA2-4614-883D-84AA6B8A9A05}" type="pres">
      <dgm:prSet presAssocID="{9B570B42-0CA6-F047-BFF4-FA98224BE373}" presName="thinLine2b" presStyleLbl="callout" presStyleIdx="8" presStyleCnt="20"/>
      <dgm:spPr/>
    </dgm:pt>
    <dgm:pt modelId="{B78E2D89-6D7A-4903-A0C1-5572B58C4310}" type="pres">
      <dgm:prSet presAssocID="{9B570B42-0CA6-F047-BFF4-FA98224BE373}" presName="vertSpace2b" presStyleCnt="0"/>
      <dgm:spPr/>
    </dgm:pt>
    <dgm:pt modelId="{40410A41-978C-4715-840C-8EF4D791C73C}" type="pres">
      <dgm:prSet presAssocID="{25CFACF5-CE9A-4208-B084-3C707627CC7F}" presName="horz2" presStyleCnt="0"/>
      <dgm:spPr/>
    </dgm:pt>
    <dgm:pt modelId="{F81C48A6-669A-4213-9455-DB04B2CD2E13}" type="pres">
      <dgm:prSet presAssocID="{25CFACF5-CE9A-4208-B084-3C707627CC7F}" presName="horzSpace2" presStyleCnt="0"/>
      <dgm:spPr/>
    </dgm:pt>
    <dgm:pt modelId="{313B2CF8-25BE-4F1E-840B-238CD83F3752}" type="pres">
      <dgm:prSet presAssocID="{25CFACF5-CE9A-4208-B084-3C707627CC7F}" presName="tx2" presStyleLbl="revTx" presStyleIdx="16" presStyleCnt="32"/>
      <dgm:spPr/>
      <dgm:t>
        <a:bodyPr/>
        <a:lstStyle/>
        <a:p>
          <a:endParaRPr lang="en-US"/>
        </a:p>
      </dgm:t>
    </dgm:pt>
    <dgm:pt modelId="{D4316758-DA38-4E21-9C7C-6D4C1CA8A7A0}" type="pres">
      <dgm:prSet presAssocID="{25CFACF5-CE9A-4208-B084-3C707627CC7F}" presName="vert2" presStyleCnt="0"/>
      <dgm:spPr/>
    </dgm:pt>
    <dgm:pt modelId="{AC915108-8965-4EC6-B753-66CEC17B95E8}" type="pres">
      <dgm:prSet presAssocID="{E4153B1F-5D8D-42EB-A47E-AD0914B950A4}" presName="horz3" presStyleCnt="0"/>
      <dgm:spPr/>
    </dgm:pt>
    <dgm:pt modelId="{71B60167-F868-495A-9126-15BFAFA53864}" type="pres">
      <dgm:prSet presAssocID="{E4153B1F-5D8D-42EB-A47E-AD0914B950A4}" presName="horzSpace3" presStyleCnt="0"/>
      <dgm:spPr/>
    </dgm:pt>
    <dgm:pt modelId="{7DA1F9F2-923E-4420-B96E-2A378F183539}" type="pres">
      <dgm:prSet presAssocID="{E4153B1F-5D8D-42EB-A47E-AD0914B950A4}" presName="tx3" presStyleLbl="revTx" presStyleIdx="17" presStyleCnt="32"/>
      <dgm:spPr/>
      <dgm:t>
        <a:bodyPr/>
        <a:lstStyle/>
        <a:p>
          <a:endParaRPr lang="en-US"/>
        </a:p>
      </dgm:t>
    </dgm:pt>
    <dgm:pt modelId="{25944CD3-00E6-4DC2-8E6D-4E8ACD639343}" type="pres">
      <dgm:prSet presAssocID="{E4153B1F-5D8D-42EB-A47E-AD0914B950A4}" presName="vert3" presStyleCnt="0"/>
      <dgm:spPr/>
    </dgm:pt>
    <dgm:pt modelId="{FB5DC73D-D0D0-47FF-A691-368B415FA5E6}" type="pres">
      <dgm:prSet presAssocID="{8EDC14E1-7E10-4BA3-99BB-364DC0C1BD60}" presName="thinLine3" presStyleLbl="callout" presStyleIdx="9" presStyleCnt="20"/>
      <dgm:spPr/>
    </dgm:pt>
    <dgm:pt modelId="{393EFF29-BF2C-4527-B57A-1AFBB4E0DECC}" type="pres">
      <dgm:prSet presAssocID="{66CD137E-166A-4893-AF93-49A0B4B5CB60}" presName="horz3" presStyleCnt="0"/>
      <dgm:spPr/>
    </dgm:pt>
    <dgm:pt modelId="{8F0A9D57-02F9-46E9-ABA1-AB72D8755515}" type="pres">
      <dgm:prSet presAssocID="{66CD137E-166A-4893-AF93-49A0B4B5CB60}" presName="horzSpace3" presStyleCnt="0"/>
      <dgm:spPr/>
    </dgm:pt>
    <dgm:pt modelId="{F1609327-EF91-496E-80BE-DA5182D66ED4}" type="pres">
      <dgm:prSet presAssocID="{66CD137E-166A-4893-AF93-49A0B4B5CB60}" presName="tx3" presStyleLbl="revTx" presStyleIdx="18" presStyleCnt="32"/>
      <dgm:spPr/>
      <dgm:t>
        <a:bodyPr/>
        <a:lstStyle/>
        <a:p>
          <a:endParaRPr lang="en-US"/>
        </a:p>
      </dgm:t>
    </dgm:pt>
    <dgm:pt modelId="{B26B0DED-A304-40BB-B276-5C2B06ADD3C8}" type="pres">
      <dgm:prSet presAssocID="{66CD137E-166A-4893-AF93-49A0B4B5CB60}" presName="vert3" presStyleCnt="0"/>
      <dgm:spPr/>
    </dgm:pt>
    <dgm:pt modelId="{25C0AB73-4470-4EC8-9151-6C089D88EEF8}" type="pres">
      <dgm:prSet presAssocID="{25CFACF5-CE9A-4208-B084-3C707627CC7F}" presName="thinLine2b" presStyleLbl="callout" presStyleIdx="10" presStyleCnt="20"/>
      <dgm:spPr/>
    </dgm:pt>
    <dgm:pt modelId="{30D8FBD9-3931-42BC-A9FB-DE66E8572C5E}" type="pres">
      <dgm:prSet presAssocID="{25CFACF5-CE9A-4208-B084-3C707627CC7F}" presName="vertSpace2b" presStyleCnt="0"/>
      <dgm:spPr/>
    </dgm:pt>
    <dgm:pt modelId="{534F6F27-81FF-4917-BA8B-4AC6372E8F3D}" type="pres">
      <dgm:prSet presAssocID="{194C8F15-00F3-41FF-840E-3E215D8A8CB2}" presName="horz2" presStyleCnt="0"/>
      <dgm:spPr/>
    </dgm:pt>
    <dgm:pt modelId="{1E7E39BF-7AB9-4A73-BF20-EF009645FAFB}" type="pres">
      <dgm:prSet presAssocID="{194C8F15-00F3-41FF-840E-3E215D8A8CB2}" presName="horzSpace2" presStyleCnt="0"/>
      <dgm:spPr/>
    </dgm:pt>
    <dgm:pt modelId="{0DD18EEE-A7D7-40C8-B0AB-8634889E8E34}" type="pres">
      <dgm:prSet presAssocID="{194C8F15-00F3-41FF-840E-3E215D8A8CB2}" presName="tx2" presStyleLbl="revTx" presStyleIdx="19" presStyleCnt="32"/>
      <dgm:spPr/>
      <dgm:t>
        <a:bodyPr/>
        <a:lstStyle/>
        <a:p>
          <a:endParaRPr lang="en-US"/>
        </a:p>
      </dgm:t>
    </dgm:pt>
    <dgm:pt modelId="{E589843C-C658-49BE-B31B-906EC21E204A}" type="pres">
      <dgm:prSet presAssocID="{194C8F15-00F3-41FF-840E-3E215D8A8CB2}" presName="vert2" presStyleCnt="0"/>
      <dgm:spPr/>
    </dgm:pt>
    <dgm:pt modelId="{E13D672A-3C3E-43EF-AC1D-5F9BAC88CD3C}" type="pres">
      <dgm:prSet presAssocID="{194C8F15-00F3-41FF-840E-3E215D8A8CB2}" presName="thinLine2b" presStyleLbl="callout" presStyleIdx="11" presStyleCnt="20"/>
      <dgm:spPr/>
    </dgm:pt>
    <dgm:pt modelId="{66E0AFA5-1CCB-48FB-B1E4-DAB937342178}" type="pres">
      <dgm:prSet presAssocID="{194C8F15-00F3-41FF-840E-3E215D8A8CB2}" presName="vertSpace2b" presStyleCnt="0"/>
      <dgm:spPr/>
    </dgm:pt>
    <dgm:pt modelId="{ECA3CD2B-FA23-4A4A-8FCF-05CA82226096}" type="pres">
      <dgm:prSet presAssocID="{4F6809E5-D84B-1F49-B4EC-B97C99C763F9}" presName="horz2" presStyleCnt="0"/>
      <dgm:spPr/>
    </dgm:pt>
    <dgm:pt modelId="{B2EFA957-1174-4D20-9561-ACCE779B306D}" type="pres">
      <dgm:prSet presAssocID="{4F6809E5-D84B-1F49-B4EC-B97C99C763F9}" presName="horzSpace2" presStyleCnt="0"/>
      <dgm:spPr/>
    </dgm:pt>
    <dgm:pt modelId="{88FB976B-A7EF-45AA-8973-BE089FE64DF9}" type="pres">
      <dgm:prSet presAssocID="{4F6809E5-D84B-1F49-B4EC-B97C99C763F9}" presName="tx2" presStyleLbl="revTx" presStyleIdx="20" presStyleCnt="32"/>
      <dgm:spPr/>
      <dgm:t>
        <a:bodyPr/>
        <a:lstStyle/>
        <a:p>
          <a:endParaRPr lang="en-US"/>
        </a:p>
      </dgm:t>
    </dgm:pt>
    <dgm:pt modelId="{34CE3EDB-D5ED-4BA5-8DE3-403A1875D708}" type="pres">
      <dgm:prSet presAssocID="{4F6809E5-D84B-1F49-B4EC-B97C99C763F9}" presName="vert2" presStyleCnt="0"/>
      <dgm:spPr/>
    </dgm:pt>
    <dgm:pt modelId="{44FFE0F9-7318-40B2-8784-22A78D84BDCE}" type="pres">
      <dgm:prSet presAssocID="{2B12183F-CF9A-0544-BB5B-F68374877E6C}" presName="horz3" presStyleCnt="0"/>
      <dgm:spPr/>
    </dgm:pt>
    <dgm:pt modelId="{32EAE498-4CFE-4B6D-B469-915A027A616D}" type="pres">
      <dgm:prSet presAssocID="{2B12183F-CF9A-0544-BB5B-F68374877E6C}" presName="horzSpace3" presStyleCnt="0"/>
      <dgm:spPr/>
    </dgm:pt>
    <dgm:pt modelId="{DCEFA8D5-706D-4B58-B76A-0D7118EF6881}" type="pres">
      <dgm:prSet presAssocID="{2B12183F-CF9A-0544-BB5B-F68374877E6C}" presName="tx3" presStyleLbl="revTx" presStyleIdx="21" presStyleCnt="32"/>
      <dgm:spPr/>
      <dgm:t>
        <a:bodyPr/>
        <a:lstStyle/>
        <a:p>
          <a:endParaRPr lang="en-US"/>
        </a:p>
      </dgm:t>
    </dgm:pt>
    <dgm:pt modelId="{774DA022-F4FB-4449-9D5E-19F370CECBFE}" type="pres">
      <dgm:prSet presAssocID="{2B12183F-CF9A-0544-BB5B-F68374877E6C}" presName="vert3" presStyleCnt="0"/>
      <dgm:spPr/>
    </dgm:pt>
    <dgm:pt modelId="{73B0E994-9CD5-4A64-893B-3AE04B2DBCE3}" type="pres">
      <dgm:prSet presAssocID="{15616FAA-F8AB-8145-9965-E375B9F7FD85}" presName="thinLine3" presStyleLbl="callout" presStyleIdx="12" presStyleCnt="20"/>
      <dgm:spPr/>
    </dgm:pt>
    <dgm:pt modelId="{12305441-66D9-4369-89F8-200A89AE7AF3}" type="pres">
      <dgm:prSet presAssocID="{E6320799-7C67-C949-9273-7342DF713EB9}" presName="horz3" presStyleCnt="0"/>
      <dgm:spPr/>
    </dgm:pt>
    <dgm:pt modelId="{DB1490DD-ADE9-48BB-A43C-6B662102C999}" type="pres">
      <dgm:prSet presAssocID="{E6320799-7C67-C949-9273-7342DF713EB9}" presName="horzSpace3" presStyleCnt="0"/>
      <dgm:spPr/>
    </dgm:pt>
    <dgm:pt modelId="{CA955B2C-A8C8-4B26-A83E-9104511AFA84}" type="pres">
      <dgm:prSet presAssocID="{E6320799-7C67-C949-9273-7342DF713EB9}" presName="tx3" presStyleLbl="revTx" presStyleIdx="22" presStyleCnt="32"/>
      <dgm:spPr/>
      <dgm:t>
        <a:bodyPr/>
        <a:lstStyle/>
        <a:p>
          <a:endParaRPr lang="en-US"/>
        </a:p>
      </dgm:t>
    </dgm:pt>
    <dgm:pt modelId="{B7CD2BEE-7302-4EF2-A04F-FC3A9B45D38B}" type="pres">
      <dgm:prSet presAssocID="{E6320799-7C67-C949-9273-7342DF713EB9}" presName="vert3" presStyleCnt="0"/>
      <dgm:spPr/>
    </dgm:pt>
    <dgm:pt modelId="{5B3ACD67-5B58-4E95-9D33-3661602BA2C6}" type="pres">
      <dgm:prSet presAssocID="{A6F5C095-1FB6-D24A-9967-A6C19A2AF194}" presName="thinLine3" presStyleLbl="callout" presStyleIdx="13" presStyleCnt="20"/>
      <dgm:spPr/>
    </dgm:pt>
    <dgm:pt modelId="{D8301840-8952-493A-858D-3E42FF624D25}" type="pres">
      <dgm:prSet presAssocID="{42A4FC1A-BBFF-4AAC-960C-52D5BD0E6AB7}" presName="horz3" presStyleCnt="0"/>
      <dgm:spPr/>
    </dgm:pt>
    <dgm:pt modelId="{812DE3D5-2E50-48D6-B267-6CD3C36041D6}" type="pres">
      <dgm:prSet presAssocID="{42A4FC1A-BBFF-4AAC-960C-52D5BD0E6AB7}" presName="horzSpace3" presStyleCnt="0"/>
      <dgm:spPr/>
    </dgm:pt>
    <dgm:pt modelId="{13245BCD-3B47-43B6-828D-2DD3BC459137}" type="pres">
      <dgm:prSet presAssocID="{42A4FC1A-BBFF-4AAC-960C-52D5BD0E6AB7}" presName="tx3" presStyleLbl="revTx" presStyleIdx="23" presStyleCnt="32"/>
      <dgm:spPr/>
      <dgm:t>
        <a:bodyPr/>
        <a:lstStyle/>
        <a:p>
          <a:endParaRPr lang="en-US"/>
        </a:p>
      </dgm:t>
    </dgm:pt>
    <dgm:pt modelId="{CCE0E8E3-A928-4BA0-A0E3-60CD1F546995}" type="pres">
      <dgm:prSet presAssocID="{42A4FC1A-BBFF-4AAC-960C-52D5BD0E6AB7}" presName="vert3" presStyleCnt="0"/>
      <dgm:spPr/>
    </dgm:pt>
    <dgm:pt modelId="{1487F8AE-360F-4A99-835F-C9FB183C7377}" type="pres">
      <dgm:prSet presAssocID="{4F6809E5-D84B-1F49-B4EC-B97C99C763F9}" presName="thinLine2b" presStyleLbl="callout" presStyleIdx="14" presStyleCnt="20"/>
      <dgm:spPr/>
    </dgm:pt>
    <dgm:pt modelId="{E7715D6B-3A62-49ED-9CC5-E5AFBA7AE726}" type="pres">
      <dgm:prSet presAssocID="{4F6809E5-D84B-1F49-B4EC-B97C99C763F9}" presName="vertSpace2b" presStyleCnt="0"/>
      <dgm:spPr/>
    </dgm:pt>
    <dgm:pt modelId="{C8426A95-AFCD-49C8-B87C-C7DE159FDB61}" type="pres">
      <dgm:prSet presAssocID="{6AC0242F-AE17-4811-A9D3-4CA2ADA5B387}" presName="thickLine" presStyleLbl="alignNode1" presStyleIdx="2" presStyleCnt="3"/>
      <dgm:spPr/>
    </dgm:pt>
    <dgm:pt modelId="{A0EFBDDE-7CA7-4943-B3DE-89D3EF5F386E}" type="pres">
      <dgm:prSet presAssocID="{6AC0242F-AE17-4811-A9D3-4CA2ADA5B387}" presName="horz1" presStyleCnt="0"/>
      <dgm:spPr/>
    </dgm:pt>
    <dgm:pt modelId="{00869642-B9D7-4267-8326-B2F376C1C7FF}" type="pres">
      <dgm:prSet presAssocID="{6AC0242F-AE17-4811-A9D3-4CA2ADA5B387}" presName="tx1" presStyleLbl="revTx" presStyleIdx="24" presStyleCnt="32"/>
      <dgm:spPr/>
      <dgm:t>
        <a:bodyPr/>
        <a:lstStyle/>
        <a:p>
          <a:endParaRPr lang="en-US"/>
        </a:p>
      </dgm:t>
    </dgm:pt>
    <dgm:pt modelId="{581B66DC-74C8-4B11-90E5-907B030E4D38}" type="pres">
      <dgm:prSet presAssocID="{6AC0242F-AE17-4811-A9D3-4CA2ADA5B387}" presName="vert1" presStyleCnt="0"/>
      <dgm:spPr/>
    </dgm:pt>
    <dgm:pt modelId="{5F383CC5-9FA0-4122-BA7A-C4F04C2E54C0}" type="pres">
      <dgm:prSet presAssocID="{BB26DA37-81CC-4115-9FD2-9F5C0AEA5DEF}" presName="vertSpace2a" presStyleCnt="0"/>
      <dgm:spPr/>
    </dgm:pt>
    <dgm:pt modelId="{6F3FDF7B-1A4E-4B35-8996-95637D35E36E}" type="pres">
      <dgm:prSet presAssocID="{BB26DA37-81CC-4115-9FD2-9F5C0AEA5DEF}" presName="horz2" presStyleCnt="0"/>
      <dgm:spPr/>
    </dgm:pt>
    <dgm:pt modelId="{6BBA0F81-4F18-462E-9466-F27C131C5B73}" type="pres">
      <dgm:prSet presAssocID="{BB26DA37-81CC-4115-9FD2-9F5C0AEA5DEF}" presName="horzSpace2" presStyleCnt="0"/>
      <dgm:spPr/>
    </dgm:pt>
    <dgm:pt modelId="{3067F437-FCEA-4428-96AB-F1B996A34B70}" type="pres">
      <dgm:prSet presAssocID="{BB26DA37-81CC-4115-9FD2-9F5C0AEA5DEF}" presName="tx2" presStyleLbl="revTx" presStyleIdx="25" presStyleCnt="32"/>
      <dgm:spPr/>
      <dgm:t>
        <a:bodyPr/>
        <a:lstStyle/>
        <a:p>
          <a:endParaRPr lang="en-US"/>
        </a:p>
      </dgm:t>
    </dgm:pt>
    <dgm:pt modelId="{E493F252-27AA-40E5-AD85-5D41E2D8034D}" type="pres">
      <dgm:prSet presAssocID="{BB26DA37-81CC-4115-9FD2-9F5C0AEA5DEF}" presName="vert2" presStyleCnt="0"/>
      <dgm:spPr/>
    </dgm:pt>
    <dgm:pt modelId="{DBCA789D-4623-4F75-A1DE-5266FC8CD593}" type="pres">
      <dgm:prSet presAssocID="{2CD8E2BE-4B81-4CAD-90E8-39610B7E29A7}" presName="horz3" presStyleCnt="0"/>
      <dgm:spPr/>
    </dgm:pt>
    <dgm:pt modelId="{3F89B71E-FB26-4B9A-ADD4-17D43A6414C6}" type="pres">
      <dgm:prSet presAssocID="{2CD8E2BE-4B81-4CAD-90E8-39610B7E29A7}" presName="horzSpace3" presStyleCnt="0"/>
      <dgm:spPr/>
    </dgm:pt>
    <dgm:pt modelId="{37553543-2E86-4131-89A0-2877FBB78A50}" type="pres">
      <dgm:prSet presAssocID="{2CD8E2BE-4B81-4CAD-90E8-39610B7E29A7}" presName="tx3" presStyleLbl="revTx" presStyleIdx="26" presStyleCnt="32"/>
      <dgm:spPr/>
      <dgm:t>
        <a:bodyPr/>
        <a:lstStyle/>
        <a:p>
          <a:endParaRPr lang="en-US"/>
        </a:p>
      </dgm:t>
    </dgm:pt>
    <dgm:pt modelId="{E4D3A799-21C5-437A-8852-24358FCEB8EC}" type="pres">
      <dgm:prSet presAssocID="{2CD8E2BE-4B81-4CAD-90E8-39610B7E29A7}" presName="vert3" presStyleCnt="0"/>
      <dgm:spPr/>
    </dgm:pt>
    <dgm:pt modelId="{59873783-D7E6-40D4-9920-92D85DB518CF}" type="pres">
      <dgm:prSet presAssocID="{BB26DA37-81CC-4115-9FD2-9F5C0AEA5DEF}" presName="thinLine2b" presStyleLbl="callout" presStyleIdx="15" presStyleCnt="20"/>
      <dgm:spPr/>
    </dgm:pt>
    <dgm:pt modelId="{09C93DCC-858D-4324-B3DC-F3B1E566729C}" type="pres">
      <dgm:prSet presAssocID="{BB26DA37-81CC-4115-9FD2-9F5C0AEA5DEF}" presName="vertSpace2b" presStyleCnt="0"/>
      <dgm:spPr/>
    </dgm:pt>
    <dgm:pt modelId="{4D63DE60-AD72-4DE0-85CB-0A41FA153E2C}" type="pres">
      <dgm:prSet presAssocID="{1825E435-591C-4C94-B0A1-C9603BB9A1FF}" presName="horz2" presStyleCnt="0"/>
      <dgm:spPr/>
    </dgm:pt>
    <dgm:pt modelId="{DCB9DFC9-2CC0-4934-A405-6390A889B0D8}" type="pres">
      <dgm:prSet presAssocID="{1825E435-591C-4C94-B0A1-C9603BB9A1FF}" presName="horzSpace2" presStyleCnt="0"/>
      <dgm:spPr/>
    </dgm:pt>
    <dgm:pt modelId="{8328C88A-6B52-4345-A793-1FA943FA5160}" type="pres">
      <dgm:prSet presAssocID="{1825E435-591C-4C94-B0A1-C9603BB9A1FF}" presName="tx2" presStyleLbl="revTx" presStyleIdx="27" presStyleCnt="32"/>
      <dgm:spPr/>
      <dgm:t>
        <a:bodyPr/>
        <a:lstStyle/>
        <a:p>
          <a:endParaRPr lang="en-US"/>
        </a:p>
      </dgm:t>
    </dgm:pt>
    <dgm:pt modelId="{A02E4AED-C4AC-43AB-9F01-0155B582DD16}" type="pres">
      <dgm:prSet presAssocID="{1825E435-591C-4C94-B0A1-C9603BB9A1FF}" presName="vert2" presStyleCnt="0"/>
      <dgm:spPr/>
    </dgm:pt>
    <dgm:pt modelId="{7AB84DE7-7351-46EA-9D32-032BC196434D}" type="pres">
      <dgm:prSet presAssocID="{C841CDEB-A94B-4B18-A12E-D7A40A37A4A9}" presName="horz3" presStyleCnt="0"/>
      <dgm:spPr/>
    </dgm:pt>
    <dgm:pt modelId="{C0DBAE9D-9387-4671-B9C6-C1464F0450E8}" type="pres">
      <dgm:prSet presAssocID="{C841CDEB-A94B-4B18-A12E-D7A40A37A4A9}" presName="horzSpace3" presStyleCnt="0"/>
      <dgm:spPr/>
    </dgm:pt>
    <dgm:pt modelId="{4FAA3A67-50DB-4CD8-BE1B-422DF8D8C3A1}" type="pres">
      <dgm:prSet presAssocID="{C841CDEB-A94B-4B18-A12E-D7A40A37A4A9}" presName="tx3" presStyleLbl="revTx" presStyleIdx="28" presStyleCnt="32"/>
      <dgm:spPr/>
      <dgm:t>
        <a:bodyPr/>
        <a:lstStyle/>
        <a:p>
          <a:endParaRPr lang="en-US"/>
        </a:p>
      </dgm:t>
    </dgm:pt>
    <dgm:pt modelId="{4783C32C-6571-48E3-8976-E606AC23EDA4}" type="pres">
      <dgm:prSet presAssocID="{C841CDEB-A94B-4B18-A12E-D7A40A37A4A9}" presName="vert3" presStyleCnt="0"/>
      <dgm:spPr/>
    </dgm:pt>
    <dgm:pt modelId="{FCA97052-0109-47B8-8ABB-85B134E23A78}" type="pres">
      <dgm:prSet presAssocID="{4D94D0EA-5C43-49DC-A392-E80B2B8CB01F}" presName="thinLine3" presStyleLbl="callout" presStyleIdx="16" presStyleCnt="20"/>
      <dgm:spPr/>
    </dgm:pt>
    <dgm:pt modelId="{087F2283-A220-4D91-A393-1FF17501C783}" type="pres">
      <dgm:prSet presAssocID="{FF61BF4D-1FDC-4DB6-928F-79231A551512}" presName="horz3" presStyleCnt="0"/>
      <dgm:spPr/>
    </dgm:pt>
    <dgm:pt modelId="{06C88EE8-D16D-485D-BE8C-B5ADB2F11D44}" type="pres">
      <dgm:prSet presAssocID="{FF61BF4D-1FDC-4DB6-928F-79231A551512}" presName="horzSpace3" presStyleCnt="0"/>
      <dgm:spPr/>
    </dgm:pt>
    <dgm:pt modelId="{D6F56C9B-3FDA-472A-9BCD-742DE7D93819}" type="pres">
      <dgm:prSet presAssocID="{FF61BF4D-1FDC-4DB6-928F-79231A551512}" presName="tx3" presStyleLbl="revTx" presStyleIdx="29" presStyleCnt="32"/>
      <dgm:spPr/>
      <dgm:t>
        <a:bodyPr/>
        <a:lstStyle/>
        <a:p>
          <a:endParaRPr lang="en-US"/>
        </a:p>
      </dgm:t>
    </dgm:pt>
    <dgm:pt modelId="{0ED4E17E-CFBD-4DD4-BA82-0F08811A8677}" type="pres">
      <dgm:prSet presAssocID="{FF61BF4D-1FDC-4DB6-928F-79231A551512}" presName="vert3" presStyleCnt="0"/>
      <dgm:spPr/>
    </dgm:pt>
    <dgm:pt modelId="{091EDBCE-E81E-4A1D-AE9E-5F0310A395B1}" type="pres">
      <dgm:prSet presAssocID="{BE3B9DEE-B610-466F-9AA8-97ABC9F62388}" presName="thinLine3" presStyleLbl="callout" presStyleIdx="17" presStyleCnt="20"/>
      <dgm:spPr/>
    </dgm:pt>
    <dgm:pt modelId="{78068007-82C5-4F8D-B7C3-A47FF236C231}" type="pres">
      <dgm:prSet presAssocID="{AB0E16D8-8492-4C3E-B979-6A0AC218FAE1}" presName="horz3" presStyleCnt="0"/>
      <dgm:spPr/>
    </dgm:pt>
    <dgm:pt modelId="{97909482-8F74-4DB8-B282-1F765CD2DAAD}" type="pres">
      <dgm:prSet presAssocID="{AB0E16D8-8492-4C3E-B979-6A0AC218FAE1}" presName="horzSpace3" presStyleCnt="0"/>
      <dgm:spPr/>
    </dgm:pt>
    <dgm:pt modelId="{15BC4A0F-6F20-47B3-8308-AADE168A16F6}" type="pres">
      <dgm:prSet presAssocID="{AB0E16D8-8492-4C3E-B979-6A0AC218FAE1}" presName="tx3" presStyleLbl="revTx" presStyleIdx="30" presStyleCnt="32"/>
      <dgm:spPr/>
      <dgm:t>
        <a:bodyPr/>
        <a:lstStyle/>
        <a:p>
          <a:endParaRPr lang="en-US"/>
        </a:p>
      </dgm:t>
    </dgm:pt>
    <dgm:pt modelId="{24898C04-F37C-41EA-B587-B640F35CDD1D}" type="pres">
      <dgm:prSet presAssocID="{AB0E16D8-8492-4C3E-B979-6A0AC218FAE1}" presName="vert3" presStyleCnt="0"/>
      <dgm:spPr/>
    </dgm:pt>
    <dgm:pt modelId="{B300B899-B34F-4E9F-8D7B-2B7B7B935DAF}" type="pres">
      <dgm:prSet presAssocID="{95148E22-0493-456A-8C03-FEB7D4749E95}" presName="thinLine3" presStyleLbl="callout" presStyleIdx="18" presStyleCnt="20"/>
      <dgm:spPr/>
    </dgm:pt>
    <dgm:pt modelId="{6D0A3A0F-E7EE-4437-B362-67E3A244FFF4}" type="pres">
      <dgm:prSet presAssocID="{B4E713AE-1387-418B-8BD8-1FDF30FAA31D}" presName="horz3" presStyleCnt="0"/>
      <dgm:spPr/>
    </dgm:pt>
    <dgm:pt modelId="{9ADA54E9-DD61-47C1-8333-5BE03AC93FEA}" type="pres">
      <dgm:prSet presAssocID="{B4E713AE-1387-418B-8BD8-1FDF30FAA31D}" presName="horzSpace3" presStyleCnt="0"/>
      <dgm:spPr/>
    </dgm:pt>
    <dgm:pt modelId="{BAEA30C2-79BD-4126-936F-D2BC946E065F}" type="pres">
      <dgm:prSet presAssocID="{B4E713AE-1387-418B-8BD8-1FDF30FAA31D}" presName="tx3" presStyleLbl="revTx" presStyleIdx="31" presStyleCnt="32"/>
      <dgm:spPr/>
      <dgm:t>
        <a:bodyPr/>
        <a:lstStyle/>
        <a:p>
          <a:endParaRPr lang="en-US"/>
        </a:p>
      </dgm:t>
    </dgm:pt>
    <dgm:pt modelId="{61BF5111-98B2-4463-8735-909AB42C0333}" type="pres">
      <dgm:prSet presAssocID="{B4E713AE-1387-418B-8BD8-1FDF30FAA31D}" presName="vert3" presStyleCnt="0"/>
      <dgm:spPr/>
    </dgm:pt>
    <dgm:pt modelId="{01FC46AF-EAB9-4DF0-BAD8-762513482F8A}" type="pres">
      <dgm:prSet presAssocID="{1825E435-591C-4C94-B0A1-C9603BB9A1FF}" presName="thinLine2b" presStyleLbl="callout" presStyleIdx="19" presStyleCnt="20"/>
      <dgm:spPr/>
    </dgm:pt>
    <dgm:pt modelId="{6D95BD74-4468-4C9C-B8E3-E3BC56B7EDF7}" type="pres">
      <dgm:prSet presAssocID="{1825E435-591C-4C94-B0A1-C9603BB9A1FF}" presName="vertSpace2b" presStyleCnt="0"/>
      <dgm:spPr/>
    </dgm:pt>
  </dgm:ptLst>
  <dgm:cxnLst>
    <dgm:cxn modelId="{46C20CA2-DD44-40EB-993A-C9E200E991B6}" srcId="{F84EF14E-47C9-4484-A3BA-4E10372C4A18}" destId="{0F74E1A1-247D-4676-8A8F-459595372500}" srcOrd="1" destOrd="0" parTransId="{E384F75A-7B5E-4C11-B36E-09E02749A459}" sibTransId="{0C727A66-D802-4430-9DD2-6327E87FBA1D}"/>
    <dgm:cxn modelId="{E76EB1ED-3AE3-42A9-A978-627D835AC186}" srcId="{1825E435-591C-4C94-B0A1-C9603BB9A1FF}" destId="{AB0E16D8-8492-4C3E-B979-6A0AC218FAE1}" srcOrd="2" destOrd="0" parTransId="{884828F9-18FA-47F3-8142-F7E9AA559F7B}" sibTransId="{95148E22-0493-456A-8C03-FEB7D4749E95}"/>
    <dgm:cxn modelId="{029D8D94-E866-4991-B138-1C2698356876}" srcId="{700CF4C8-BBC1-4B94-844C-AC8A2EFCA9AF}" destId="{F84EF14E-47C9-4484-A3BA-4E10372C4A18}" srcOrd="0" destOrd="0" parTransId="{B6D75C65-065E-4FC4-A204-1927593F38DF}" sibTransId="{0F4FD002-4D17-474D-8EA7-DFB0B9002840}"/>
    <dgm:cxn modelId="{FEFD95C4-D8BD-4F44-94E5-6F7A8E5C7978}" type="presOf" srcId="{6AC0242F-AE17-4811-A9D3-4CA2ADA5B387}" destId="{00869642-B9D7-4267-8326-B2F376C1C7FF}" srcOrd="0" destOrd="0" presId="urn:microsoft.com/office/officeart/2008/layout/LinedList"/>
    <dgm:cxn modelId="{BE3E9DAD-EC7B-4508-9FBA-3999759001DA}" type="presOf" srcId="{6F1794AB-A6A1-4EF7-8E54-3FC74E15550A}" destId="{A4E87E63-98B3-4F03-ACFC-D36B114163C9}" srcOrd="0" destOrd="0" presId="urn:microsoft.com/office/officeart/2008/layout/LinedList"/>
    <dgm:cxn modelId="{592EE7AB-B754-4C9A-8785-8A19F9F3AC1F}" srcId="{0F74E1A1-247D-4676-8A8F-459595372500}" destId="{6C1B9239-D196-4A6D-976A-500566507CA9}" srcOrd="0" destOrd="0" parTransId="{15EE47EA-BD59-420E-BE97-E79336F0793E}" sibTransId="{EB5C5B2B-4A0B-4E38-A978-C874D040C645}"/>
    <dgm:cxn modelId="{C31CD914-C22D-4884-AFCC-89060E2FF29D}" type="presOf" srcId="{25CFACF5-CE9A-4208-B084-3C707627CC7F}" destId="{313B2CF8-25BE-4F1E-840B-238CD83F3752}" srcOrd="0" destOrd="0" presId="urn:microsoft.com/office/officeart/2008/layout/LinedList"/>
    <dgm:cxn modelId="{E7818816-BAB4-4B32-88C1-6927AB0BDC42}" srcId="{F84EF14E-47C9-4484-A3BA-4E10372C4A18}" destId="{9C7FA659-C03C-4696-9210-4A64D5097BED}" srcOrd="2" destOrd="0" parTransId="{1BF4F017-1388-4237-896A-F75E71AB103F}" sibTransId="{00E4B850-ABA7-443C-B463-FD52498D25C5}"/>
    <dgm:cxn modelId="{77BC17B4-112F-4FBC-81DE-93A4B41DE85F}" srcId="{F84EF14E-47C9-4484-A3BA-4E10372C4A18}" destId="{6F1794AB-A6A1-4EF7-8E54-3FC74E15550A}" srcOrd="4" destOrd="0" parTransId="{500E5DB2-7356-4849-A6A6-878BD81AA23E}" sibTransId="{61F0B927-A6A7-4396-8C71-04F7420BD6B8}"/>
    <dgm:cxn modelId="{3D94D4F1-A100-452A-9ED5-C944DB59CB27}" srcId="{F3DE637A-9561-4CCD-887C-F6BDFF2DAFE3}" destId="{3E3C9597-34AE-48CF-808A-9F64D34D38F4}" srcOrd="1" destOrd="0" parTransId="{A2B6376A-ABE3-4552-AEFB-1F12DE978974}" sibTransId="{9ADA4646-735F-483C-A8D7-10245DA201C0}"/>
    <dgm:cxn modelId="{2FFF48EE-ABC9-4365-913C-5338ACB21F94}" srcId="{BB26DA37-81CC-4115-9FD2-9F5C0AEA5DEF}" destId="{2CD8E2BE-4B81-4CAD-90E8-39610B7E29A7}" srcOrd="0" destOrd="0" parTransId="{8774A4EC-C530-4C10-87AC-B7508E01072E}" sibTransId="{756DDF08-1058-40E1-9A98-632D30F5FD0F}"/>
    <dgm:cxn modelId="{517B721D-CB4E-4568-9C2C-F714D27F8222}" srcId="{1825E435-591C-4C94-B0A1-C9603BB9A1FF}" destId="{FF61BF4D-1FDC-4DB6-928F-79231A551512}" srcOrd="1" destOrd="0" parTransId="{8343E018-D541-48FC-9E58-8C4D81DF735F}" sibTransId="{BE3B9DEE-B610-466F-9AA8-97ABC9F62388}"/>
    <dgm:cxn modelId="{DE2F9C73-F6C0-488F-B52C-33512F2B3141}" type="presOf" srcId="{194C8F15-00F3-41FF-840E-3E215D8A8CB2}" destId="{0DD18EEE-A7D7-40C8-B0AB-8634889E8E34}" srcOrd="0" destOrd="0" presId="urn:microsoft.com/office/officeart/2008/layout/LinedList"/>
    <dgm:cxn modelId="{900AEC5A-73BE-4D33-BDCF-CF116658E474}" type="presOf" srcId="{6C1B9239-D196-4A6D-976A-500566507CA9}" destId="{00D7AEF1-3CA9-4F80-91F2-E4F3C29A556B}" srcOrd="0" destOrd="0" presId="urn:microsoft.com/office/officeart/2008/layout/LinedList"/>
    <dgm:cxn modelId="{ADA187E7-1117-2347-80FF-B410575A5D05}" srcId="{9B2F914A-9323-461A-9154-482ABB50ABA4}" destId="{4F6809E5-D84B-1F49-B4EC-B97C99C763F9}" srcOrd="4" destOrd="0" parTransId="{7592DAD5-4C10-E14E-96BA-5D06B4A1919B}" sibTransId="{882892C0-1E5D-4944-B889-34FD6EA1020A}"/>
    <dgm:cxn modelId="{7330F1C4-7D0F-43D6-ACEE-8C6A4BC23980}" srcId="{9B2F914A-9323-461A-9154-482ABB50ABA4}" destId="{25CFACF5-CE9A-4208-B084-3C707627CC7F}" srcOrd="2" destOrd="0" parTransId="{0810F93D-7B04-464F-93FF-707F12D9EAEB}" sibTransId="{BBA5F23C-D1DD-471E-8101-A8B1015BDE18}"/>
    <dgm:cxn modelId="{FE64843C-91FA-4631-BF1D-221E1307A553}" srcId="{9B2F914A-9323-461A-9154-482ABB50ABA4}" destId="{194C8F15-00F3-41FF-840E-3E215D8A8CB2}" srcOrd="3" destOrd="0" parTransId="{662CBC22-8312-4185-A47C-E4165B8091E7}" sibTransId="{7F14B901-6E09-4FBE-9D3F-44992C7AB794}"/>
    <dgm:cxn modelId="{5C2CF19C-A44E-44DB-BB59-DD00758A9B5A}" type="presOf" srcId="{9C7FA659-C03C-4696-9210-4A64D5097BED}" destId="{BE4353E6-4375-4FA2-AB8F-ED7E14E860BF}" srcOrd="0" destOrd="0" presId="urn:microsoft.com/office/officeart/2008/layout/LinedList"/>
    <dgm:cxn modelId="{5B03E266-620E-4D23-BE43-C809F19238DA}" srcId="{4F6809E5-D84B-1F49-B4EC-B97C99C763F9}" destId="{42A4FC1A-BBFF-4AAC-960C-52D5BD0E6AB7}" srcOrd="2" destOrd="0" parTransId="{6C7D7CE4-51DA-420E-93A5-5DD46B1B7E76}" sibTransId="{B2D6402C-6BD7-4852-95C8-009172D75591}"/>
    <dgm:cxn modelId="{9CD5A716-CAD2-420A-A4F9-11CC5CCD1F13}" type="presOf" srcId="{BB150812-1978-4EC2-8275-4DBBEB606C18}" destId="{452126F9-F439-4B92-9DAA-B14492142A66}" srcOrd="0" destOrd="0" presId="urn:microsoft.com/office/officeart/2008/layout/LinedList"/>
    <dgm:cxn modelId="{E18E8C43-5BDB-4DAE-8F06-9B40E16D2007}" type="presOf" srcId="{3E3C9597-34AE-48CF-808A-9F64D34D38F4}" destId="{483A910B-7620-4E81-819B-900247F83379}" srcOrd="0" destOrd="0" presId="urn:microsoft.com/office/officeart/2008/layout/LinedList"/>
    <dgm:cxn modelId="{4D049E7C-EB9B-4346-85F1-B78E56C5FE9D}" srcId="{6AC0242F-AE17-4811-A9D3-4CA2ADA5B387}" destId="{BB26DA37-81CC-4115-9FD2-9F5C0AEA5DEF}" srcOrd="0" destOrd="0" parTransId="{CFDE6D5F-6C8E-4902-9B27-E0ABDC6F1097}" sibTransId="{7DC5C709-9A53-4091-867B-8C00D99B5537}"/>
    <dgm:cxn modelId="{9A79EF80-584A-41E0-88DE-5EFDE84AD8D1}" type="presOf" srcId="{F3DE637A-9561-4CCD-887C-F6BDFF2DAFE3}" destId="{3FD0B706-E624-41D6-8AB3-D4AEE8C2481C}" srcOrd="0" destOrd="0" presId="urn:microsoft.com/office/officeart/2008/layout/LinedList"/>
    <dgm:cxn modelId="{E7A1AB03-72D8-4F9B-82C4-252439905962}" type="presOf" srcId="{9B570B42-0CA6-F047-BFF4-FA98224BE373}" destId="{E3172767-9F85-49F0-B9CC-E6D33FF50D8A}" srcOrd="0" destOrd="0" presId="urn:microsoft.com/office/officeart/2008/layout/LinedList"/>
    <dgm:cxn modelId="{BE6EFBF2-4F44-458B-98A2-6AED9F181100}" srcId="{700CF4C8-BBC1-4B94-844C-AC8A2EFCA9AF}" destId="{9B2F914A-9323-461A-9154-482ABB50ABA4}" srcOrd="1" destOrd="0" parTransId="{17327FA3-638A-4254-9640-A82F65DC94F8}" sibTransId="{C10BA1B8-CA5D-4BCF-A6FC-C4CEE2D043E2}"/>
    <dgm:cxn modelId="{1F7BFA9C-6611-4C05-A2FA-149D93BF7C21}" type="presOf" srcId="{3B233CC1-4BF5-44C9-A74E-9505CF0580E2}" destId="{F29721B0-A17D-488E-95DA-8B296415DB77}" srcOrd="0" destOrd="0" presId="urn:microsoft.com/office/officeart/2008/layout/LinedList"/>
    <dgm:cxn modelId="{807A1A60-B77C-43A1-839D-EF92BFA64266}" type="presOf" srcId="{552377AC-B83B-4A31-9D58-65A985A99CE4}" destId="{54638C51-13D0-4572-B5A3-CE6AB03AD0F3}" srcOrd="0" destOrd="0" presId="urn:microsoft.com/office/officeart/2008/layout/LinedList"/>
    <dgm:cxn modelId="{AE26812D-04DD-41B1-89D7-5CEE02F4DA10}" type="presOf" srcId="{8C7FA090-57AD-45FA-8638-0DB1F8585D3B}" destId="{A269D8D5-A674-4EEB-8DCE-383333501BD7}" srcOrd="0" destOrd="0" presId="urn:microsoft.com/office/officeart/2008/layout/LinedList"/>
    <dgm:cxn modelId="{F131EB8B-790B-6A4D-96CA-CF27FE774788}" srcId="{4F6809E5-D84B-1F49-B4EC-B97C99C763F9}" destId="{E6320799-7C67-C949-9273-7342DF713EB9}" srcOrd="1" destOrd="0" parTransId="{F0EF2074-081A-3B4F-82D8-0BFB9E495DF2}" sibTransId="{A6F5C095-1FB6-D24A-9967-A6C19A2AF194}"/>
    <dgm:cxn modelId="{F90A369D-3626-40FF-87B9-1EAB48020978}" type="presOf" srcId="{2CD8E2BE-4B81-4CAD-90E8-39610B7E29A7}" destId="{37553543-2E86-4131-89A0-2877FBB78A50}" srcOrd="0" destOrd="0" presId="urn:microsoft.com/office/officeart/2008/layout/LinedList"/>
    <dgm:cxn modelId="{59F1F649-74D2-4DD8-ACAF-82C1186FC408}" type="presOf" srcId="{C841CDEB-A94B-4B18-A12E-D7A40A37A4A9}" destId="{4FAA3A67-50DB-4CD8-BE1B-422DF8D8C3A1}" srcOrd="0" destOrd="0" presId="urn:microsoft.com/office/officeart/2008/layout/LinedList"/>
    <dgm:cxn modelId="{9389C1CF-31BF-4451-AE1C-3BF8166E91BF}" type="presOf" srcId="{AB0E16D8-8492-4C3E-B979-6A0AC218FAE1}" destId="{15BC4A0F-6F20-47B3-8308-AADE168A16F6}" srcOrd="0" destOrd="0" presId="urn:microsoft.com/office/officeart/2008/layout/LinedList"/>
    <dgm:cxn modelId="{4B76BB63-715C-4862-888C-9B64D2E69EDC}" type="presOf" srcId="{0F74E1A1-247D-4676-8A8F-459595372500}" destId="{7D712B2E-652C-41EF-8BD9-6E80E746B897}" srcOrd="0" destOrd="0" presId="urn:microsoft.com/office/officeart/2008/layout/LinedList"/>
    <dgm:cxn modelId="{BD62CF2D-5A2B-4E4A-90A4-57DAC52F93B6}" type="presOf" srcId="{4A9B8776-866F-4728-BDCF-74DFAC53D718}" destId="{67D0474A-0445-4C53-89EE-AE370045B4B3}" srcOrd="0" destOrd="0" presId="urn:microsoft.com/office/officeart/2008/layout/LinedList"/>
    <dgm:cxn modelId="{519F97A5-72FB-44F6-8388-BAC45CA6BAB0}" type="presOf" srcId="{F84EF14E-47C9-4484-A3BA-4E10372C4A18}" destId="{36142D1C-FD4E-46BD-8098-01590232BC31}" srcOrd="0" destOrd="0" presId="urn:microsoft.com/office/officeart/2008/layout/LinedList"/>
    <dgm:cxn modelId="{DD4031F5-EBF3-6A44-8D3C-A886B0A78D6A}" srcId="{9B2F914A-9323-461A-9154-482ABB50ABA4}" destId="{9B570B42-0CA6-F047-BFF4-FA98224BE373}" srcOrd="1" destOrd="0" parTransId="{81E5F047-F100-584E-835A-E4E06A326003}" sibTransId="{6AE2CF88-EE43-384C-B3A2-FEF1A599C624}"/>
    <dgm:cxn modelId="{54B6FCE5-4280-4788-B7F5-9DFC746055F7}" type="presOf" srcId="{BB26DA37-81CC-4115-9FD2-9F5C0AEA5DEF}" destId="{3067F437-FCEA-4428-96AB-F1B996A34B70}" srcOrd="0" destOrd="0" presId="urn:microsoft.com/office/officeart/2008/layout/LinedList"/>
    <dgm:cxn modelId="{A499870E-44E6-46A6-8A2A-34E524AE6456}" srcId="{1825E435-591C-4C94-B0A1-C9603BB9A1FF}" destId="{B4E713AE-1387-418B-8BD8-1FDF30FAA31D}" srcOrd="3" destOrd="0" parTransId="{C4808723-5EC8-48C1-9994-DDC681518232}" sibTransId="{639B789B-0386-4214-9446-D2331CFC80F6}"/>
    <dgm:cxn modelId="{0A65A8A8-E1AA-43FE-8FF8-2481C35ADC7F}" type="presOf" srcId="{700CF4C8-BBC1-4B94-844C-AC8A2EFCA9AF}" destId="{007FF671-72EC-4514-8244-CFB037CF2380}" srcOrd="0" destOrd="0" presId="urn:microsoft.com/office/officeart/2008/layout/LinedList"/>
    <dgm:cxn modelId="{F077C8B7-D712-42F3-880A-56DC7BCB5873}" type="presOf" srcId="{4F6809E5-D84B-1F49-B4EC-B97C99C763F9}" destId="{88FB976B-A7EF-45AA-8973-BE089FE64DF9}" srcOrd="0" destOrd="0" presId="urn:microsoft.com/office/officeart/2008/layout/LinedList"/>
    <dgm:cxn modelId="{6BE978EC-90A1-4043-B1F0-945FE1BD39A2}" type="presOf" srcId="{FF61BF4D-1FDC-4DB6-928F-79231A551512}" destId="{D6F56C9B-3FDA-472A-9BCD-742DE7D93819}" srcOrd="0" destOrd="0" presId="urn:microsoft.com/office/officeart/2008/layout/LinedList"/>
    <dgm:cxn modelId="{F9A847FD-B48F-BB4B-8FA0-B3A6ECCC524F}" srcId="{4F6809E5-D84B-1F49-B4EC-B97C99C763F9}" destId="{2B12183F-CF9A-0544-BB5B-F68374877E6C}" srcOrd="0" destOrd="0" parTransId="{B99FD536-C5AE-2E40-BE1A-64A2217D28BB}" sibTransId="{15616FAA-F8AB-8145-9965-E375B9F7FD85}"/>
    <dgm:cxn modelId="{BA5A1D30-B1E5-4F71-96E2-F7F8D9A3A4D5}" srcId="{F84EF14E-47C9-4484-A3BA-4E10372C4A18}" destId="{552377AC-B83B-4A31-9D58-65A985A99CE4}" srcOrd="3" destOrd="0" parTransId="{A317EFA9-3A9D-4F2F-8DF4-C918EDEC3598}" sibTransId="{E9234788-2282-4CB6-B6FE-5904026CFC13}"/>
    <dgm:cxn modelId="{15B61FA3-3026-4EEF-B7E7-EF1D546A400C}" type="presOf" srcId="{04BE52F0-3654-4144-83D1-F95E11D4D8C5}" destId="{A8917B06-B87E-4AA9-A9A5-5DB916EF282E}" srcOrd="0" destOrd="0" presId="urn:microsoft.com/office/officeart/2008/layout/LinedList"/>
    <dgm:cxn modelId="{1D36EBB6-1DE4-4423-8FAA-D2130AAAFEC9}" type="presOf" srcId="{42A4FC1A-BBFF-4AAC-960C-52D5BD0E6AB7}" destId="{13245BCD-3B47-43B6-828D-2DD3BC459137}" srcOrd="0" destOrd="0" presId="urn:microsoft.com/office/officeart/2008/layout/LinedList"/>
    <dgm:cxn modelId="{54313215-E88F-408F-B30A-4004EE14F114}" srcId="{25CFACF5-CE9A-4208-B084-3C707627CC7F}" destId="{66CD137E-166A-4893-AF93-49A0B4B5CB60}" srcOrd="1" destOrd="0" parTransId="{44991E5E-DC77-4A32-BF94-6B48AEE5746F}" sibTransId="{22A65E6B-2663-4BFB-BE51-262C3100F000}"/>
    <dgm:cxn modelId="{ED03FE32-4481-4B6A-A0FC-91481E172C31}" type="presOf" srcId="{E6320799-7C67-C949-9273-7342DF713EB9}" destId="{CA955B2C-A8C8-4B26-A83E-9104511AFA84}" srcOrd="0" destOrd="0" presId="urn:microsoft.com/office/officeart/2008/layout/LinedList"/>
    <dgm:cxn modelId="{8AFCF30C-B3B6-473D-9C0F-00540403BA6C}" srcId="{6AC0242F-AE17-4811-A9D3-4CA2ADA5B387}" destId="{1825E435-591C-4C94-B0A1-C9603BB9A1FF}" srcOrd="1" destOrd="0" parTransId="{5068EC02-EAC9-4447-B435-D255834ACAE9}" sibTransId="{47C6AE5D-AC64-4368-AD83-4FF8FC1CAF8F}"/>
    <dgm:cxn modelId="{32450B3F-7F93-405B-8440-25F40FEF6E28}" type="presOf" srcId="{E4153B1F-5D8D-42EB-A47E-AD0914B950A4}" destId="{7DA1F9F2-923E-4420-B96E-2A378F183539}" srcOrd="0" destOrd="0" presId="urn:microsoft.com/office/officeart/2008/layout/LinedList"/>
    <dgm:cxn modelId="{13216CB8-A320-4187-AF1C-85D8612B7886}" type="presOf" srcId="{66CD137E-166A-4893-AF93-49A0B4B5CB60}" destId="{F1609327-EF91-496E-80BE-DA5182D66ED4}" srcOrd="0" destOrd="0" presId="urn:microsoft.com/office/officeart/2008/layout/LinedList"/>
    <dgm:cxn modelId="{2BBCA9C5-179E-804A-8A0A-DF2FB852A646}" srcId="{F84EF14E-47C9-4484-A3BA-4E10372C4A18}" destId="{0F9EEC96-DF60-0346-B284-AD96DB4E1856}" srcOrd="0" destOrd="0" parTransId="{D63AE170-53C4-1241-BC88-519A44F96DA6}" sibTransId="{90401293-7DA2-1641-B06D-064FA4192A7C}"/>
    <dgm:cxn modelId="{AE9125AA-032A-40C1-8A9C-9EF115DEC80E}" srcId="{700CF4C8-BBC1-4B94-844C-AC8A2EFCA9AF}" destId="{6AC0242F-AE17-4811-A9D3-4CA2ADA5B387}" srcOrd="2" destOrd="0" parTransId="{AA530B53-AA97-4245-91FE-DD2F432767EF}" sibTransId="{0CB2CF45-5E8F-452D-901B-3B5B80F16A96}"/>
    <dgm:cxn modelId="{7C5F8976-39A6-4E1D-A8DC-F2296BC0C0CD}" srcId="{6C1B9239-D196-4A6D-976A-500566507CA9}" destId="{04BE52F0-3654-4144-83D1-F95E11D4D8C5}" srcOrd="1" destOrd="0" parTransId="{CE163F4E-9DBE-4D99-B1A1-811F52201598}" sibTransId="{5A7D9D6F-04C1-496C-ABD2-EBE5EBC50972}"/>
    <dgm:cxn modelId="{C7EC045A-3425-450D-9825-FFD9F12B15BF}" srcId="{F3DE637A-9561-4CCD-887C-F6BDFF2DAFE3}" destId="{8C7FA090-57AD-45FA-8638-0DB1F8585D3B}" srcOrd="0" destOrd="0" parTransId="{9871393C-E32A-471C-A5ED-F63C978307AE}" sibTransId="{670C4CF8-DE17-4B06-AD7E-1FDEBDF5CB4B}"/>
    <dgm:cxn modelId="{C8714B58-3EBB-4E3B-B72F-6D62E46C6A26}" type="presOf" srcId="{1825E435-591C-4C94-B0A1-C9603BB9A1FF}" destId="{8328C88A-6B52-4345-A793-1FA943FA5160}" srcOrd="0" destOrd="0" presId="urn:microsoft.com/office/officeart/2008/layout/LinedList"/>
    <dgm:cxn modelId="{25E3478B-B90A-49C0-9127-3038DFD95C50}" srcId="{25CFACF5-CE9A-4208-B084-3C707627CC7F}" destId="{E4153B1F-5D8D-42EB-A47E-AD0914B950A4}" srcOrd="0" destOrd="0" parTransId="{23B7769B-0BC3-4B8B-BBB8-FAA8C637CE71}" sibTransId="{8EDC14E1-7E10-4BA3-99BB-364DC0C1BD60}"/>
    <dgm:cxn modelId="{31F7AAC2-59BC-428E-9889-CBB34FA8F41C}" type="presOf" srcId="{9B2F914A-9323-461A-9154-482ABB50ABA4}" destId="{74CFC76B-6C93-4E8C-9F07-437076DB5035}" srcOrd="0" destOrd="0" presId="urn:microsoft.com/office/officeart/2008/layout/LinedList"/>
    <dgm:cxn modelId="{642FA255-1843-4252-9A58-7945348A6920}" srcId="{1825E435-591C-4C94-B0A1-C9603BB9A1FF}" destId="{C841CDEB-A94B-4B18-A12E-D7A40A37A4A9}" srcOrd="0" destOrd="0" parTransId="{A1E4AAD0-4EDE-4423-A3DD-866ABD39A263}" sibTransId="{4D94D0EA-5C43-49DC-A392-E80B2B8CB01F}"/>
    <dgm:cxn modelId="{C164236A-CA03-4A28-8F57-9F7A600F59E8}" type="presOf" srcId="{B4E713AE-1387-418B-8BD8-1FDF30FAA31D}" destId="{BAEA30C2-79BD-4126-936F-D2BC946E065F}" srcOrd="0" destOrd="0" presId="urn:microsoft.com/office/officeart/2008/layout/LinedList"/>
    <dgm:cxn modelId="{A4E0CED4-6C0E-46BB-8BA2-AD7931633837}" type="presOf" srcId="{0F9EEC96-DF60-0346-B284-AD96DB4E1856}" destId="{6FBA3449-9F70-4DC6-BFA2-9AE3F0A71566}" srcOrd="0" destOrd="0" presId="urn:microsoft.com/office/officeart/2008/layout/LinedList"/>
    <dgm:cxn modelId="{94F50C2A-DAF0-440F-8F13-DCDF99277F9F}" srcId="{6C1B9239-D196-4A6D-976A-500566507CA9}" destId="{BB150812-1978-4EC2-8275-4DBBEB606C18}" srcOrd="0" destOrd="0" parTransId="{978A000B-6C3D-4C7D-AB7D-2A80FED86671}" sibTransId="{FE4F3202-94E1-4938-8133-E0F4EACB62B9}"/>
    <dgm:cxn modelId="{FBEE44FC-3C46-455E-9C12-B20797CF47D8}" srcId="{9C7FA659-C03C-4696-9210-4A64D5097BED}" destId="{3B233CC1-4BF5-44C9-A74E-9505CF0580E2}" srcOrd="1" destOrd="0" parTransId="{954A6A7D-EC84-4329-9135-FC42CF880041}" sibTransId="{0041EA19-2BCB-4001-8A0D-C1392F5AF08D}"/>
    <dgm:cxn modelId="{9CEB6B79-E9A8-47E0-94A7-F76850C5BACD}" srcId="{9C7FA659-C03C-4696-9210-4A64D5097BED}" destId="{4A9B8776-866F-4728-BDCF-74DFAC53D718}" srcOrd="0" destOrd="0" parTransId="{51E64B2E-7929-451E-9BE7-21B99D2F7264}" sibTransId="{C2E1BF49-87D1-4B90-98EA-A34166D9212A}"/>
    <dgm:cxn modelId="{831C6FC2-7A71-4792-A4B3-4C52C4E5B8C0}" type="presOf" srcId="{2B12183F-CF9A-0544-BB5B-F68374877E6C}" destId="{DCEFA8D5-706D-4B58-B76A-0D7118EF6881}" srcOrd="0" destOrd="0" presId="urn:microsoft.com/office/officeart/2008/layout/LinedList"/>
    <dgm:cxn modelId="{6FB79639-BE15-49E6-BF7D-D886613F346F}" srcId="{9B2F914A-9323-461A-9154-482ABB50ABA4}" destId="{F3DE637A-9561-4CCD-887C-F6BDFF2DAFE3}" srcOrd="0" destOrd="0" parTransId="{EE9C6644-3763-40A5-9795-364457229A07}" sibTransId="{48ED93A6-9C45-4A22-A2A9-3FA573F38E06}"/>
    <dgm:cxn modelId="{D069A1A5-4EB0-4621-8CF6-F2C66F5E401D}" type="presParOf" srcId="{007FF671-72EC-4514-8244-CFB037CF2380}" destId="{565E6481-42FD-4E6D-B4D2-4856778702AF}" srcOrd="0" destOrd="0" presId="urn:microsoft.com/office/officeart/2008/layout/LinedList"/>
    <dgm:cxn modelId="{72B43E17-524B-444D-B28F-E0C88C810CE3}" type="presParOf" srcId="{007FF671-72EC-4514-8244-CFB037CF2380}" destId="{DE8944C7-378E-4782-8C7F-DA168E987930}" srcOrd="1" destOrd="0" presId="urn:microsoft.com/office/officeart/2008/layout/LinedList"/>
    <dgm:cxn modelId="{D977CFF4-AA0B-4CF1-BA3B-9D9BFD4BB614}" type="presParOf" srcId="{DE8944C7-378E-4782-8C7F-DA168E987930}" destId="{36142D1C-FD4E-46BD-8098-01590232BC31}" srcOrd="0" destOrd="0" presId="urn:microsoft.com/office/officeart/2008/layout/LinedList"/>
    <dgm:cxn modelId="{FD893EE0-8E86-4D8E-9D14-3CFF6BEA49C0}" type="presParOf" srcId="{DE8944C7-378E-4782-8C7F-DA168E987930}" destId="{CC13C64C-E51A-4583-B306-81A05B4F86E4}" srcOrd="1" destOrd="0" presId="urn:microsoft.com/office/officeart/2008/layout/LinedList"/>
    <dgm:cxn modelId="{55B0833E-1340-4088-9EC2-0CEA38D8B425}" type="presParOf" srcId="{CC13C64C-E51A-4583-B306-81A05B4F86E4}" destId="{51D50D4A-DD69-450C-A8D8-6CBD194A23FD}" srcOrd="0" destOrd="0" presId="urn:microsoft.com/office/officeart/2008/layout/LinedList"/>
    <dgm:cxn modelId="{720D4F16-66FB-4C90-A2CA-6E7A4DC21650}" type="presParOf" srcId="{CC13C64C-E51A-4583-B306-81A05B4F86E4}" destId="{6AB4A815-46A4-4718-83FD-35192165B35A}" srcOrd="1" destOrd="0" presId="urn:microsoft.com/office/officeart/2008/layout/LinedList"/>
    <dgm:cxn modelId="{45A31823-5EEA-475F-808B-175587117B69}" type="presParOf" srcId="{6AB4A815-46A4-4718-83FD-35192165B35A}" destId="{0C0D5B95-0878-4C01-983B-32F8C1AE2EAB}" srcOrd="0" destOrd="0" presId="urn:microsoft.com/office/officeart/2008/layout/LinedList"/>
    <dgm:cxn modelId="{7D2035C8-36E6-4B86-89D7-8A9E9A64DCD8}" type="presParOf" srcId="{6AB4A815-46A4-4718-83FD-35192165B35A}" destId="{6FBA3449-9F70-4DC6-BFA2-9AE3F0A71566}" srcOrd="1" destOrd="0" presId="urn:microsoft.com/office/officeart/2008/layout/LinedList"/>
    <dgm:cxn modelId="{708571DF-843B-422C-8A54-4D0EF538FCFF}" type="presParOf" srcId="{6AB4A815-46A4-4718-83FD-35192165B35A}" destId="{57CFAB6F-50BD-495F-89FE-1F9FE43E2C1F}" srcOrd="2" destOrd="0" presId="urn:microsoft.com/office/officeart/2008/layout/LinedList"/>
    <dgm:cxn modelId="{B9CEA4D9-0A15-41A8-AC4B-97FD200E669E}" type="presParOf" srcId="{CC13C64C-E51A-4583-B306-81A05B4F86E4}" destId="{2CC8E1A7-4BE2-41AC-B973-319D2D1CD0D4}" srcOrd="2" destOrd="0" presId="urn:microsoft.com/office/officeart/2008/layout/LinedList"/>
    <dgm:cxn modelId="{F22BC188-EF41-4CA4-B38F-C8BFDEBC02AB}" type="presParOf" srcId="{CC13C64C-E51A-4583-B306-81A05B4F86E4}" destId="{B0B700F7-1573-4462-852B-2EA7C0086ECE}" srcOrd="3" destOrd="0" presId="urn:microsoft.com/office/officeart/2008/layout/LinedList"/>
    <dgm:cxn modelId="{D06F85B1-FCB0-458E-B31D-B4B8AE2914FC}" type="presParOf" srcId="{CC13C64C-E51A-4583-B306-81A05B4F86E4}" destId="{6295C408-4A96-4EBD-A5E3-BB386F4262CD}" srcOrd="4" destOrd="0" presId="urn:microsoft.com/office/officeart/2008/layout/LinedList"/>
    <dgm:cxn modelId="{CCBCE98E-1B2F-4E8D-BC83-6067B49032F0}" type="presParOf" srcId="{6295C408-4A96-4EBD-A5E3-BB386F4262CD}" destId="{3F0D7502-C804-4191-A288-F27C410434B0}" srcOrd="0" destOrd="0" presId="urn:microsoft.com/office/officeart/2008/layout/LinedList"/>
    <dgm:cxn modelId="{D164A055-AB5A-4ECC-AFF8-674D1ADE69C4}" type="presParOf" srcId="{6295C408-4A96-4EBD-A5E3-BB386F4262CD}" destId="{7D712B2E-652C-41EF-8BD9-6E80E746B897}" srcOrd="1" destOrd="0" presId="urn:microsoft.com/office/officeart/2008/layout/LinedList"/>
    <dgm:cxn modelId="{6D1F5571-EFAE-4974-B67A-3D106DE0F5F9}" type="presParOf" srcId="{6295C408-4A96-4EBD-A5E3-BB386F4262CD}" destId="{81180E39-1BF5-4596-BF0D-B3F879BA3142}" srcOrd="2" destOrd="0" presId="urn:microsoft.com/office/officeart/2008/layout/LinedList"/>
    <dgm:cxn modelId="{4FC92C33-68F8-4EF8-BB70-A2AC9D74BA14}" type="presParOf" srcId="{81180E39-1BF5-4596-BF0D-B3F879BA3142}" destId="{29CA4BB1-E8CE-4A00-90EA-84157964FE51}" srcOrd="0" destOrd="0" presId="urn:microsoft.com/office/officeart/2008/layout/LinedList"/>
    <dgm:cxn modelId="{76B2E8B9-AD12-481D-ABD1-CDDFDC92FF1A}" type="presParOf" srcId="{29CA4BB1-E8CE-4A00-90EA-84157964FE51}" destId="{37518089-8BE6-4544-962A-C9B05AE19F26}" srcOrd="0" destOrd="0" presId="urn:microsoft.com/office/officeart/2008/layout/LinedList"/>
    <dgm:cxn modelId="{B242B2C6-2933-447B-90CA-D58C233DEF2D}" type="presParOf" srcId="{29CA4BB1-E8CE-4A00-90EA-84157964FE51}" destId="{00D7AEF1-3CA9-4F80-91F2-E4F3C29A556B}" srcOrd="1" destOrd="0" presId="urn:microsoft.com/office/officeart/2008/layout/LinedList"/>
    <dgm:cxn modelId="{1BF662D3-3B28-47FD-B139-CD64BDD07E03}" type="presParOf" srcId="{29CA4BB1-E8CE-4A00-90EA-84157964FE51}" destId="{BA18569D-BA26-4071-8882-FDF2DCD39E5D}" srcOrd="2" destOrd="0" presId="urn:microsoft.com/office/officeart/2008/layout/LinedList"/>
    <dgm:cxn modelId="{4C234972-C444-4F9C-AC80-BB449B52576A}" type="presParOf" srcId="{BA18569D-BA26-4071-8882-FDF2DCD39E5D}" destId="{8FC45B26-0106-423B-BB0B-CB3631951E2A}" srcOrd="0" destOrd="0" presId="urn:microsoft.com/office/officeart/2008/layout/LinedList"/>
    <dgm:cxn modelId="{70B4D6EC-0DE9-426B-A4FC-B4AFC0E64690}" type="presParOf" srcId="{8FC45B26-0106-423B-BB0B-CB3631951E2A}" destId="{0E5768F2-CD59-4B60-86AF-0F0BD7DED007}" srcOrd="0" destOrd="0" presId="urn:microsoft.com/office/officeart/2008/layout/LinedList"/>
    <dgm:cxn modelId="{8FB579AC-38D3-4CB1-B15D-24A0B3B959E2}" type="presParOf" srcId="{8FC45B26-0106-423B-BB0B-CB3631951E2A}" destId="{452126F9-F439-4B92-9DAA-B14492142A66}" srcOrd="1" destOrd="0" presId="urn:microsoft.com/office/officeart/2008/layout/LinedList"/>
    <dgm:cxn modelId="{558DFA87-519C-4A3C-8633-CA32666621CA}" type="presParOf" srcId="{BA18569D-BA26-4071-8882-FDF2DCD39E5D}" destId="{4BC811AC-E468-48D4-AF95-BF79BA103EC4}" srcOrd="1" destOrd="0" presId="urn:microsoft.com/office/officeart/2008/layout/LinedList"/>
    <dgm:cxn modelId="{A4E43616-66D2-45A9-A12A-B1FF084B22B0}" type="presParOf" srcId="{4BC811AC-E468-48D4-AF95-BF79BA103EC4}" destId="{FD820180-BF01-4D42-AA80-37CDC37D2F1E}" srcOrd="0" destOrd="0" presId="urn:microsoft.com/office/officeart/2008/layout/LinedList"/>
    <dgm:cxn modelId="{FE9014E7-670A-4DB9-B55B-E3160337A633}" type="presParOf" srcId="{4BC811AC-E468-48D4-AF95-BF79BA103EC4}" destId="{A8917B06-B87E-4AA9-A9A5-5DB916EF282E}" srcOrd="1" destOrd="0" presId="urn:microsoft.com/office/officeart/2008/layout/LinedList"/>
    <dgm:cxn modelId="{3E325000-4B00-473F-B4E6-F45D18A8FA82}" type="presParOf" srcId="{CC13C64C-E51A-4583-B306-81A05B4F86E4}" destId="{79F37497-7A07-4826-AE46-D64376219A90}" srcOrd="5" destOrd="0" presId="urn:microsoft.com/office/officeart/2008/layout/LinedList"/>
    <dgm:cxn modelId="{F2E5CB5C-24D4-40ED-BD30-C92132103BE8}" type="presParOf" srcId="{CC13C64C-E51A-4583-B306-81A05B4F86E4}" destId="{8A19B12B-5934-490A-B6B0-6B39BDA35077}" srcOrd="6" destOrd="0" presId="urn:microsoft.com/office/officeart/2008/layout/LinedList"/>
    <dgm:cxn modelId="{E2EC3311-185D-401F-A817-D0716787147A}" type="presParOf" srcId="{CC13C64C-E51A-4583-B306-81A05B4F86E4}" destId="{16CD8A64-88D6-4E3E-9DE7-2F6247EBACD2}" srcOrd="7" destOrd="0" presId="urn:microsoft.com/office/officeart/2008/layout/LinedList"/>
    <dgm:cxn modelId="{56A1C556-B0C7-4DBA-A389-78B98A790333}" type="presParOf" srcId="{16CD8A64-88D6-4E3E-9DE7-2F6247EBACD2}" destId="{50004D3D-84C8-442E-97D7-4083A5A34E7E}" srcOrd="0" destOrd="0" presId="urn:microsoft.com/office/officeart/2008/layout/LinedList"/>
    <dgm:cxn modelId="{72E8B531-B9CE-4D6A-98CF-19B995CE366E}" type="presParOf" srcId="{16CD8A64-88D6-4E3E-9DE7-2F6247EBACD2}" destId="{BE4353E6-4375-4FA2-AB8F-ED7E14E860BF}" srcOrd="1" destOrd="0" presId="urn:microsoft.com/office/officeart/2008/layout/LinedList"/>
    <dgm:cxn modelId="{F9248FA5-8784-42E3-A1CB-847539DBB8AC}" type="presParOf" srcId="{16CD8A64-88D6-4E3E-9DE7-2F6247EBACD2}" destId="{CC3750E1-D57C-4C95-B78F-B76D4289E894}" srcOrd="2" destOrd="0" presId="urn:microsoft.com/office/officeart/2008/layout/LinedList"/>
    <dgm:cxn modelId="{79B5FBCF-1402-4F91-8A53-3FFE0C8D4634}" type="presParOf" srcId="{CC3750E1-D57C-4C95-B78F-B76D4289E894}" destId="{D71EC4F4-292B-40FD-A9CE-CFA13EFB5094}" srcOrd="0" destOrd="0" presId="urn:microsoft.com/office/officeart/2008/layout/LinedList"/>
    <dgm:cxn modelId="{A2398C27-07F7-4291-BE19-2BEBDA43FFCC}" type="presParOf" srcId="{D71EC4F4-292B-40FD-A9CE-CFA13EFB5094}" destId="{BD00A9A8-4046-43F9-A8FE-B9E5A95C077A}" srcOrd="0" destOrd="0" presId="urn:microsoft.com/office/officeart/2008/layout/LinedList"/>
    <dgm:cxn modelId="{601ACFB5-6F7B-4411-B39F-BB547FF45D3A}" type="presParOf" srcId="{D71EC4F4-292B-40FD-A9CE-CFA13EFB5094}" destId="{67D0474A-0445-4C53-89EE-AE370045B4B3}" srcOrd="1" destOrd="0" presId="urn:microsoft.com/office/officeart/2008/layout/LinedList"/>
    <dgm:cxn modelId="{9020C63D-E2A8-494C-8DA8-B748D095BE1F}" type="presParOf" srcId="{D71EC4F4-292B-40FD-A9CE-CFA13EFB5094}" destId="{C432C816-04E2-41A4-B0A3-3D271F670D37}" srcOrd="2" destOrd="0" presId="urn:microsoft.com/office/officeart/2008/layout/LinedList"/>
    <dgm:cxn modelId="{8C252E9E-4211-4018-8B93-FD679CA6DC42}" type="presParOf" srcId="{CC3750E1-D57C-4C95-B78F-B76D4289E894}" destId="{560BABD3-7ABA-4704-9D7F-FC4A5255813C}" srcOrd="1" destOrd="0" presId="urn:microsoft.com/office/officeart/2008/layout/LinedList"/>
    <dgm:cxn modelId="{EDAD278D-7943-484A-BFB7-026C0BADBD0B}" type="presParOf" srcId="{CC3750E1-D57C-4C95-B78F-B76D4289E894}" destId="{DBCF272D-42C9-4DF8-A390-A821E566FE7F}" srcOrd="2" destOrd="0" presId="urn:microsoft.com/office/officeart/2008/layout/LinedList"/>
    <dgm:cxn modelId="{96D05829-91FB-438D-80F4-4097FBC5E04D}" type="presParOf" srcId="{DBCF272D-42C9-4DF8-A390-A821E566FE7F}" destId="{7F638A39-28C0-436C-9664-138A68DDBD7F}" srcOrd="0" destOrd="0" presId="urn:microsoft.com/office/officeart/2008/layout/LinedList"/>
    <dgm:cxn modelId="{E9357FBE-E6B5-4767-8444-F33E0F2D3FAC}" type="presParOf" srcId="{DBCF272D-42C9-4DF8-A390-A821E566FE7F}" destId="{F29721B0-A17D-488E-95DA-8B296415DB77}" srcOrd="1" destOrd="0" presId="urn:microsoft.com/office/officeart/2008/layout/LinedList"/>
    <dgm:cxn modelId="{B0207957-A4E7-4CBC-B114-1176A9699A8B}" type="presParOf" srcId="{DBCF272D-42C9-4DF8-A390-A821E566FE7F}" destId="{6E7BD5E4-B7C9-4582-A5B7-A1B74C872827}" srcOrd="2" destOrd="0" presId="urn:microsoft.com/office/officeart/2008/layout/LinedList"/>
    <dgm:cxn modelId="{8FD2424F-B8D7-49D0-A4C1-CBE3A3FF5A90}" type="presParOf" srcId="{CC13C64C-E51A-4583-B306-81A05B4F86E4}" destId="{2D01EC14-9178-49E2-BA6F-51620E8A2CD8}" srcOrd="8" destOrd="0" presId="urn:microsoft.com/office/officeart/2008/layout/LinedList"/>
    <dgm:cxn modelId="{AD423955-F7E4-49B0-9080-7884DF5A0819}" type="presParOf" srcId="{CC13C64C-E51A-4583-B306-81A05B4F86E4}" destId="{A639D72F-CAE8-4E9A-BE28-06AA1DC37643}" srcOrd="9" destOrd="0" presId="urn:microsoft.com/office/officeart/2008/layout/LinedList"/>
    <dgm:cxn modelId="{0050167D-961A-4832-BE67-E3BDB0D8CC23}" type="presParOf" srcId="{CC13C64C-E51A-4583-B306-81A05B4F86E4}" destId="{A5C80147-57B8-4A82-B594-1680C060E50E}" srcOrd="10" destOrd="0" presId="urn:microsoft.com/office/officeart/2008/layout/LinedList"/>
    <dgm:cxn modelId="{2C52998F-6061-4D01-A3AF-A51938055C49}" type="presParOf" srcId="{A5C80147-57B8-4A82-B594-1680C060E50E}" destId="{82DDD67E-CCAD-4759-B172-846180E302A0}" srcOrd="0" destOrd="0" presId="urn:microsoft.com/office/officeart/2008/layout/LinedList"/>
    <dgm:cxn modelId="{1ADF07DD-8020-474A-83F3-708C8BE54299}" type="presParOf" srcId="{A5C80147-57B8-4A82-B594-1680C060E50E}" destId="{54638C51-13D0-4572-B5A3-CE6AB03AD0F3}" srcOrd="1" destOrd="0" presId="urn:microsoft.com/office/officeart/2008/layout/LinedList"/>
    <dgm:cxn modelId="{4830EC8D-4FEA-4AD2-ADB4-BD40155F7062}" type="presParOf" srcId="{A5C80147-57B8-4A82-B594-1680C060E50E}" destId="{E04066CB-C66E-4DC9-8176-1CA13C341D0D}" srcOrd="2" destOrd="0" presId="urn:microsoft.com/office/officeart/2008/layout/LinedList"/>
    <dgm:cxn modelId="{EFF25F67-B3C5-4B11-A342-5090E9813DB7}" type="presParOf" srcId="{CC13C64C-E51A-4583-B306-81A05B4F86E4}" destId="{A64B540F-939D-47E0-BFBC-9356A51BCDE8}" srcOrd="11" destOrd="0" presId="urn:microsoft.com/office/officeart/2008/layout/LinedList"/>
    <dgm:cxn modelId="{4831F1F0-9491-45E0-A0AC-6E46475CD469}" type="presParOf" srcId="{CC13C64C-E51A-4583-B306-81A05B4F86E4}" destId="{399B16E9-4FA1-46DE-BDF4-6018DE4177E0}" srcOrd="12" destOrd="0" presId="urn:microsoft.com/office/officeart/2008/layout/LinedList"/>
    <dgm:cxn modelId="{C961AB95-6927-4454-868B-3FF5A36E228E}" type="presParOf" srcId="{CC13C64C-E51A-4583-B306-81A05B4F86E4}" destId="{FA560370-720A-4D73-AE04-FD1D28A14092}" srcOrd="13" destOrd="0" presId="urn:microsoft.com/office/officeart/2008/layout/LinedList"/>
    <dgm:cxn modelId="{3BB945D6-0C02-482F-8B27-0E428D8AD34B}" type="presParOf" srcId="{FA560370-720A-4D73-AE04-FD1D28A14092}" destId="{18B7BED4-5B6D-4E48-B78D-F888B1C946CB}" srcOrd="0" destOrd="0" presId="urn:microsoft.com/office/officeart/2008/layout/LinedList"/>
    <dgm:cxn modelId="{81DE6B1F-3030-4B9B-B559-E2979B208F81}" type="presParOf" srcId="{FA560370-720A-4D73-AE04-FD1D28A14092}" destId="{A4E87E63-98B3-4F03-ACFC-D36B114163C9}" srcOrd="1" destOrd="0" presId="urn:microsoft.com/office/officeart/2008/layout/LinedList"/>
    <dgm:cxn modelId="{7F368A36-267A-45AB-8406-E033F0470E96}" type="presParOf" srcId="{FA560370-720A-4D73-AE04-FD1D28A14092}" destId="{92E5D142-9F21-4BBB-B0FA-C21F0FCD268F}" srcOrd="2" destOrd="0" presId="urn:microsoft.com/office/officeart/2008/layout/LinedList"/>
    <dgm:cxn modelId="{4EB0E65F-D1B2-4725-9D3C-DCE8063F9B91}" type="presParOf" srcId="{CC13C64C-E51A-4583-B306-81A05B4F86E4}" destId="{9A6E53D4-3573-45B3-9E38-CA0DB11AF363}" srcOrd="14" destOrd="0" presId="urn:microsoft.com/office/officeart/2008/layout/LinedList"/>
    <dgm:cxn modelId="{E1D1F5A7-B0F9-47AD-A853-22225813BBEE}" type="presParOf" srcId="{CC13C64C-E51A-4583-B306-81A05B4F86E4}" destId="{9015E050-2746-4A01-A6FD-39D2D7BF208C}" srcOrd="15" destOrd="0" presId="urn:microsoft.com/office/officeart/2008/layout/LinedList"/>
    <dgm:cxn modelId="{9212E582-9F73-4C3D-B856-6BE9BFA61007}" type="presParOf" srcId="{007FF671-72EC-4514-8244-CFB037CF2380}" destId="{A1A78F4A-32D1-4293-BE17-9C4A0A016512}" srcOrd="2" destOrd="0" presId="urn:microsoft.com/office/officeart/2008/layout/LinedList"/>
    <dgm:cxn modelId="{891B0582-656C-4FFE-8913-F5ED9563AADB}" type="presParOf" srcId="{007FF671-72EC-4514-8244-CFB037CF2380}" destId="{2E2C7F69-DE2A-4F15-B076-C9919A763274}" srcOrd="3" destOrd="0" presId="urn:microsoft.com/office/officeart/2008/layout/LinedList"/>
    <dgm:cxn modelId="{D00C7FA8-A3BF-402E-A3AC-54D297EE0826}" type="presParOf" srcId="{2E2C7F69-DE2A-4F15-B076-C9919A763274}" destId="{74CFC76B-6C93-4E8C-9F07-437076DB5035}" srcOrd="0" destOrd="0" presId="urn:microsoft.com/office/officeart/2008/layout/LinedList"/>
    <dgm:cxn modelId="{8B24DA5B-5329-4C69-9CD6-9E7673F594BC}" type="presParOf" srcId="{2E2C7F69-DE2A-4F15-B076-C9919A763274}" destId="{414FAAA5-C98C-4D42-B955-25BFD38EB224}" srcOrd="1" destOrd="0" presId="urn:microsoft.com/office/officeart/2008/layout/LinedList"/>
    <dgm:cxn modelId="{301B8E1A-4633-4C87-84D0-D14CC408E09F}" type="presParOf" srcId="{414FAAA5-C98C-4D42-B955-25BFD38EB224}" destId="{6D41C758-BC96-4738-93EE-5DAB6BFF5C72}" srcOrd="0" destOrd="0" presId="urn:microsoft.com/office/officeart/2008/layout/LinedList"/>
    <dgm:cxn modelId="{1D49B132-1B6A-4A2B-894E-1F12B3E54DBE}" type="presParOf" srcId="{414FAAA5-C98C-4D42-B955-25BFD38EB224}" destId="{D2AC5845-5BEF-4B14-B1E5-D61AE0A6C08F}" srcOrd="1" destOrd="0" presId="urn:microsoft.com/office/officeart/2008/layout/LinedList"/>
    <dgm:cxn modelId="{C6CF69BB-2FB4-486C-A201-FC025C5CA2E9}" type="presParOf" srcId="{D2AC5845-5BEF-4B14-B1E5-D61AE0A6C08F}" destId="{55B69C55-8D61-4B49-843B-1368424C7CDA}" srcOrd="0" destOrd="0" presId="urn:microsoft.com/office/officeart/2008/layout/LinedList"/>
    <dgm:cxn modelId="{3E74E989-F94F-4B54-9F77-E2183614AB4A}" type="presParOf" srcId="{D2AC5845-5BEF-4B14-B1E5-D61AE0A6C08F}" destId="{3FD0B706-E624-41D6-8AB3-D4AEE8C2481C}" srcOrd="1" destOrd="0" presId="urn:microsoft.com/office/officeart/2008/layout/LinedList"/>
    <dgm:cxn modelId="{307872EB-BC2E-4DF3-A411-DB8CC99FC6A5}" type="presParOf" srcId="{D2AC5845-5BEF-4B14-B1E5-D61AE0A6C08F}" destId="{EE7459DA-BA93-45FB-AF01-CC6B054FDE41}" srcOrd="2" destOrd="0" presId="urn:microsoft.com/office/officeart/2008/layout/LinedList"/>
    <dgm:cxn modelId="{6D70B69D-DB08-47C6-A2BF-947636879D05}" type="presParOf" srcId="{EE7459DA-BA93-45FB-AF01-CC6B054FDE41}" destId="{F30FBE1E-5537-4D74-96AB-BD8F3C05B854}" srcOrd="0" destOrd="0" presId="urn:microsoft.com/office/officeart/2008/layout/LinedList"/>
    <dgm:cxn modelId="{079BC69E-187C-46D2-97E2-CF5E9455ED12}" type="presParOf" srcId="{F30FBE1E-5537-4D74-96AB-BD8F3C05B854}" destId="{E7D1FABF-9ABB-4A34-953A-6398C10059C1}" srcOrd="0" destOrd="0" presId="urn:microsoft.com/office/officeart/2008/layout/LinedList"/>
    <dgm:cxn modelId="{4A135203-270B-4C54-B1E3-1466414F8475}" type="presParOf" srcId="{F30FBE1E-5537-4D74-96AB-BD8F3C05B854}" destId="{A269D8D5-A674-4EEB-8DCE-383333501BD7}" srcOrd="1" destOrd="0" presId="urn:microsoft.com/office/officeart/2008/layout/LinedList"/>
    <dgm:cxn modelId="{1E22C44B-AE3D-489B-AAAC-DE44F25414B1}" type="presParOf" srcId="{F30FBE1E-5537-4D74-96AB-BD8F3C05B854}" destId="{815A9990-F0DE-4E6E-B042-416306DA4449}" srcOrd="2" destOrd="0" presId="urn:microsoft.com/office/officeart/2008/layout/LinedList"/>
    <dgm:cxn modelId="{A481C5BE-558D-41FE-AE3F-8F3F2F658867}" type="presParOf" srcId="{EE7459DA-BA93-45FB-AF01-CC6B054FDE41}" destId="{06A2043F-EA8D-4546-A946-39DE0E10C6B2}" srcOrd="1" destOrd="0" presId="urn:microsoft.com/office/officeart/2008/layout/LinedList"/>
    <dgm:cxn modelId="{A161792A-EEDE-43C4-A1B8-376E4416A9F3}" type="presParOf" srcId="{EE7459DA-BA93-45FB-AF01-CC6B054FDE41}" destId="{D75470C8-FD03-4C72-8D86-EB5F5431FE41}" srcOrd="2" destOrd="0" presId="urn:microsoft.com/office/officeart/2008/layout/LinedList"/>
    <dgm:cxn modelId="{EC8EC181-63EA-4731-9998-1426D3E8A596}" type="presParOf" srcId="{D75470C8-FD03-4C72-8D86-EB5F5431FE41}" destId="{B774960B-62C2-49E0-BDD0-72B8487258EE}" srcOrd="0" destOrd="0" presId="urn:microsoft.com/office/officeart/2008/layout/LinedList"/>
    <dgm:cxn modelId="{9AB341A3-E3E4-4077-8AC0-51EA19D584CE}" type="presParOf" srcId="{D75470C8-FD03-4C72-8D86-EB5F5431FE41}" destId="{483A910B-7620-4E81-819B-900247F83379}" srcOrd="1" destOrd="0" presId="urn:microsoft.com/office/officeart/2008/layout/LinedList"/>
    <dgm:cxn modelId="{6F112CA0-536C-486B-A443-87E50925F725}" type="presParOf" srcId="{D75470C8-FD03-4C72-8D86-EB5F5431FE41}" destId="{25A233C8-C856-43A3-B83B-55CCF01B9160}" srcOrd="2" destOrd="0" presId="urn:microsoft.com/office/officeart/2008/layout/LinedList"/>
    <dgm:cxn modelId="{6518DDBA-E97C-4BFD-82B0-AA7D5702CBFB}" type="presParOf" srcId="{414FAAA5-C98C-4D42-B955-25BFD38EB224}" destId="{8BC468FA-E21A-4431-8BD9-52A9CBEC5E6F}" srcOrd="2" destOrd="0" presId="urn:microsoft.com/office/officeart/2008/layout/LinedList"/>
    <dgm:cxn modelId="{E15C2A2A-3458-4A63-8B9D-5D114982BBE3}" type="presParOf" srcId="{414FAAA5-C98C-4D42-B955-25BFD38EB224}" destId="{70170E69-BD26-4FE4-8FD8-63F675AA46B1}" srcOrd="3" destOrd="0" presId="urn:microsoft.com/office/officeart/2008/layout/LinedList"/>
    <dgm:cxn modelId="{09C4F733-274C-452C-A798-71FB21C85F2C}" type="presParOf" srcId="{414FAAA5-C98C-4D42-B955-25BFD38EB224}" destId="{0D36AC5C-FAE2-4A1B-B3B1-DE63478E1B23}" srcOrd="4" destOrd="0" presId="urn:microsoft.com/office/officeart/2008/layout/LinedList"/>
    <dgm:cxn modelId="{72FD80F5-C2B4-47F7-A4C8-4B839D4AC85B}" type="presParOf" srcId="{0D36AC5C-FAE2-4A1B-B3B1-DE63478E1B23}" destId="{CB179FFF-47AC-4492-870F-8AC0B448E60D}" srcOrd="0" destOrd="0" presId="urn:microsoft.com/office/officeart/2008/layout/LinedList"/>
    <dgm:cxn modelId="{ED6E1C8C-9B87-43EF-A8A2-BDA3D0D31BEA}" type="presParOf" srcId="{0D36AC5C-FAE2-4A1B-B3B1-DE63478E1B23}" destId="{E3172767-9F85-49F0-B9CC-E6D33FF50D8A}" srcOrd="1" destOrd="0" presId="urn:microsoft.com/office/officeart/2008/layout/LinedList"/>
    <dgm:cxn modelId="{127755F6-AE8E-4729-ACFF-4F7B81BA7689}" type="presParOf" srcId="{0D36AC5C-FAE2-4A1B-B3B1-DE63478E1B23}" destId="{93F61FCE-845B-4BEE-8BD9-A1007A6DFB5C}" srcOrd="2" destOrd="0" presId="urn:microsoft.com/office/officeart/2008/layout/LinedList"/>
    <dgm:cxn modelId="{6AAEF250-D0E1-4BD8-9E6A-297CC380B76A}" type="presParOf" srcId="{414FAAA5-C98C-4D42-B955-25BFD38EB224}" destId="{30EEA779-ACA2-4614-883D-84AA6B8A9A05}" srcOrd="5" destOrd="0" presId="urn:microsoft.com/office/officeart/2008/layout/LinedList"/>
    <dgm:cxn modelId="{1A81BFB1-7AA3-4C86-80A6-8F076845711F}" type="presParOf" srcId="{414FAAA5-C98C-4D42-B955-25BFD38EB224}" destId="{B78E2D89-6D7A-4903-A0C1-5572B58C4310}" srcOrd="6" destOrd="0" presId="urn:microsoft.com/office/officeart/2008/layout/LinedList"/>
    <dgm:cxn modelId="{635C5CC8-B68E-450C-A4A5-76E730913FD1}" type="presParOf" srcId="{414FAAA5-C98C-4D42-B955-25BFD38EB224}" destId="{40410A41-978C-4715-840C-8EF4D791C73C}" srcOrd="7" destOrd="0" presId="urn:microsoft.com/office/officeart/2008/layout/LinedList"/>
    <dgm:cxn modelId="{08B9934A-3C2E-4690-AA56-BF318B83F5B5}" type="presParOf" srcId="{40410A41-978C-4715-840C-8EF4D791C73C}" destId="{F81C48A6-669A-4213-9455-DB04B2CD2E13}" srcOrd="0" destOrd="0" presId="urn:microsoft.com/office/officeart/2008/layout/LinedList"/>
    <dgm:cxn modelId="{1766958C-FC1C-4DCE-ACF4-A78857B33F96}" type="presParOf" srcId="{40410A41-978C-4715-840C-8EF4D791C73C}" destId="{313B2CF8-25BE-4F1E-840B-238CD83F3752}" srcOrd="1" destOrd="0" presId="urn:microsoft.com/office/officeart/2008/layout/LinedList"/>
    <dgm:cxn modelId="{114A3F0E-C3CE-4339-BCCE-5294C74E25FB}" type="presParOf" srcId="{40410A41-978C-4715-840C-8EF4D791C73C}" destId="{D4316758-DA38-4E21-9C7C-6D4C1CA8A7A0}" srcOrd="2" destOrd="0" presId="urn:microsoft.com/office/officeart/2008/layout/LinedList"/>
    <dgm:cxn modelId="{05CC3F84-F410-4104-9469-7767EAE4060F}" type="presParOf" srcId="{D4316758-DA38-4E21-9C7C-6D4C1CA8A7A0}" destId="{AC915108-8965-4EC6-B753-66CEC17B95E8}" srcOrd="0" destOrd="0" presId="urn:microsoft.com/office/officeart/2008/layout/LinedList"/>
    <dgm:cxn modelId="{F7B0A1EC-FF24-4018-BB58-33B3A0B62FDE}" type="presParOf" srcId="{AC915108-8965-4EC6-B753-66CEC17B95E8}" destId="{71B60167-F868-495A-9126-15BFAFA53864}" srcOrd="0" destOrd="0" presId="urn:microsoft.com/office/officeart/2008/layout/LinedList"/>
    <dgm:cxn modelId="{A970035A-CAC0-4E9B-B5EF-53C7D280CADD}" type="presParOf" srcId="{AC915108-8965-4EC6-B753-66CEC17B95E8}" destId="{7DA1F9F2-923E-4420-B96E-2A378F183539}" srcOrd="1" destOrd="0" presId="urn:microsoft.com/office/officeart/2008/layout/LinedList"/>
    <dgm:cxn modelId="{BC7E7116-610D-4781-92B9-C722B1736CFB}" type="presParOf" srcId="{AC915108-8965-4EC6-B753-66CEC17B95E8}" destId="{25944CD3-00E6-4DC2-8E6D-4E8ACD639343}" srcOrd="2" destOrd="0" presId="urn:microsoft.com/office/officeart/2008/layout/LinedList"/>
    <dgm:cxn modelId="{AA162A2B-0658-44D9-B46F-899322129003}" type="presParOf" srcId="{D4316758-DA38-4E21-9C7C-6D4C1CA8A7A0}" destId="{FB5DC73D-D0D0-47FF-A691-368B415FA5E6}" srcOrd="1" destOrd="0" presId="urn:microsoft.com/office/officeart/2008/layout/LinedList"/>
    <dgm:cxn modelId="{434B0EC8-A967-488C-B0F5-D7BB0DBF6601}" type="presParOf" srcId="{D4316758-DA38-4E21-9C7C-6D4C1CA8A7A0}" destId="{393EFF29-BF2C-4527-B57A-1AFBB4E0DECC}" srcOrd="2" destOrd="0" presId="urn:microsoft.com/office/officeart/2008/layout/LinedList"/>
    <dgm:cxn modelId="{B7FA604F-7C9A-4F58-8CFF-2E4D212E0B3E}" type="presParOf" srcId="{393EFF29-BF2C-4527-B57A-1AFBB4E0DECC}" destId="{8F0A9D57-02F9-46E9-ABA1-AB72D8755515}" srcOrd="0" destOrd="0" presId="urn:microsoft.com/office/officeart/2008/layout/LinedList"/>
    <dgm:cxn modelId="{579CD69E-69EC-4141-B4EE-1F54534E587B}" type="presParOf" srcId="{393EFF29-BF2C-4527-B57A-1AFBB4E0DECC}" destId="{F1609327-EF91-496E-80BE-DA5182D66ED4}" srcOrd="1" destOrd="0" presId="urn:microsoft.com/office/officeart/2008/layout/LinedList"/>
    <dgm:cxn modelId="{FAEF520E-0E45-4928-A614-0E9ACC6071D7}" type="presParOf" srcId="{393EFF29-BF2C-4527-B57A-1AFBB4E0DECC}" destId="{B26B0DED-A304-40BB-B276-5C2B06ADD3C8}" srcOrd="2" destOrd="0" presId="urn:microsoft.com/office/officeart/2008/layout/LinedList"/>
    <dgm:cxn modelId="{3B37299B-F68C-44A4-982E-8916173DCD04}" type="presParOf" srcId="{414FAAA5-C98C-4D42-B955-25BFD38EB224}" destId="{25C0AB73-4470-4EC8-9151-6C089D88EEF8}" srcOrd="8" destOrd="0" presId="urn:microsoft.com/office/officeart/2008/layout/LinedList"/>
    <dgm:cxn modelId="{385989C2-33CA-4739-939F-EBC62045461C}" type="presParOf" srcId="{414FAAA5-C98C-4D42-B955-25BFD38EB224}" destId="{30D8FBD9-3931-42BC-A9FB-DE66E8572C5E}" srcOrd="9" destOrd="0" presId="urn:microsoft.com/office/officeart/2008/layout/LinedList"/>
    <dgm:cxn modelId="{7CEC227F-E76B-4457-90A4-73FC0C867C09}" type="presParOf" srcId="{414FAAA5-C98C-4D42-B955-25BFD38EB224}" destId="{534F6F27-81FF-4917-BA8B-4AC6372E8F3D}" srcOrd="10" destOrd="0" presId="urn:microsoft.com/office/officeart/2008/layout/LinedList"/>
    <dgm:cxn modelId="{C3730DEA-828E-4C1C-B71C-91BDF7F2BFFE}" type="presParOf" srcId="{534F6F27-81FF-4917-BA8B-4AC6372E8F3D}" destId="{1E7E39BF-7AB9-4A73-BF20-EF009645FAFB}" srcOrd="0" destOrd="0" presId="urn:microsoft.com/office/officeart/2008/layout/LinedList"/>
    <dgm:cxn modelId="{9778C141-7ABA-4EEA-B3D8-BC41B1A0B6BB}" type="presParOf" srcId="{534F6F27-81FF-4917-BA8B-4AC6372E8F3D}" destId="{0DD18EEE-A7D7-40C8-B0AB-8634889E8E34}" srcOrd="1" destOrd="0" presId="urn:microsoft.com/office/officeart/2008/layout/LinedList"/>
    <dgm:cxn modelId="{4FDEA0CE-981D-4ADA-9536-59F96ECEF18B}" type="presParOf" srcId="{534F6F27-81FF-4917-BA8B-4AC6372E8F3D}" destId="{E589843C-C658-49BE-B31B-906EC21E204A}" srcOrd="2" destOrd="0" presId="urn:microsoft.com/office/officeart/2008/layout/LinedList"/>
    <dgm:cxn modelId="{9C1BC7C3-C298-4A52-B2D1-A73C852187FC}" type="presParOf" srcId="{414FAAA5-C98C-4D42-B955-25BFD38EB224}" destId="{E13D672A-3C3E-43EF-AC1D-5F9BAC88CD3C}" srcOrd="11" destOrd="0" presId="urn:microsoft.com/office/officeart/2008/layout/LinedList"/>
    <dgm:cxn modelId="{F668BC02-A4B1-41F3-A33C-6DBDD5171B72}" type="presParOf" srcId="{414FAAA5-C98C-4D42-B955-25BFD38EB224}" destId="{66E0AFA5-1CCB-48FB-B1E4-DAB937342178}" srcOrd="12" destOrd="0" presId="urn:microsoft.com/office/officeart/2008/layout/LinedList"/>
    <dgm:cxn modelId="{F66D5F69-FDF7-463A-8C0F-FC8B96CB049D}" type="presParOf" srcId="{414FAAA5-C98C-4D42-B955-25BFD38EB224}" destId="{ECA3CD2B-FA23-4A4A-8FCF-05CA82226096}" srcOrd="13" destOrd="0" presId="urn:microsoft.com/office/officeart/2008/layout/LinedList"/>
    <dgm:cxn modelId="{BE52C9EB-D69D-4A8B-83B6-F071961D0C58}" type="presParOf" srcId="{ECA3CD2B-FA23-4A4A-8FCF-05CA82226096}" destId="{B2EFA957-1174-4D20-9561-ACCE779B306D}" srcOrd="0" destOrd="0" presId="urn:microsoft.com/office/officeart/2008/layout/LinedList"/>
    <dgm:cxn modelId="{61128FE3-25AF-47E9-A23E-807426EE5D20}" type="presParOf" srcId="{ECA3CD2B-FA23-4A4A-8FCF-05CA82226096}" destId="{88FB976B-A7EF-45AA-8973-BE089FE64DF9}" srcOrd="1" destOrd="0" presId="urn:microsoft.com/office/officeart/2008/layout/LinedList"/>
    <dgm:cxn modelId="{71994157-78E5-494C-B014-DE4E69CA9322}" type="presParOf" srcId="{ECA3CD2B-FA23-4A4A-8FCF-05CA82226096}" destId="{34CE3EDB-D5ED-4BA5-8DE3-403A1875D708}" srcOrd="2" destOrd="0" presId="urn:microsoft.com/office/officeart/2008/layout/LinedList"/>
    <dgm:cxn modelId="{AA1AA78A-F5BD-487A-89B3-7BA456E2429F}" type="presParOf" srcId="{34CE3EDB-D5ED-4BA5-8DE3-403A1875D708}" destId="{44FFE0F9-7318-40B2-8784-22A78D84BDCE}" srcOrd="0" destOrd="0" presId="urn:microsoft.com/office/officeart/2008/layout/LinedList"/>
    <dgm:cxn modelId="{66F473DE-1BEB-45E9-8C27-A7D1B4EE3B50}" type="presParOf" srcId="{44FFE0F9-7318-40B2-8784-22A78D84BDCE}" destId="{32EAE498-4CFE-4B6D-B469-915A027A616D}" srcOrd="0" destOrd="0" presId="urn:microsoft.com/office/officeart/2008/layout/LinedList"/>
    <dgm:cxn modelId="{B8FB599D-BC7A-4B42-8222-677387E7AA5B}" type="presParOf" srcId="{44FFE0F9-7318-40B2-8784-22A78D84BDCE}" destId="{DCEFA8D5-706D-4B58-B76A-0D7118EF6881}" srcOrd="1" destOrd="0" presId="urn:microsoft.com/office/officeart/2008/layout/LinedList"/>
    <dgm:cxn modelId="{3CB7D8B0-468F-42DD-9ADD-E92B9E740BCA}" type="presParOf" srcId="{44FFE0F9-7318-40B2-8784-22A78D84BDCE}" destId="{774DA022-F4FB-4449-9D5E-19F370CECBFE}" srcOrd="2" destOrd="0" presId="urn:microsoft.com/office/officeart/2008/layout/LinedList"/>
    <dgm:cxn modelId="{86C85A24-031F-471B-A480-C78B13BBBF51}" type="presParOf" srcId="{34CE3EDB-D5ED-4BA5-8DE3-403A1875D708}" destId="{73B0E994-9CD5-4A64-893B-3AE04B2DBCE3}" srcOrd="1" destOrd="0" presId="urn:microsoft.com/office/officeart/2008/layout/LinedList"/>
    <dgm:cxn modelId="{EF63070B-A4A4-4096-BE19-C53BB40D402D}" type="presParOf" srcId="{34CE3EDB-D5ED-4BA5-8DE3-403A1875D708}" destId="{12305441-66D9-4369-89F8-200A89AE7AF3}" srcOrd="2" destOrd="0" presId="urn:microsoft.com/office/officeart/2008/layout/LinedList"/>
    <dgm:cxn modelId="{27CC66C1-9036-492B-BF13-1B741ED6C5A9}" type="presParOf" srcId="{12305441-66D9-4369-89F8-200A89AE7AF3}" destId="{DB1490DD-ADE9-48BB-A43C-6B662102C999}" srcOrd="0" destOrd="0" presId="urn:microsoft.com/office/officeart/2008/layout/LinedList"/>
    <dgm:cxn modelId="{99FCE148-71EF-48AF-8D55-6B96F87F8F10}" type="presParOf" srcId="{12305441-66D9-4369-89F8-200A89AE7AF3}" destId="{CA955B2C-A8C8-4B26-A83E-9104511AFA84}" srcOrd="1" destOrd="0" presId="urn:microsoft.com/office/officeart/2008/layout/LinedList"/>
    <dgm:cxn modelId="{01D08500-0ABC-4BC1-8BCD-F60914A99AC6}" type="presParOf" srcId="{12305441-66D9-4369-89F8-200A89AE7AF3}" destId="{B7CD2BEE-7302-4EF2-A04F-FC3A9B45D38B}" srcOrd="2" destOrd="0" presId="urn:microsoft.com/office/officeart/2008/layout/LinedList"/>
    <dgm:cxn modelId="{D1211CCA-E58C-4BFC-84A1-17808725373E}" type="presParOf" srcId="{34CE3EDB-D5ED-4BA5-8DE3-403A1875D708}" destId="{5B3ACD67-5B58-4E95-9D33-3661602BA2C6}" srcOrd="3" destOrd="0" presId="urn:microsoft.com/office/officeart/2008/layout/LinedList"/>
    <dgm:cxn modelId="{3C4778BA-9DAB-49FA-9A7B-8D9FA3308523}" type="presParOf" srcId="{34CE3EDB-D5ED-4BA5-8DE3-403A1875D708}" destId="{D8301840-8952-493A-858D-3E42FF624D25}" srcOrd="4" destOrd="0" presId="urn:microsoft.com/office/officeart/2008/layout/LinedList"/>
    <dgm:cxn modelId="{FC62E72F-B49F-4B8F-AE6C-DB21C546DCBF}" type="presParOf" srcId="{D8301840-8952-493A-858D-3E42FF624D25}" destId="{812DE3D5-2E50-48D6-B267-6CD3C36041D6}" srcOrd="0" destOrd="0" presId="urn:microsoft.com/office/officeart/2008/layout/LinedList"/>
    <dgm:cxn modelId="{AE2CDEC5-47A8-4EED-AD5C-EFCDB5760307}" type="presParOf" srcId="{D8301840-8952-493A-858D-3E42FF624D25}" destId="{13245BCD-3B47-43B6-828D-2DD3BC459137}" srcOrd="1" destOrd="0" presId="urn:microsoft.com/office/officeart/2008/layout/LinedList"/>
    <dgm:cxn modelId="{BD7B2D4A-5692-42EB-94CC-38F9CD5ADCEF}" type="presParOf" srcId="{D8301840-8952-493A-858D-3E42FF624D25}" destId="{CCE0E8E3-A928-4BA0-A0E3-60CD1F546995}" srcOrd="2" destOrd="0" presId="urn:microsoft.com/office/officeart/2008/layout/LinedList"/>
    <dgm:cxn modelId="{919E2D27-4C08-4DEB-9E4B-60572F4B3A88}" type="presParOf" srcId="{414FAAA5-C98C-4D42-B955-25BFD38EB224}" destId="{1487F8AE-360F-4A99-835F-C9FB183C7377}" srcOrd="14" destOrd="0" presId="urn:microsoft.com/office/officeart/2008/layout/LinedList"/>
    <dgm:cxn modelId="{A5FCCA1C-2B2E-488D-A536-6324C35F5A56}" type="presParOf" srcId="{414FAAA5-C98C-4D42-B955-25BFD38EB224}" destId="{E7715D6B-3A62-49ED-9CC5-E5AFBA7AE726}" srcOrd="15" destOrd="0" presId="urn:microsoft.com/office/officeart/2008/layout/LinedList"/>
    <dgm:cxn modelId="{56CC79AA-D4D8-4E33-8CBF-4D2344B5A7FA}" type="presParOf" srcId="{007FF671-72EC-4514-8244-CFB037CF2380}" destId="{C8426A95-AFCD-49C8-B87C-C7DE159FDB61}" srcOrd="4" destOrd="0" presId="urn:microsoft.com/office/officeart/2008/layout/LinedList"/>
    <dgm:cxn modelId="{DA837BF6-2586-4729-A477-CF57CC66CB78}" type="presParOf" srcId="{007FF671-72EC-4514-8244-CFB037CF2380}" destId="{A0EFBDDE-7CA7-4943-B3DE-89D3EF5F386E}" srcOrd="5" destOrd="0" presId="urn:microsoft.com/office/officeart/2008/layout/LinedList"/>
    <dgm:cxn modelId="{9BAFFAF9-967E-4608-B1BD-3314DA260A73}" type="presParOf" srcId="{A0EFBDDE-7CA7-4943-B3DE-89D3EF5F386E}" destId="{00869642-B9D7-4267-8326-B2F376C1C7FF}" srcOrd="0" destOrd="0" presId="urn:microsoft.com/office/officeart/2008/layout/LinedList"/>
    <dgm:cxn modelId="{AA79165B-A1B0-470D-93A9-DA483EA23361}" type="presParOf" srcId="{A0EFBDDE-7CA7-4943-B3DE-89D3EF5F386E}" destId="{581B66DC-74C8-4B11-90E5-907B030E4D38}" srcOrd="1" destOrd="0" presId="urn:microsoft.com/office/officeart/2008/layout/LinedList"/>
    <dgm:cxn modelId="{607005C0-4919-401D-9339-89F0BCEA726E}" type="presParOf" srcId="{581B66DC-74C8-4B11-90E5-907B030E4D38}" destId="{5F383CC5-9FA0-4122-BA7A-C4F04C2E54C0}" srcOrd="0" destOrd="0" presId="urn:microsoft.com/office/officeart/2008/layout/LinedList"/>
    <dgm:cxn modelId="{3DDD5AB8-4B7E-4166-A1C2-BA8A5E0A6EF7}" type="presParOf" srcId="{581B66DC-74C8-4B11-90E5-907B030E4D38}" destId="{6F3FDF7B-1A4E-4B35-8996-95637D35E36E}" srcOrd="1" destOrd="0" presId="urn:microsoft.com/office/officeart/2008/layout/LinedList"/>
    <dgm:cxn modelId="{9B20F8EB-B7B7-4F3A-9773-B911E26AEABF}" type="presParOf" srcId="{6F3FDF7B-1A4E-4B35-8996-95637D35E36E}" destId="{6BBA0F81-4F18-462E-9466-F27C131C5B73}" srcOrd="0" destOrd="0" presId="urn:microsoft.com/office/officeart/2008/layout/LinedList"/>
    <dgm:cxn modelId="{9F92C1CA-3FE2-4D35-BB0D-AE9DF883258D}" type="presParOf" srcId="{6F3FDF7B-1A4E-4B35-8996-95637D35E36E}" destId="{3067F437-FCEA-4428-96AB-F1B996A34B70}" srcOrd="1" destOrd="0" presId="urn:microsoft.com/office/officeart/2008/layout/LinedList"/>
    <dgm:cxn modelId="{98728F5C-80FC-4957-B3E0-F771EE056E5A}" type="presParOf" srcId="{6F3FDF7B-1A4E-4B35-8996-95637D35E36E}" destId="{E493F252-27AA-40E5-AD85-5D41E2D8034D}" srcOrd="2" destOrd="0" presId="urn:microsoft.com/office/officeart/2008/layout/LinedList"/>
    <dgm:cxn modelId="{C0A71902-E6F5-4FC7-9686-8A62727D41F2}" type="presParOf" srcId="{E493F252-27AA-40E5-AD85-5D41E2D8034D}" destId="{DBCA789D-4623-4F75-A1DE-5266FC8CD593}" srcOrd="0" destOrd="0" presId="urn:microsoft.com/office/officeart/2008/layout/LinedList"/>
    <dgm:cxn modelId="{BE964FF3-BD14-4A05-8231-DF17FEC82DC9}" type="presParOf" srcId="{DBCA789D-4623-4F75-A1DE-5266FC8CD593}" destId="{3F89B71E-FB26-4B9A-ADD4-17D43A6414C6}" srcOrd="0" destOrd="0" presId="urn:microsoft.com/office/officeart/2008/layout/LinedList"/>
    <dgm:cxn modelId="{F6BCC937-5EC1-421C-8A9D-7487F0D16116}" type="presParOf" srcId="{DBCA789D-4623-4F75-A1DE-5266FC8CD593}" destId="{37553543-2E86-4131-89A0-2877FBB78A50}" srcOrd="1" destOrd="0" presId="urn:microsoft.com/office/officeart/2008/layout/LinedList"/>
    <dgm:cxn modelId="{2717A13F-BD38-410B-AA75-ED43005480B9}" type="presParOf" srcId="{DBCA789D-4623-4F75-A1DE-5266FC8CD593}" destId="{E4D3A799-21C5-437A-8852-24358FCEB8EC}" srcOrd="2" destOrd="0" presId="urn:microsoft.com/office/officeart/2008/layout/LinedList"/>
    <dgm:cxn modelId="{28EB502E-3596-4CCD-A394-F5451F895C5B}" type="presParOf" srcId="{581B66DC-74C8-4B11-90E5-907B030E4D38}" destId="{59873783-D7E6-40D4-9920-92D85DB518CF}" srcOrd="2" destOrd="0" presId="urn:microsoft.com/office/officeart/2008/layout/LinedList"/>
    <dgm:cxn modelId="{878FC2D6-3846-49EE-8949-1B9AA2F010C5}" type="presParOf" srcId="{581B66DC-74C8-4B11-90E5-907B030E4D38}" destId="{09C93DCC-858D-4324-B3DC-F3B1E566729C}" srcOrd="3" destOrd="0" presId="urn:microsoft.com/office/officeart/2008/layout/LinedList"/>
    <dgm:cxn modelId="{8D9E3F39-3621-4597-9E17-DD3C2C851CAA}" type="presParOf" srcId="{581B66DC-74C8-4B11-90E5-907B030E4D38}" destId="{4D63DE60-AD72-4DE0-85CB-0A41FA153E2C}" srcOrd="4" destOrd="0" presId="urn:microsoft.com/office/officeart/2008/layout/LinedList"/>
    <dgm:cxn modelId="{502420F4-5016-4697-8575-A2A5C3865CA4}" type="presParOf" srcId="{4D63DE60-AD72-4DE0-85CB-0A41FA153E2C}" destId="{DCB9DFC9-2CC0-4934-A405-6390A889B0D8}" srcOrd="0" destOrd="0" presId="urn:microsoft.com/office/officeart/2008/layout/LinedList"/>
    <dgm:cxn modelId="{4AB0D6A5-1F9A-4CF6-B490-3FB0349D8981}" type="presParOf" srcId="{4D63DE60-AD72-4DE0-85CB-0A41FA153E2C}" destId="{8328C88A-6B52-4345-A793-1FA943FA5160}" srcOrd="1" destOrd="0" presId="urn:microsoft.com/office/officeart/2008/layout/LinedList"/>
    <dgm:cxn modelId="{1BFDBF7F-E2F8-4303-9E6F-14E8B0E1F87E}" type="presParOf" srcId="{4D63DE60-AD72-4DE0-85CB-0A41FA153E2C}" destId="{A02E4AED-C4AC-43AB-9F01-0155B582DD16}" srcOrd="2" destOrd="0" presId="urn:microsoft.com/office/officeart/2008/layout/LinedList"/>
    <dgm:cxn modelId="{9D781D63-6844-4862-B9CD-D570E36859AB}" type="presParOf" srcId="{A02E4AED-C4AC-43AB-9F01-0155B582DD16}" destId="{7AB84DE7-7351-46EA-9D32-032BC196434D}" srcOrd="0" destOrd="0" presId="urn:microsoft.com/office/officeart/2008/layout/LinedList"/>
    <dgm:cxn modelId="{E6B7CB20-A3E0-4B27-B7AA-78825CA6AD75}" type="presParOf" srcId="{7AB84DE7-7351-46EA-9D32-032BC196434D}" destId="{C0DBAE9D-9387-4671-B9C6-C1464F0450E8}" srcOrd="0" destOrd="0" presId="urn:microsoft.com/office/officeart/2008/layout/LinedList"/>
    <dgm:cxn modelId="{2961369B-1CAC-495F-B2C5-8F6A3DA4817B}" type="presParOf" srcId="{7AB84DE7-7351-46EA-9D32-032BC196434D}" destId="{4FAA3A67-50DB-4CD8-BE1B-422DF8D8C3A1}" srcOrd="1" destOrd="0" presId="urn:microsoft.com/office/officeart/2008/layout/LinedList"/>
    <dgm:cxn modelId="{D0422BD0-A37B-4C34-99EE-E51557B8B798}" type="presParOf" srcId="{7AB84DE7-7351-46EA-9D32-032BC196434D}" destId="{4783C32C-6571-48E3-8976-E606AC23EDA4}" srcOrd="2" destOrd="0" presId="urn:microsoft.com/office/officeart/2008/layout/LinedList"/>
    <dgm:cxn modelId="{20EDB3E3-A429-47DA-9D42-CBD4986C5E7C}" type="presParOf" srcId="{A02E4AED-C4AC-43AB-9F01-0155B582DD16}" destId="{FCA97052-0109-47B8-8ABB-85B134E23A78}" srcOrd="1" destOrd="0" presId="urn:microsoft.com/office/officeart/2008/layout/LinedList"/>
    <dgm:cxn modelId="{F01AA0D6-8673-4DCA-9CD5-FF76514B5937}" type="presParOf" srcId="{A02E4AED-C4AC-43AB-9F01-0155B582DD16}" destId="{087F2283-A220-4D91-A393-1FF17501C783}" srcOrd="2" destOrd="0" presId="urn:microsoft.com/office/officeart/2008/layout/LinedList"/>
    <dgm:cxn modelId="{50B50BC3-4DC7-4F17-A96C-10988DC9A0AD}" type="presParOf" srcId="{087F2283-A220-4D91-A393-1FF17501C783}" destId="{06C88EE8-D16D-485D-BE8C-B5ADB2F11D44}" srcOrd="0" destOrd="0" presId="urn:microsoft.com/office/officeart/2008/layout/LinedList"/>
    <dgm:cxn modelId="{9CFAAA62-07B7-435B-951D-17680D8DB3EA}" type="presParOf" srcId="{087F2283-A220-4D91-A393-1FF17501C783}" destId="{D6F56C9B-3FDA-472A-9BCD-742DE7D93819}" srcOrd="1" destOrd="0" presId="urn:microsoft.com/office/officeart/2008/layout/LinedList"/>
    <dgm:cxn modelId="{F32FD25D-AC89-453A-8A14-464B5F24102A}" type="presParOf" srcId="{087F2283-A220-4D91-A393-1FF17501C783}" destId="{0ED4E17E-CFBD-4DD4-BA82-0F08811A8677}" srcOrd="2" destOrd="0" presId="urn:microsoft.com/office/officeart/2008/layout/LinedList"/>
    <dgm:cxn modelId="{7EF3E5C2-DBD2-4D49-8F31-F0121DA609E4}" type="presParOf" srcId="{A02E4AED-C4AC-43AB-9F01-0155B582DD16}" destId="{091EDBCE-E81E-4A1D-AE9E-5F0310A395B1}" srcOrd="3" destOrd="0" presId="urn:microsoft.com/office/officeart/2008/layout/LinedList"/>
    <dgm:cxn modelId="{921C4852-5412-4A10-B878-D517965B5659}" type="presParOf" srcId="{A02E4AED-C4AC-43AB-9F01-0155B582DD16}" destId="{78068007-82C5-4F8D-B7C3-A47FF236C231}" srcOrd="4" destOrd="0" presId="urn:microsoft.com/office/officeart/2008/layout/LinedList"/>
    <dgm:cxn modelId="{34243AEF-66ED-4883-BA47-E0D32F644BC3}" type="presParOf" srcId="{78068007-82C5-4F8D-B7C3-A47FF236C231}" destId="{97909482-8F74-4DB8-B282-1F765CD2DAAD}" srcOrd="0" destOrd="0" presId="urn:microsoft.com/office/officeart/2008/layout/LinedList"/>
    <dgm:cxn modelId="{FBF4D979-7D54-4D68-9E52-6CA21C2AA1B8}" type="presParOf" srcId="{78068007-82C5-4F8D-B7C3-A47FF236C231}" destId="{15BC4A0F-6F20-47B3-8308-AADE168A16F6}" srcOrd="1" destOrd="0" presId="urn:microsoft.com/office/officeart/2008/layout/LinedList"/>
    <dgm:cxn modelId="{C58DB0EF-9D13-4851-8BD0-12B5E65F8B62}" type="presParOf" srcId="{78068007-82C5-4F8D-B7C3-A47FF236C231}" destId="{24898C04-F37C-41EA-B587-B640F35CDD1D}" srcOrd="2" destOrd="0" presId="urn:microsoft.com/office/officeart/2008/layout/LinedList"/>
    <dgm:cxn modelId="{C622FB10-D954-4927-ACA8-43D0ED3B2EC0}" type="presParOf" srcId="{A02E4AED-C4AC-43AB-9F01-0155B582DD16}" destId="{B300B899-B34F-4E9F-8D7B-2B7B7B935DAF}" srcOrd="5" destOrd="0" presId="urn:microsoft.com/office/officeart/2008/layout/LinedList"/>
    <dgm:cxn modelId="{E21B5FFA-EDE6-40D6-843E-1133E1438B94}" type="presParOf" srcId="{A02E4AED-C4AC-43AB-9F01-0155B582DD16}" destId="{6D0A3A0F-E7EE-4437-B362-67E3A244FFF4}" srcOrd="6" destOrd="0" presId="urn:microsoft.com/office/officeart/2008/layout/LinedList"/>
    <dgm:cxn modelId="{D0B9F791-628D-4E52-B946-6E3A2B73F6FD}" type="presParOf" srcId="{6D0A3A0F-E7EE-4437-B362-67E3A244FFF4}" destId="{9ADA54E9-DD61-47C1-8333-5BE03AC93FEA}" srcOrd="0" destOrd="0" presId="urn:microsoft.com/office/officeart/2008/layout/LinedList"/>
    <dgm:cxn modelId="{E3E1B14A-9094-4710-9540-EF9890551899}" type="presParOf" srcId="{6D0A3A0F-E7EE-4437-B362-67E3A244FFF4}" destId="{BAEA30C2-79BD-4126-936F-D2BC946E065F}" srcOrd="1" destOrd="0" presId="urn:microsoft.com/office/officeart/2008/layout/LinedList"/>
    <dgm:cxn modelId="{1EF59D35-193B-469A-A4C0-45C717EE1849}" type="presParOf" srcId="{6D0A3A0F-E7EE-4437-B362-67E3A244FFF4}" destId="{61BF5111-98B2-4463-8735-909AB42C0333}" srcOrd="2" destOrd="0" presId="urn:microsoft.com/office/officeart/2008/layout/LinedList"/>
    <dgm:cxn modelId="{191AEB70-1E60-4E63-AC99-6A044E8D0584}" type="presParOf" srcId="{581B66DC-74C8-4B11-90E5-907B030E4D38}" destId="{01FC46AF-EAB9-4DF0-BAD8-762513482F8A}" srcOrd="5" destOrd="0" presId="urn:microsoft.com/office/officeart/2008/layout/LinedList"/>
    <dgm:cxn modelId="{34A3D9D1-2FCD-4E74-8C27-3EF6728247A9}" type="presParOf" srcId="{581B66DC-74C8-4B11-90E5-907B030E4D38}" destId="{6D95BD74-4468-4C9C-B8E3-E3BC56B7EDF7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0CF4C8-BBC1-4B94-844C-AC8A2EFCA9AF}" type="doc">
      <dgm:prSet loTypeId="urn:microsoft.com/office/officeart/2005/8/layout/hList3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4EF14E-47C9-4484-A3BA-4E10372C4A18}">
      <dgm:prSet phldrT="[Text]" custT="1"/>
      <dgm:spPr/>
      <dgm:t>
        <a:bodyPr/>
        <a:lstStyle/>
        <a:p>
          <a:r>
            <a:rPr lang="en-US" sz="1800" smtClean="0"/>
            <a:t>Registration, Security Model and Policy Enforcement</a:t>
          </a:r>
          <a:endParaRPr lang="en-US" sz="1800" dirty="0"/>
        </a:p>
      </dgm:t>
    </dgm:pt>
    <dgm:pt modelId="{B6D75C65-065E-4FC4-A204-1927593F38DF}" type="parTrans" cxnId="{029D8D94-E866-4991-B138-1C269835687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F4FD002-4D17-474D-8EA7-DFB0B9002840}" type="sibTrans" cxnId="{029D8D94-E866-4991-B138-1C269835687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F74E1A1-247D-4676-8A8F-459595372500}">
      <dgm:prSet phldrT="[Text]" custT="1"/>
      <dgm:spPr/>
      <dgm:t>
        <a:bodyPr/>
        <a:lstStyle/>
        <a:p>
          <a:r>
            <a:rPr lang="en-US" sz="1000" smtClean="0"/>
            <a:t>Security Metadata Model</a:t>
          </a:r>
          <a:endParaRPr lang="en-US" sz="1000" dirty="0"/>
        </a:p>
      </dgm:t>
    </dgm:pt>
    <dgm:pt modelId="{E384F75A-7B5E-4C11-B36E-09E02749A459}" type="parTrans" cxnId="{46C20CA2-DD44-40EB-993A-C9E200E991B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C727A66-D802-4430-9DD2-6327E87FBA1D}" type="sibTrans" cxnId="{46C20CA2-DD44-40EB-993A-C9E200E991B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C1B9239-D196-4A6D-976A-500566507CA9}">
      <dgm:prSet phldrT="[Text]" custT="1"/>
      <dgm:spPr/>
      <dgm:t>
        <a:bodyPr/>
        <a:lstStyle/>
        <a:p>
          <a:r>
            <a:rPr lang="en-US" sz="1000" smtClean="0"/>
            <a:t>Policy Enforcement</a:t>
          </a:r>
          <a:endParaRPr lang="en-US" sz="1000" dirty="0"/>
        </a:p>
      </dgm:t>
    </dgm:pt>
    <dgm:pt modelId="{15EE47EA-BD59-420E-BE97-E79336F0793E}" type="parTrans" cxnId="{592EE7AB-B754-4C9A-8785-8A19F9F3AC1F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B5C5B2B-4A0B-4E38-A978-C874D040C645}" type="sibTrans" cxnId="{592EE7AB-B754-4C9A-8785-8A19F9F3AC1F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C7FA659-C03C-4696-9210-4A64D5097BED}">
      <dgm:prSet phldrT="[Text]" custT="1"/>
      <dgm:spPr/>
      <dgm:t>
        <a:bodyPr/>
        <a:lstStyle/>
        <a:p>
          <a:r>
            <a:rPr lang="en-US" sz="1800" smtClean="0"/>
            <a:t>Identity and Access Management</a:t>
          </a:r>
          <a:endParaRPr lang="en-US" sz="1800" dirty="0"/>
        </a:p>
      </dgm:t>
    </dgm:pt>
    <dgm:pt modelId="{1BF4F017-1388-4237-896A-F75E71AB103F}" type="parTrans" cxnId="{E7818816-BAB4-4B32-88C1-6927AB0BDC42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0E4B850-ABA7-443C-B463-FD52498D25C5}" type="sibTrans" cxnId="{E7818816-BAB4-4B32-88C1-6927AB0BDC42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F9EEC96-DF60-0346-B284-AD96DB4E1856}">
      <dgm:prSet phldrT="[Text]" custT="1"/>
      <dgm:spPr/>
      <dgm:t>
        <a:bodyPr/>
        <a:lstStyle/>
        <a:p>
          <a:r>
            <a:rPr lang="en-US" sz="1000" smtClean="0"/>
            <a:t>Device, User, Asset, Services, Applications registration</a:t>
          </a:r>
          <a:endParaRPr lang="en-US" sz="1000" dirty="0"/>
        </a:p>
      </dgm:t>
    </dgm:pt>
    <dgm:pt modelId="{D63AE170-53C4-1241-BC88-519A44F96DA6}" type="parTrans" cxnId="{2BBCA9C5-179E-804A-8A0A-DF2FB852A64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0401293-7DA2-1641-B06D-064FA4192A7C}" type="sibTrans" cxnId="{2BBCA9C5-179E-804A-8A0A-DF2FB852A64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74DF84D-7CD4-4B0D-B6F3-FCD02C6988CC}">
      <dgm:prSet phldrT="[Text]" custT="1"/>
      <dgm:spPr/>
      <dgm:t>
        <a:bodyPr/>
        <a:lstStyle/>
        <a:p>
          <a:r>
            <a:rPr lang="en-US" sz="1000" smtClean="0"/>
            <a:t>Virtualization Layer Identity</a:t>
          </a:r>
          <a:endParaRPr lang="en-US" sz="1000" dirty="0"/>
        </a:p>
      </dgm:t>
    </dgm:pt>
    <dgm:pt modelId="{D8157070-A231-4CF4-9435-5364E6C0C0F7}" type="parTrans" cxnId="{FB084028-9694-4A1F-BF18-D26BD829A15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D4A85F4-2BB4-4AAB-9D30-C55442BD5712}" type="sibTrans" cxnId="{FB084028-9694-4A1F-BF18-D26BD829A15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3CEFD4E-6519-49B0-8DF6-8FDAFB64953C}">
      <dgm:prSet phldrT="[Text]" custT="1"/>
      <dgm:spPr/>
      <dgm:t>
        <a:bodyPr/>
        <a:lstStyle/>
        <a:p>
          <a:r>
            <a:rPr lang="en-US" sz="1000" smtClean="0"/>
            <a:t>Application Layer Identity</a:t>
          </a:r>
          <a:endParaRPr lang="en-US" sz="1000" dirty="0"/>
        </a:p>
      </dgm:t>
    </dgm:pt>
    <dgm:pt modelId="{71E411ED-3F27-4569-8741-FD1B4DC83E2B}" type="parTrans" cxnId="{A1F379B3-BE31-4C0D-A553-05B71B4D1FF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C5009AC-1247-48ED-9449-E046569C8F24}" type="sibTrans" cxnId="{A1F379B3-BE31-4C0D-A553-05B71B4D1FF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357FE1E-8CCF-4E27-9969-87F08F11C2F9}">
      <dgm:prSet phldrT="[Text]" custT="1"/>
      <dgm:spPr/>
      <dgm:t>
        <a:bodyPr/>
        <a:lstStyle/>
        <a:p>
          <a:r>
            <a:rPr lang="en-US" sz="1000" smtClean="0"/>
            <a:t>End User Layer Identity Management</a:t>
          </a:r>
          <a:endParaRPr lang="en-US" sz="1000" dirty="0"/>
        </a:p>
      </dgm:t>
    </dgm:pt>
    <dgm:pt modelId="{DC771027-2149-4734-BAF1-34B73947A758}" type="parTrans" cxnId="{6BB82797-46E3-436C-AB4B-6CEAE16FA77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EEE9B7A-3ED8-4435-96B6-2EB32B5311E4}" type="sibTrans" cxnId="{6BB82797-46E3-436C-AB4B-6CEAE16FA77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073B5A6-7C83-40A0-9479-EAD2B29CBD14}">
      <dgm:prSet phldrT="[Text]" custT="1"/>
      <dgm:spPr/>
      <dgm:t>
        <a:bodyPr/>
        <a:lstStyle/>
        <a:p>
          <a:r>
            <a:rPr lang="en-US" sz="1000" smtClean="0"/>
            <a:t>Identity Provider</a:t>
          </a:r>
          <a:endParaRPr lang="en-US" sz="1000" dirty="0"/>
        </a:p>
      </dgm:t>
    </dgm:pt>
    <dgm:pt modelId="{7E213C65-894A-46C7-BD24-E450E2ABC95A}" type="parTrans" cxnId="{39A255B0-7038-413A-9623-15FAE8B18137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B9021CA-23C9-4D91-87E3-41285E84E3B8}" type="sibTrans" cxnId="{39A255B0-7038-413A-9623-15FAE8B18137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432056E-040A-468F-82F5-7EC3E66BA822}">
      <dgm:prSet phldrT="[Text]" custT="1"/>
      <dgm:spPr/>
      <dgm:t>
        <a:bodyPr/>
        <a:lstStyle/>
        <a:p>
          <a:r>
            <a:rPr lang="en-US" sz="1000" smtClean="0"/>
            <a:t>Additional XACML Concepts</a:t>
          </a:r>
          <a:endParaRPr lang="en-US" sz="1000" dirty="0"/>
        </a:p>
      </dgm:t>
    </dgm:pt>
    <dgm:pt modelId="{EB7F79FC-AD77-460B-B77B-585CAEB03D9A}" type="parTrans" cxnId="{3B87BBC8-0594-4F24-B026-B7EB4A2D607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33E82B01-1CE9-45AD-A1D0-3B0043096141}" type="sibTrans" cxnId="{3B87BBC8-0594-4F24-B026-B7EB4A2D607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9109DA7-E6EB-4142-98F9-60CD927D4D04}">
      <dgm:prSet phldrT="[Text]" custT="1"/>
      <dgm:spPr/>
      <dgm:t>
        <a:bodyPr/>
        <a:lstStyle/>
        <a:p>
          <a:r>
            <a:rPr lang="en-US" sz="1800" smtClean="0"/>
            <a:t>Data Governance</a:t>
          </a:r>
          <a:endParaRPr lang="en-US" sz="1800" dirty="0"/>
        </a:p>
      </dgm:t>
    </dgm:pt>
    <dgm:pt modelId="{BB2A8E0B-E381-4B86-B2CE-E05C66B58160}" type="parTrans" cxnId="{83C05453-C0CB-4B3B-B844-627CA90AEA07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0A9038E-8981-446C-9FF6-0B1617EDA08D}" type="sibTrans" cxnId="{83C05453-C0CB-4B3B-B844-627CA90AEA07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4EA6835-D2F6-4291-BCDF-482724857E99}">
      <dgm:prSet phldrT="[Text]" custT="1"/>
      <dgm:spPr/>
      <dgm:t>
        <a:bodyPr/>
        <a:lstStyle/>
        <a:p>
          <a:r>
            <a:rPr lang="en-US" sz="1000" smtClean="0"/>
            <a:t>Encryption and Key Management (including Multi-Key)</a:t>
          </a:r>
          <a:endParaRPr lang="en-US" sz="1000" dirty="0"/>
        </a:p>
      </dgm:t>
    </dgm:pt>
    <dgm:pt modelId="{7488BA98-70F2-4708-A628-422E02A1F39A}" type="parTrans" cxnId="{EAF87BF6-AC3B-42ED-804F-C013C8BC9A2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53F71FD-B074-4B0D-A6F1-1ABF65B3C408}" type="sibTrans" cxnId="{EAF87BF6-AC3B-42ED-804F-C013C8BC9A2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1F1AA42-A3F5-4C1D-91A8-8662BBA9DC06}">
      <dgm:prSet phldrT="[Text]" custT="1"/>
      <dgm:spPr/>
      <dgm:t>
        <a:bodyPr/>
        <a:lstStyle/>
        <a:p>
          <a:r>
            <a:rPr lang="en-US" sz="1000" smtClean="0"/>
            <a:t>Isolation/Containerization</a:t>
          </a:r>
          <a:endParaRPr lang="en-US" sz="1000" dirty="0"/>
        </a:p>
      </dgm:t>
    </dgm:pt>
    <dgm:pt modelId="{8D23896B-1272-4A10-BD41-DF27BCCEF94D}" type="parTrans" cxnId="{EE433A57-679B-4124-8C79-6403061FEB4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FD37733-D2F1-43F3-9228-0799EF70212B}" type="sibTrans" cxnId="{EE433A57-679B-4124-8C79-6403061FEB4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B8AC0C2-EE7D-458D-9A71-02C2150474C8}">
      <dgm:prSet phldrT="[Text]" custT="1"/>
      <dgm:spPr/>
      <dgm:t>
        <a:bodyPr/>
        <a:lstStyle/>
        <a:p>
          <a:r>
            <a:rPr lang="en-US" sz="1000" smtClean="0"/>
            <a:t>Storage Security</a:t>
          </a:r>
          <a:endParaRPr lang="en-US" sz="1000" dirty="0"/>
        </a:p>
      </dgm:t>
    </dgm:pt>
    <dgm:pt modelId="{221E2C09-BD8E-49B2-80D2-79789A7A91DC}" type="parTrans" cxnId="{4124D25B-53E4-4523-8D20-AE423F7E24A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F8F5AC1-2996-4C9B-81A7-50904374E1E6}" type="sibTrans" cxnId="{4124D25B-53E4-4523-8D20-AE423F7E24A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0EACD7B-3B79-4AFD-9FC4-E694BF21A919}">
      <dgm:prSet phldrT="[Text]" custT="1"/>
      <dgm:spPr/>
      <dgm:t>
        <a:bodyPr/>
        <a:lstStyle/>
        <a:p>
          <a:r>
            <a:rPr lang="en-US" sz="1000" smtClean="0"/>
            <a:t>Data Loss Prevention, Detection</a:t>
          </a:r>
          <a:endParaRPr lang="en-US" sz="1000" dirty="0"/>
        </a:p>
      </dgm:t>
    </dgm:pt>
    <dgm:pt modelId="{06F86CCB-CE8A-4AFA-82A7-F6A984BCBD0C}" type="parTrans" cxnId="{DE995FB9-EB0A-4ADC-B9F7-FA8A7075948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AA515D4-0803-4552-AFAD-503277E979D4}" type="sibTrans" cxnId="{DE995FB9-EB0A-4ADC-B9F7-FA8A7075948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433E714-963E-4512-B9B1-A72A4A69CB61}">
      <dgm:prSet phldrT="[Text]" custT="1"/>
      <dgm:spPr/>
      <dgm:t>
        <a:bodyPr/>
        <a:lstStyle/>
        <a:p>
          <a:r>
            <a:rPr lang="en-US" sz="1000" smtClean="0"/>
            <a:t>Web Services Gateway</a:t>
          </a:r>
          <a:endParaRPr lang="en-US" sz="1000" dirty="0"/>
        </a:p>
      </dgm:t>
    </dgm:pt>
    <dgm:pt modelId="{F700A99D-1539-4BBA-B481-9EEAE38D078B}" type="parTrans" cxnId="{6648EFAA-CFDA-4A76-A635-75A29F89F3F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F7B1AEE-876E-4EF1-AE89-0A0D0436F41F}" type="sibTrans" cxnId="{6648EFAA-CFDA-4A76-A635-75A29F89F3F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D1EF505-00A3-49DA-9567-11475DA467EE}">
      <dgm:prSet phldrT="[Text]" custT="1"/>
      <dgm:spPr/>
      <dgm:t>
        <a:bodyPr/>
        <a:lstStyle/>
        <a:p>
          <a:r>
            <a:rPr lang="en-US" sz="1000" smtClean="0"/>
            <a:t>Data Transformation</a:t>
          </a:r>
          <a:endParaRPr lang="en-US" sz="1000" dirty="0"/>
        </a:p>
      </dgm:t>
    </dgm:pt>
    <dgm:pt modelId="{007B692C-1822-48E9-9B01-BEDAC7F9EC65}" type="parTrans" cxnId="{C293B30B-FC4F-4661-94C5-DC4A78B18EE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454D7BC-AC24-4BBF-BA09-56C345395877}" type="sibTrans" cxnId="{C293B30B-FC4F-4661-94C5-DC4A78B18EE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9C14482-3591-4557-A219-2A0C23738E19}">
      <dgm:prSet phldrT="[Text]" custT="1"/>
      <dgm:spPr/>
      <dgm:t>
        <a:bodyPr/>
        <a:lstStyle/>
        <a:p>
          <a:r>
            <a:rPr lang="en-US" sz="1000" smtClean="0"/>
            <a:t>Data Lifecycle Management</a:t>
          </a:r>
          <a:endParaRPr lang="en-US" sz="1000" dirty="0"/>
        </a:p>
      </dgm:t>
    </dgm:pt>
    <dgm:pt modelId="{3DEF1305-F13D-44E7-A06D-C3715C2C534D}" type="parTrans" cxnId="{755E4C4E-2883-4242-B674-7EEBE0904F8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B3B4217-49AE-4927-A221-BECB4E29E523}" type="sibTrans" cxnId="{755E4C4E-2883-4242-B674-7EEBE0904F8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F929CBC-E5A3-448A-AEA8-4BF245ACD810}">
      <dgm:prSet phldrT="[Text]" custT="1"/>
      <dgm:spPr/>
      <dgm:t>
        <a:bodyPr/>
        <a:lstStyle/>
        <a:p>
          <a:r>
            <a:rPr lang="en-US" sz="1000" smtClean="0"/>
            <a:t>End Point Input Validation</a:t>
          </a:r>
          <a:endParaRPr lang="en-US" sz="1000" dirty="0"/>
        </a:p>
      </dgm:t>
    </dgm:pt>
    <dgm:pt modelId="{1813F26C-D26E-46B0-BD87-03BCB5B64D3C}" type="parTrans" cxnId="{9D2BD98C-3ED2-41AF-B137-7FB2B044303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28111A7-FB5E-4F84-B386-68620F0F9B66}" type="sibTrans" cxnId="{9D2BD98C-3ED2-41AF-B137-7FB2B044303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24EE283-2EE7-4233-8AA9-A35182AFF6B1}">
      <dgm:prSet phldrT="[Text]" custT="1"/>
      <dgm:spPr/>
      <dgm:t>
        <a:bodyPr/>
        <a:lstStyle/>
        <a:p>
          <a:r>
            <a:rPr lang="en-US" sz="1000" smtClean="0"/>
            <a:t>Digital Rights Management</a:t>
          </a:r>
          <a:endParaRPr lang="en-US" sz="1000" dirty="0"/>
        </a:p>
      </dgm:t>
    </dgm:pt>
    <dgm:pt modelId="{B4825260-3240-45BD-A1BD-52A272988622}" type="parTrans" cxnId="{6BF8F182-F416-4C4F-BCF8-5E478140A5F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6E074A8-8C26-49C3-B343-A024BCE920D9}" type="sibTrans" cxnId="{6BF8F182-F416-4C4F-BCF8-5E478140A5F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77D8A6E-0B09-4E15-88D4-3E63C217767B}">
      <dgm:prSet phldrT="[Text]" custT="1"/>
      <dgm:spPr/>
      <dgm:t>
        <a:bodyPr/>
        <a:lstStyle/>
        <a:p>
          <a:r>
            <a:rPr lang="en-US" sz="1800" smtClean="0"/>
            <a:t>Visibility and Infrastructure Management</a:t>
          </a:r>
          <a:endParaRPr lang="en-US" sz="1800" dirty="0"/>
        </a:p>
      </dgm:t>
    </dgm:pt>
    <dgm:pt modelId="{A0DE54E2-2BAB-4F04-A070-6A864DC6AC16}" type="parTrans" cxnId="{A8B405A2-551C-4DD2-9FF0-0FEECFD4FF5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B23EF27-83E7-4AE4-AD30-E813E5BD6939}" type="sibTrans" cxnId="{A8B405A2-551C-4DD2-9FF0-0FEECFD4FF5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1FBA2EF-1A30-479D-B9F3-920DAB3F6501}">
      <dgm:prSet phldrT="[Text]" custT="1"/>
      <dgm:spPr/>
      <dgm:t>
        <a:bodyPr/>
        <a:lstStyle/>
        <a:p>
          <a:r>
            <a:rPr lang="en-US" sz="1000" smtClean="0"/>
            <a:t>Threat and Vulnerability Management</a:t>
          </a:r>
          <a:endParaRPr lang="en-US" sz="1000" dirty="0"/>
        </a:p>
      </dgm:t>
    </dgm:pt>
    <dgm:pt modelId="{EA459F9B-D105-4253-8C69-65B15816EDAA}" type="parTrans" cxnId="{40E7A773-9B43-4EE0-9B77-B5FBD1074C0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C7A1341-F429-4412-A8E8-A5342385062B}" type="sibTrans" cxnId="{40E7A773-9B43-4EE0-9B77-B5FBD1074C0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3E1CDA0-B925-4F83-A645-780B7C8D533C}">
      <dgm:prSet phldrT="[Text]" custT="1"/>
      <dgm:spPr/>
      <dgm:t>
        <a:bodyPr/>
        <a:lstStyle/>
        <a:p>
          <a:r>
            <a:rPr lang="en-US" sz="1000" smtClean="0"/>
            <a:t>Monitoring, Alerting</a:t>
          </a:r>
          <a:endParaRPr lang="en-US" sz="1000" dirty="0"/>
        </a:p>
      </dgm:t>
    </dgm:pt>
    <dgm:pt modelId="{06909391-63BB-4CEE-8DC1-81BEC4FC41EE}" type="parTrans" cxnId="{1C2D9786-AC13-48E2-A8E5-3CFEE19106F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910DFFF-631D-411D-A0AD-D598B162E41D}" type="sibTrans" cxnId="{1C2D9786-AC13-48E2-A8E5-3CFEE19106FE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A477EE5-255E-4817-A72F-D565E9430AD1}">
      <dgm:prSet phldrT="[Text]" custT="1"/>
      <dgm:spPr/>
      <dgm:t>
        <a:bodyPr/>
        <a:lstStyle/>
        <a:p>
          <a:r>
            <a:rPr lang="en-US" sz="1000" smtClean="0"/>
            <a:t>Mitigation</a:t>
          </a:r>
          <a:endParaRPr lang="en-US" sz="1000" dirty="0"/>
        </a:p>
      </dgm:t>
    </dgm:pt>
    <dgm:pt modelId="{5FE9FB83-4C1C-4AB4-9EDA-6328C2CC7F76}" type="parTrans" cxnId="{32DB741F-7415-4168-8645-7B289357C86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BDC835D-BEBE-4C68-8169-E8F5976D23BF}" type="sibTrans" cxnId="{32DB741F-7415-4168-8645-7B289357C863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57E2BE4-6AE3-4880-B0C8-36AB0806B6C2}">
      <dgm:prSet phldrT="[Text]" custT="1"/>
      <dgm:spPr/>
      <dgm:t>
        <a:bodyPr/>
        <a:lstStyle/>
        <a:p>
          <a:r>
            <a:rPr lang="en-US" sz="1000" smtClean="0"/>
            <a:t>Configuration Management</a:t>
          </a:r>
          <a:endParaRPr lang="en-US" sz="1000" dirty="0"/>
        </a:p>
      </dgm:t>
    </dgm:pt>
    <dgm:pt modelId="{9D379F7F-71CA-42A0-BB6E-EC55A79144C2}" type="parTrans" cxnId="{38BBAE82-E658-46E3-8C62-E1E9CE7535C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2936206-B951-46D2-BB9F-8A785CDCA1DD}" type="sibTrans" cxnId="{38BBAE82-E658-46E3-8C62-E1E9CE7535C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A9BAB21-8652-4AF1-982F-DF55136BF1A5}">
      <dgm:prSet phldrT="[Text]" custT="1"/>
      <dgm:spPr/>
      <dgm:t>
        <a:bodyPr/>
        <a:lstStyle/>
        <a:p>
          <a:r>
            <a:rPr lang="en-US" sz="1000" smtClean="0"/>
            <a:t>Logging</a:t>
          </a:r>
          <a:endParaRPr lang="en-US" sz="1000" dirty="0"/>
        </a:p>
      </dgm:t>
    </dgm:pt>
    <dgm:pt modelId="{ADEC683E-D781-434F-90F1-EB402538E05C}" type="parTrans" cxnId="{0ACEF2FF-CAB0-4170-AA16-8AEB566E254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0753710-1D4D-47CA-AE1E-C6000087EB3A}" type="sibTrans" cxnId="{0ACEF2FF-CAB0-4170-AA16-8AEB566E254C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3D57E45-7D67-4755-A87C-C98A628A19A3}">
      <dgm:prSet phldrT="[Text]" custT="1"/>
      <dgm:spPr/>
      <dgm:t>
        <a:bodyPr/>
        <a:lstStyle/>
        <a:p>
          <a:r>
            <a:rPr lang="en-US" sz="1000" smtClean="0"/>
            <a:t>Malware Surveillance and Remediation</a:t>
          </a:r>
          <a:endParaRPr lang="en-US" sz="1000" dirty="0"/>
        </a:p>
      </dgm:t>
    </dgm:pt>
    <dgm:pt modelId="{710662BB-9508-4E04-A4E8-FE29C4A2BC2A}" type="parTrans" cxnId="{D619F559-05A8-4722-8F1E-09651E178094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9FECE35-B758-4616-88D5-2B768AE829C0}" type="sibTrans" cxnId="{D619F559-05A8-4722-8F1E-09651E178094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B7F94DF-3849-4A93-81FB-D7192ABA4C6D}">
      <dgm:prSet phldrT="[Text]" custT="1"/>
      <dgm:spPr/>
      <dgm:t>
        <a:bodyPr/>
        <a:lstStyle/>
        <a:p>
          <a:r>
            <a:rPr lang="en-US" sz="1000" smtClean="0"/>
            <a:t>Network Boundary Control</a:t>
          </a:r>
          <a:endParaRPr lang="en-US" sz="1000" dirty="0"/>
        </a:p>
      </dgm:t>
    </dgm:pt>
    <dgm:pt modelId="{0AF2CE2E-F1C4-4AA0-8E35-F2D0A6CB8EE8}" type="parTrans" cxnId="{357F2E01-9E2A-45AD-973C-B6CAFE3CB85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602B216-A22A-491B-B741-1D8CC5A9D289}" type="sibTrans" cxnId="{357F2E01-9E2A-45AD-973C-B6CAFE3CB85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F019A89-D398-4410-BA06-BA1653450FDF}">
      <dgm:prSet phldrT="[Text]" custT="1"/>
      <dgm:spPr/>
      <dgm:t>
        <a:bodyPr/>
        <a:lstStyle/>
        <a:p>
          <a:r>
            <a:rPr lang="en-US" sz="1000" smtClean="0"/>
            <a:t>Resiliency, Redundancy and Recovery</a:t>
          </a:r>
          <a:endParaRPr lang="en-US" sz="1000" dirty="0"/>
        </a:p>
      </dgm:t>
    </dgm:pt>
    <dgm:pt modelId="{EB7B7113-C327-44A9-BAB5-E792BBFFCCA1}" type="parTrans" cxnId="{E2FC7207-A46E-4B48-A733-64CFCE4B275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BA717C8-5769-4852-9E4F-76ABE8CB25AB}" type="sibTrans" cxnId="{E2FC7207-A46E-4B48-A733-64CFCE4B275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6C2A86E-76A9-4BF8-90AB-D023ADE9EE3B}">
      <dgm:prSet phldrT="[Text]" custT="1"/>
      <dgm:spPr/>
      <dgm:t>
        <a:bodyPr/>
        <a:lstStyle/>
        <a:p>
          <a:r>
            <a:rPr lang="en-US" sz="1800" smtClean="0"/>
            <a:t>Risk and Accountability</a:t>
          </a:r>
          <a:endParaRPr lang="en-US" sz="1800" dirty="0"/>
        </a:p>
      </dgm:t>
    </dgm:pt>
    <dgm:pt modelId="{D7E4FF19-5091-47B9-A0D6-DACB9A9F85FE}" type="parTrans" cxnId="{158DCC48-B2A0-45DA-A470-B066515D889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0621585-7590-4DF0-BFF3-AE7BAC18CD44}" type="sibTrans" cxnId="{158DCC48-B2A0-45DA-A470-B066515D889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BB895F5-8645-41B0-B0BB-52E01675C914}">
      <dgm:prSet phldrT="[Text]" custT="1"/>
      <dgm:spPr/>
      <dgm:t>
        <a:bodyPr/>
        <a:lstStyle/>
        <a:p>
          <a:r>
            <a:rPr lang="en-US" sz="1000" smtClean="0"/>
            <a:t>Accountability</a:t>
          </a:r>
          <a:endParaRPr lang="en-US" sz="1000" dirty="0"/>
        </a:p>
      </dgm:t>
    </dgm:pt>
    <dgm:pt modelId="{1AC4142E-CD56-41F3-813A-A6695A2C7256}" type="parTrans" cxnId="{E01EBFE3-3DC7-4D91-BC9F-4E77E730A29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C8FA64B-F9BF-4D88-9E9E-50ED5DDD66D0}" type="sibTrans" cxnId="{E01EBFE3-3DC7-4D91-BC9F-4E77E730A29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3087D04-9AA3-444B-BFE1-19717CB676BA}">
      <dgm:prSet phldrT="[Text]" custT="1"/>
      <dgm:spPr/>
      <dgm:t>
        <a:bodyPr/>
        <a:lstStyle/>
        <a:p>
          <a:r>
            <a:rPr lang="en-US" sz="1000" smtClean="0"/>
            <a:t>Compliance</a:t>
          </a:r>
          <a:endParaRPr lang="en-US" sz="1000" dirty="0"/>
        </a:p>
      </dgm:t>
    </dgm:pt>
    <dgm:pt modelId="{A180A48D-4291-4EDD-A013-65AE0BD029E3}" type="parTrans" cxnId="{7556CAD7-6066-48B9-958C-88459DA631A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704BC1F-3BB0-480E-8521-86CF934F7162}" type="sibTrans" cxnId="{7556CAD7-6066-48B9-958C-88459DA631A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EA1F642-AC78-4D32-A603-7239888F8C50}">
      <dgm:prSet phldrT="[Text]" custT="1"/>
      <dgm:spPr/>
      <dgm:t>
        <a:bodyPr/>
        <a:lstStyle/>
        <a:p>
          <a:r>
            <a:rPr lang="en-US" sz="1000" smtClean="0"/>
            <a:t>Forensics</a:t>
          </a:r>
          <a:endParaRPr lang="en-US" sz="1000" dirty="0"/>
        </a:p>
      </dgm:t>
    </dgm:pt>
    <dgm:pt modelId="{F7FFC2BF-A643-4CBC-8904-5F1DF8BCD835}" type="parTrans" cxnId="{119B08DE-9343-41AF-ACC2-B29DAD4C23A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F36E25F-EC50-4AA3-9476-1B2BE8105A01}" type="sibTrans" cxnId="{119B08DE-9343-41AF-ACC2-B29DAD4C23A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D56F8E0-F321-4A4F-B4C9-64D29F252371}">
      <dgm:prSet phldrT="[Text]" custT="1"/>
      <dgm:spPr/>
      <dgm:t>
        <a:bodyPr/>
        <a:lstStyle/>
        <a:p>
          <a:r>
            <a:rPr lang="en-US" sz="1000" dirty="0" smtClean="0"/>
            <a:t>Business Risk Model</a:t>
          </a:r>
          <a:endParaRPr lang="en-US" sz="1000" dirty="0"/>
        </a:p>
      </dgm:t>
    </dgm:pt>
    <dgm:pt modelId="{B63349FA-863C-4D13-8F73-874DD8A1DCE1}" type="parTrans" cxnId="{734C838A-13CA-4621-950A-358FC952877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9E999B67-C64C-4A54-8053-B32E35AF285F}" type="sibTrans" cxnId="{734C838A-13CA-4621-950A-358FC952877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3779BB7A-8A5D-4264-B8B9-548A30F80FA9}">
      <dgm:prSet phldrT="[Text]" custT="1"/>
      <dgm:spPr/>
      <dgm:t>
        <a:bodyPr/>
        <a:lstStyle/>
        <a:p>
          <a:r>
            <a:rPr lang="en-US" sz="2800" smtClean="0"/>
            <a:t>Big Data Security and Privacy</a:t>
          </a:r>
          <a:endParaRPr lang="en-US" sz="2800" dirty="0"/>
        </a:p>
      </dgm:t>
    </dgm:pt>
    <dgm:pt modelId="{412912D0-2132-4A94-BC78-1C527483993A}" type="parTrans" cxnId="{303FE402-2399-4BEC-B3DF-D51B62C639F7}">
      <dgm:prSet/>
      <dgm:spPr/>
      <dgm:t>
        <a:bodyPr/>
        <a:lstStyle/>
        <a:p>
          <a:endParaRPr lang="en-US"/>
        </a:p>
      </dgm:t>
    </dgm:pt>
    <dgm:pt modelId="{7B6E11DE-0AAD-407B-B974-2ECC104390A0}" type="sibTrans" cxnId="{303FE402-2399-4BEC-B3DF-D51B62C639F7}">
      <dgm:prSet/>
      <dgm:spPr/>
      <dgm:t>
        <a:bodyPr/>
        <a:lstStyle/>
        <a:p>
          <a:endParaRPr lang="en-US"/>
        </a:p>
      </dgm:t>
    </dgm:pt>
    <dgm:pt modelId="{5E18469C-A9C4-451D-883C-9604D41D2B90}" type="pres">
      <dgm:prSet presAssocID="{700CF4C8-BBC1-4B94-844C-AC8A2EFCA9AF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9DBBA0-7684-41BF-80BB-B5E3DE1DDBE9}" type="pres">
      <dgm:prSet presAssocID="{3779BB7A-8A5D-4264-B8B9-548A30F80FA9}" presName="roof" presStyleLbl="dkBgShp" presStyleIdx="0" presStyleCnt="2"/>
      <dgm:spPr/>
      <dgm:t>
        <a:bodyPr/>
        <a:lstStyle/>
        <a:p>
          <a:endParaRPr lang="en-US"/>
        </a:p>
      </dgm:t>
    </dgm:pt>
    <dgm:pt modelId="{78517B47-C72C-4611-BF7B-24DC9DD7451C}" type="pres">
      <dgm:prSet presAssocID="{3779BB7A-8A5D-4264-B8B9-548A30F80FA9}" presName="pillars" presStyleCnt="0"/>
      <dgm:spPr/>
      <dgm:t>
        <a:bodyPr/>
        <a:lstStyle/>
        <a:p>
          <a:endParaRPr lang="en-US"/>
        </a:p>
      </dgm:t>
    </dgm:pt>
    <dgm:pt modelId="{479664AF-FDD0-4D57-AFEA-8851028B9B02}" type="pres">
      <dgm:prSet presAssocID="{3779BB7A-8A5D-4264-B8B9-548A30F80FA9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91A31-42BB-4626-BB0E-6B5B648F2134}" type="pres">
      <dgm:prSet presAssocID="{9C7FA659-C03C-4696-9210-4A64D5097BED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D1CC8-E2D8-481E-9BDE-900A115CA037}" type="pres">
      <dgm:prSet presAssocID="{C9109DA7-E6EB-4142-98F9-60CD927D4D04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A50D4-BECB-4A4F-873B-6DABD5A08CB8}" type="pres">
      <dgm:prSet presAssocID="{D77D8A6E-0B09-4E15-88D4-3E63C217767B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57547E-A5AD-42FD-A613-E07842E3FC9F}" type="pres">
      <dgm:prSet presAssocID="{16C2A86E-76A9-4BF8-90AB-D023ADE9EE3B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E07111-6920-4A94-8D78-9C26F9D61D17}" type="pres">
      <dgm:prSet presAssocID="{3779BB7A-8A5D-4264-B8B9-548A30F80FA9}" presName="base" presStyleLbl="dkBgShp" presStyleIdx="1" presStyleCnt="2"/>
      <dgm:spPr/>
      <dgm:t>
        <a:bodyPr/>
        <a:lstStyle/>
        <a:p>
          <a:endParaRPr lang="en-US"/>
        </a:p>
      </dgm:t>
    </dgm:pt>
  </dgm:ptLst>
  <dgm:cxnLst>
    <dgm:cxn modelId="{50B978BC-7FD3-407A-A5B7-06BFE3930D47}" type="presOf" srcId="{F433E714-963E-4512-B9B1-A72A4A69CB61}" destId="{65FD1CC8-E2D8-481E-9BDE-900A115CA037}" srcOrd="0" destOrd="5" presId="urn:microsoft.com/office/officeart/2005/8/layout/hList3"/>
    <dgm:cxn modelId="{EE433A57-679B-4124-8C79-6403061FEB40}" srcId="{C9109DA7-E6EB-4142-98F9-60CD927D4D04}" destId="{F1F1AA42-A3F5-4C1D-91A8-8662BBA9DC06}" srcOrd="1" destOrd="0" parTransId="{8D23896B-1272-4A10-BD41-DF27BCCEF94D}" sibTransId="{BFD37733-D2F1-43F3-9228-0799EF70212B}"/>
    <dgm:cxn modelId="{029D8D94-E866-4991-B138-1C2698356876}" srcId="{3779BB7A-8A5D-4264-B8B9-548A30F80FA9}" destId="{F84EF14E-47C9-4484-A3BA-4E10372C4A18}" srcOrd="0" destOrd="0" parTransId="{B6D75C65-065E-4FC4-A204-1927593F38DF}" sibTransId="{0F4FD002-4D17-474D-8EA7-DFB0B9002840}"/>
    <dgm:cxn modelId="{6648EFAA-CFDA-4A76-A635-75A29F89F3F8}" srcId="{C9109DA7-E6EB-4142-98F9-60CD927D4D04}" destId="{F433E714-963E-4512-B9B1-A72A4A69CB61}" srcOrd="4" destOrd="0" parTransId="{F700A99D-1539-4BBA-B481-9EEAE38D078B}" sibTransId="{2F7B1AEE-876E-4EF1-AE89-0A0D0436F41F}"/>
    <dgm:cxn modelId="{8783A27D-B835-4C69-A540-775FD7896899}" type="presOf" srcId="{F432056E-040A-468F-82F5-7EC3E66BA822}" destId="{1EE91A31-42BB-4626-BB0E-6B5B648F2134}" srcOrd="0" destOrd="5" presId="urn:microsoft.com/office/officeart/2005/8/layout/hList3"/>
    <dgm:cxn modelId="{83C05453-C0CB-4B3B-B844-627CA90AEA07}" srcId="{3779BB7A-8A5D-4264-B8B9-548A30F80FA9}" destId="{C9109DA7-E6EB-4142-98F9-60CD927D4D04}" srcOrd="2" destOrd="0" parTransId="{BB2A8E0B-E381-4B86-B2CE-E05C66B58160}" sibTransId="{90A9038E-8981-446C-9FF6-0B1617EDA08D}"/>
    <dgm:cxn modelId="{A1F379B3-BE31-4C0D-A553-05B71B4D1FF6}" srcId="{9C7FA659-C03C-4696-9210-4A64D5097BED}" destId="{83CEFD4E-6519-49B0-8DF6-8FDAFB64953C}" srcOrd="1" destOrd="0" parTransId="{71E411ED-3F27-4569-8741-FD1B4DC83E2B}" sibTransId="{5C5009AC-1247-48ED-9449-E046569C8F24}"/>
    <dgm:cxn modelId="{734C838A-13CA-4621-950A-358FC9528775}" srcId="{16C2A86E-76A9-4BF8-90AB-D023ADE9EE3B}" destId="{CD56F8E0-F321-4A4F-B4C9-64D29F252371}" srcOrd="3" destOrd="0" parTransId="{B63349FA-863C-4D13-8F73-874DD8A1DCE1}" sibTransId="{9E999B67-C64C-4A54-8053-B32E35AF285F}"/>
    <dgm:cxn modelId="{0BD1B8A2-BD99-4A87-839B-7BC4827B4C5C}" type="presOf" srcId="{83CEFD4E-6519-49B0-8DF6-8FDAFB64953C}" destId="{1EE91A31-42BB-4626-BB0E-6B5B648F2134}" srcOrd="0" destOrd="2" presId="urn:microsoft.com/office/officeart/2005/8/layout/hList3"/>
    <dgm:cxn modelId="{9576E8E5-F83D-4255-B45C-4E78C283D940}" type="presOf" srcId="{A357FE1E-8CCF-4E27-9969-87F08F11C2F9}" destId="{1EE91A31-42BB-4626-BB0E-6B5B648F2134}" srcOrd="0" destOrd="3" presId="urn:microsoft.com/office/officeart/2005/8/layout/hList3"/>
    <dgm:cxn modelId="{40E7A773-9B43-4EE0-9B77-B5FBD1074C08}" srcId="{D77D8A6E-0B09-4E15-88D4-3E63C217767B}" destId="{71FBA2EF-1A30-479D-B9F3-920DAB3F6501}" srcOrd="0" destOrd="0" parTransId="{EA459F9B-D105-4253-8C69-65B15816EDAA}" sibTransId="{4C7A1341-F429-4412-A8E8-A5342385062B}"/>
    <dgm:cxn modelId="{32DB741F-7415-4168-8645-7B289357C863}" srcId="{D77D8A6E-0B09-4E15-88D4-3E63C217767B}" destId="{6A477EE5-255E-4817-A72F-D565E9430AD1}" srcOrd="2" destOrd="0" parTransId="{5FE9FB83-4C1C-4AB4-9EDA-6328C2CC7F76}" sibTransId="{DBDC835D-BEBE-4C68-8169-E8F5976D23BF}"/>
    <dgm:cxn modelId="{B7896A90-0A51-4A53-AB7A-E3BC11F7EDD6}" type="presOf" srcId="{16C2A86E-76A9-4BF8-90AB-D023ADE9EE3B}" destId="{3257547E-A5AD-42FD-A613-E07842E3FC9F}" srcOrd="0" destOrd="0" presId="urn:microsoft.com/office/officeart/2005/8/layout/hList3"/>
    <dgm:cxn modelId="{35F09768-9D30-4346-AD12-4524A76BE87D}" type="presOf" srcId="{0B7F94DF-3849-4A93-81FB-D7192ABA4C6D}" destId="{1D1A50D4-BECB-4A4F-873B-6DABD5A08CB8}" srcOrd="0" destOrd="7" presId="urn:microsoft.com/office/officeart/2005/8/layout/hList3"/>
    <dgm:cxn modelId="{7556CAD7-6066-48B9-958C-88459DA631AB}" srcId="{16C2A86E-76A9-4BF8-90AB-D023ADE9EE3B}" destId="{53087D04-9AA3-444B-BFE1-19717CB676BA}" srcOrd="1" destOrd="0" parTransId="{A180A48D-4291-4EDD-A013-65AE0BD029E3}" sibTransId="{D704BC1F-3BB0-480E-8521-86CF934F7162}"/>
    <dgm:cxn modelId="{38BBAE82-E658-46E3-8C62-E1E9CE7535C6}" srcId="{D77D8A6E-0B09-4E15-88D4-3E63C217767B}" destId="{D57E2BE4-6AE3-4880-B0C8-36AB0806B6C2}" srcOrd="3" destOrd="0" parTransId="{9D379F7F-71CA-42A0-BB6E-EC55A79144C2}" sibTransId="{D2936206-B951-46D2-BB9F-8A785CDCA1DD}"/>
    <dgm:cxn modelId="{4124D25B-53E4-4523-8D20-AE423F7E24A8}" srcId="{C9109DA7-E6EB-4142-98F9-60CD927D4D04}" destId="{AB8AC0C2-EE7D-458D-9A71-02C2150474C8}" srcOrd="2" destOrd="0" parTransId="{221E2C09-BD8E-49B2-80D2-79789A7A91DC}" sibTransId="{DF8F5AC1-2996-4C9B-81A7-50904374E1E6}"/>
    <dgm:cxn modelId="{E93A1AD3-90B2-4260-9647-A994B203AFD9}" type="presOf" srcId="{824EE283-2EE7-4233-8AA9-A35182AFF6B1}" destId="{65FD1CC8-E2D8-481E-9BDE-900A115CA037}" srcOrd="0" destOrd="9" presId="urn:microsoft.com/office/officeart/2005/8/layout/hList3"/>
    <dgm:cxn modelId="{755E4C4E-2883-4242-B674-7EEBE0904F85}" srcId="{C9109DA7-E6EB-4142-98F9-60CD927D4D04}" destId="{E9C14482-3591-4557-A219-2A0C23738E19}" srcOrd="6" destOrd="0" parTransId="{3DEF1305-F13D-44E7-A06D-C3715C2C534D}" sibTransId="{EB3B4217-49AE-4927-A221-BECB4E29E523}"/>
    <dgm:cxn modelId="{2BBCA9C5-179E-804A-8A0A-DF2FB852A646}" srcId="{F84EF14E-47C9-4484-A3BA-4E10372C4A18}" destId="{0F9EEC96-DF60-0346-B284-AD96DB4E1856}" srcOrd="0" destOrd="0" parTransId="{D63AE170-53C4-1241-BC88-519A44F96DA6}" sibTransId="{90401293-7DA2-1641-B06D-064FA4192A7C}"/>
    <dgm:cxn modelId="{303FE402-2399-4BEC-B3DF-D51B62C639F7}" srcId="{700CF4C8-BBC1-4B94-844C-AC8A2EFCA9AF}" destId="{3779BB7A-8A5D-4264-B8B9-548A30F80FA9}" srcOrd="0" destOrd="0" parTransId="{412912D0-2132-4A94-BC78-1C527483993A}" sibTransId="{7B6E11DE-0AAD-407B-B974-2ECC104390A0}"/>
    <dgm:cxn modelId="{F528242C-8E45-4F1C-8754-3E64460E545B}" type="presOf" srcId="{71FBA2EF-1A30-479D-B9F3-920DAB3F6501}" destId="{1D1A50D4-BECB-4A4F-873B-6DABD5A08CB8}" srcOrd="0" destOrd="1" presId="urn:microsoft.com/office/officeart/2005/8/layout/hList3"/>
    <dgm:cxn modelId="{E21AF5FC-DFCC-4A02-8596-B2334CCD417E}" type="presOf" srcId="{174DF84D-7CD4-4B0D-B6F3-FCD02C6988CC}" destId="{1EE91A31-42BB-4626-BB0E-6B5B648F2134}" srcOrd="0" destOrd="1" presId="urn:microsoft.com/office/officeart/2005/8/layout/hList3"/>
    <dgm:cxn modelId="{6F935B93-95E8-4CF5-97D5-A8632747386B}" type="presOf" srcId="{9C7FA659-C03C-4696-9210-4A64D5097BED}" destId="{1EE91A31-42BB-4626-BB0E-6B5B648F2134}" srcOrd="0" destOrd="0" presId="urn:microsoft.com/office/officeart/2005/8/layout/hList3"/>
    <dgm:cxn modelId="{C293B30B-FC4F-4661-94C5-DC4A78B18EE3}" srcId="{C9109DA7-E6EB-4142-98F9-60CD927D4D04}" destId="{ED1EF505-00A3-49DA-9567-11475DA467EE}" srcOrd="5" destOrd="0" parTransId="{007B692C-1822-48E9-9B01-BEDAC7F9EC65}" sibTransId="{5454D7BC-AC24-4BBF-BA09-56C345395877}"/>
    <dgm:cxn modelId="{E2FC7207-A46E-4B48-A733-64CFCE4B2750}" srcId="{D77D8A6E-0B09-4E15-88D4-3E63C217767B}" destId="{BF019A89-D398-4410-BA06-BA1653450FDF}" srcOrd="7" destOrd="0" parTransId="{EB7B7113-C327-44A9-BAB5-E792BBFFCCA1}" sibTransId="{1BA717C8-5769-4852-9E4F-76ABE8CB25AB}"/>
    <dgm:cxn modelId="{48ADB417-63F9-468B-B4CC-DC2A80ACDC86}" type="presOf" srcId="{C9109DA7-E6EB-4142-98F9-60CD927D4D04}" destId="{65FD1CC8-E2D8-481E-9BDE-900A115CA037}" srcOrd="0" destOrd="0" presId="urn:microsoft.com/office/officeart/2005/8/layout/hList3"/>
    <dgm:cxn modelId="{93F2E9FC-ABA9-4298-ACF3-05863AD082D7}" type="presOf" srcId="{5BB895F5-8645-41B0-B0BB-52E01675C914}" destId="{3257547E-A5AD-42FD-A613-E07842E3FC9F}" srcOrd="0" destOrd="1" presId="urn:microsoft.com/office/officeart/2005/8/layout/hList3"/>
    <dgm:cxn modelId="{2102E471-0672-4BB8-BDA4-76A26BFBB3D0}" type="presOf" srcId="{F84EF14E-47C9-4484-A3BA-4E10372C4A18}" destId="{479664AF-FDD0-4D57-AFEA-8851028B9B02}" srcOrd="0" destOrd="0" presId="urn:microsoft.com/office/officeart/2005/8/layout/hList3"/>
    <dgm:cxn modelId="{46C20CA2-DD44-40EB-993A-C9E200E991B6}" srcId="{F84EF14E-47C9-4484-A3BA-4E10372C4A18}" destId="{0F74E1A1-247D-4676-8A8F-459595372500}" srcOrd="1" destOrd="0" parTransId="{E384F75A-7B5E-4C11-B36E-09E02749A459}" sibTransId="{0C727A66-D802-4430-9DD2-6327E87FBA1D}"/>
    <dgm:cxn modelId="{CC7FFAF7-B78E-43F6-9272-A376A7A56D1D}" type="presOf" srcId="{04EA6835-D2F6-4291-BCDF-482724857E99}" destId="{65FD1CC8-E2D8-481E-9BDE-900A115CA037}" srcOrd="0" destOrd="1" presId="urn:microsoft.com/office/officeart/2005/8/layout/hList3"/>
    <dgm:cxn modelId="{E7818816-BAB4-4B32-88C1-6927AB0BDC42}" srcId="{3779BB7A-8A5D-4264-B8B9-548A30F80FA9}" destId="{9C7FA659-C03C-4696-9210-4A64D5097BED}" srcOrd="1" destOrd="0" parTransId="{1BF4F017-1388-4237-896A-F75E71AB103F}" sibTransId="{00E4B850-ABA7-443C-B463-FD52498D25C5}"/>
    <dgm:cxn modelId="{4F403D9E-8447-42A6-8BC6-3AB9DD04C63E}" type="presOf" srcId="{BF019A89-D398-4410-BA06-BA1653450FDF}" destId="{1D1A50D4-BECB-4A4F-873B-6DABD5A08CB8}" srcOrd="0" destOrd="8" presId="urn:microsoft.com/office/officeart/2005/8/layout/hList3"/>
    <dgm:cxn modelId="{D93FC397-2C59-4FA2-A683-DA246B7542BC}" type="presOf" srcId="{F073B5A6-7C83-40A0-9479-EAD2B29CBD14}" destId="{1EE91A31-42BB-4626-BB0E-6B5B648F2134}" srcOrd="0" destOrd="4" presId="urn:microsoft.com/office/officeart/2005/8/layout/hList3"/>
    <dgm:cxn modelId="{357F2E01-9E2A-45AD-973C-B6CAFE3CB855}" srcId="{D77D8A6E-0B09-4E15-88D4-3E63C217767B}" destId="{0B7F94DF-3849-4A93-81FB-D7192ABA4C6D}" srcOrd="6" destOrd="0" parTransId="{0AF2CE2E-F1C4-4AA0-8E35-F2D0A6CB8EE8}" sibTransId="{2602B216-A22A-491B-B741-1D8CC5A9D289}"/>
    <dgm:cxn modelId="{18E572CA-D67C-425B-863A-84D2309C29F8}" type="presOf" srcId="{60EACD7B-3B79-4AFD-9FC4-E694BF21A919}" destId="{65FD1CC8-E2D8-481E-9BDE-900A115CA037}" srcOrd="0" destOrd="4" presId="urn:microsoft.com/office/officeart/2005/8/layout/hList3"/>
    <dgm:cxn modelId="{F4C82CE2-9340-4E08-82CC-47A89591ECB6}" type="presOf" srcId="{6A477EE5-255E-4817-A72F-D565E9430AD1}" destId="{1D1A50D4-BECB-4A4F-873B-6DABD5A08CB8}" srcOrd="0" destOrd="3" presId="urn:microsoft.com/office/officeart/2005/8/layout/hList3"/>
    <dgm:cxn modelId="{158DCC48-B2A0-45DA-A470-B066515D8899}" srcId="{3779BB7A-8A5D-4264-B8B9-548A30F80FA9}" destId="{16C2A86E-76A9-4BF8-90AB-D023ADE9EE3B}" srcOrd="4" destOrd="0" parTransId="{D7E4FF19-5091-47B9-A0D6-DACB9A9F85FE}" sibTransId="{50621585-7590-4DF0-BFF3-AE7BAC18CD44}"/>
    <dgm:cxn modelId="{18759694-8186-4D17-9698-597816AD3D04}" type="presOf" srcId="{D77D8A6E-0B09-4E15-88D4-3E63C217767B}" destId="{1D1A50D4-BECB-4A4F-873B-6DABD5A08CB8}" srcOrd="0" destOrd="0" presId="urn:microsoft.com/office/officeart/2005/8/layout/hList3"/>
    <dgm:cxn modelId="{FB084028-9694-4A1F-BF18-D26BD829A155}" srcId="{9C7FA659-C03C-4696-9210-4A64D5097BED}" destId="{174DF84D-7CD4-4B0D-B6F3-FCD02C6988CC}" srcOrd="0" destOrd="0" parTransId="{D8157070-A231-4CF4-9435-5364E6C0C0F7}" sibTransId="{0D4A85F4-2BB4-4AAB-9D30-C55442BD5712}"/>
    <dgm:cxn modelId="{067557DC-44A1-401D-87B4-A9F30D955F5B}" type="presOf" srcId="{E9C14482-3591-4557-A219-2A0C23738E19}" destId="{65FD1CC8-E2D8-481E-9BDE-900A115CA037}" srcOrd="0" destOrd="7" presId="urn:microsoft.com/office/officeart/2005/8/layout/hList3"/>
    <dgm:cxn modelId="{13FB92D0-E0EE-47F2-A1AA-71481875B5D8}" type="presOf" srcId="{CD56F8E0-F321-4A4F-B4C9-64D29F252371}" destId="{3257547E-A5AD-42FD-A613-E07842E3FC9F}" srcOrd="0" destOrd="4" presId="urn:microsoft.com/office/officeart/2005/8/layout/hList3"/>
    <dgm:cxn modelId="{119B08DE-9343-41AF-ACC2-B29DAD4C23A1}" srcId="{16C2A86E-76A9-4BF8-90AB-D023ADE9EE3B}" destId="{AEA1F642-AC78-4D32-A603-7239888F8C50}" srcOrd="2" destOrd="0" parTransId="{F7FFC2BF-A643-4CBC-8904-5F1DF8BCD835}" sibTransId="{FF36E25F-EC50-4AA3-9476-1B2BE8105A01}"/>
    <dgm:cxn modelId="{342C2C49-E793-45B6-93EB-67A7F01AF9D7}" type="presOf" srcId="{8A9BAB21-8652-4AF1-982F-DF55136BF1A5}" destId="{1D1A50D4-BECB-4A4F-873B-6DABD5A08CB8}" srcOrd="0" destOrd="5" presId="urn:microsoft.com/office/officeart/2005/8/layout/hList3"/>
    <dgm:cxn modelId="{6BB82797-46E3-436C-AB4B-6CEAE16FA770}" srcId="{9C7FA659-C03C-4696-9210-4A64D5097BED}" destId="{A357FE1E-8CCF-4E27-9969-87F08F11C2F9}" srcOrd="2" destOrd="0" parTransId="{DC771027-2149-4734-BAF1-34B73947A758}" sibTransId="{BEEE9B7A-3ED8-4435-96B6-2EB32B5311E4}"/>
    <dgm:cxn modelId="{EAF87BF6-AC3B-42ED-804F-C013C8BC9A23}" srcId="{C9109DA7-E6EB-4142-98F9-60CD927D4D04}" destId="{04EA6835-D2F6-4291-BCDF-482724857E99}" srcOrd="0" destOrd="0" parTransId="{7488BA98-70F2-4708-A628-422E02A1F39A}" sibTransId="{653F71FD-B074-4B0D-A6F1-1ABF65B3C408}"/>
    <dgm:cxn modelId="{0ACEF2FF-CAB0-4170-AA16-8AEB566E254C}" srcId="{D77D8A6E-0B09-4E15-88D4-3E63C217767B}" destId="{8A9BAB21-8652-4AF1-982F-DF55136BF1A5}" srcOrd="4" destOrd="0" parTransId="{ADEC683E-D781-434F-90F1-EB402538E05C}" sibTransId="{60753710-1D4D-47CA-AE1E-C6000087EB3A}"/>
    <dgm:cxn modelId="{29BA9C22-FD60-425A-AF80-C21D9A8610B8}" type="presOf" srcId="{700CF4C8-BBC1-4B94-844C-AC8A2EFCA9AF}" destId="{5E18469C-A9C4-451D-883C-9604D41D2B90}" srcOrd="0" destOrd="0" presId="urn:microsoft.com/office/officeart/2005/8/layout/hList3"/>
    <dgm:cxn modelId="{8A223FB8-5C3B-47B5-9E0E-C8988A57C5EA}" type="presOf" srcId="{D57E2BE4-6AE3-4880-B0C8-36AB0806B6C2}" destId="{1D1A50D4-BECB-4A4F-873B-6DABD5A08CB8}" srcOrd="0" destOrd="4" presId="urn:microsoft.com/office/officeart/2005/8/layout/hList3"/>
    <dgm:cxn modelId="{9D2BD98C-3ED2-41AF-B137-7FB2B0443038}" srcId="{C9109DA7-E6EB-4142-98F9-60CD927D4D04}" destId="{EF929CBC-E5A3-448A-AEA8-4BF245ACD810}" srcOrd="7" destOrd="0" parTransId="{1813F26C-D26E-46B0-BD87-03BCB5B64D3C}" sibTransId="{528111A7-FB5E-4F84-B386-68620F0F9B66}"/>
    <dgm:cxn modelId="{3FC69D5F-2FB8-4846-84EC-0F9784937E8B}" type="presOf" srcId="{53087D04-9AA3-444B-BFE1-19717CB676BA}" destId="{3257547E-A5AD-42FD-A613-E07842E3FC9F}" srcOrd="0" destOrd="2" presId="urn:microsoft.com/office/officeart/2005/8/layout/hList3"/>
    <dgm:cxn modelId="{353EC55E-B913-4A46-9223-3D38FE721653}" type="presOf" srcId="{0F74E1A1-247D-4676-8A8F-459595372500}" destId="{479664AF-FDD0-4D57-AFEA-8851028B9B02}" srcOrd="0" destOrd="2" presId="urn:microsoft.com/office/officeart/2005/8/layout/hList3"/>
    <dgm:cxn modelId="{3C6374EC-C99D-4554-B2CF-7D876B1BD3BF}" type="presOf" srcId="{6C1B9239-D196-4A6D-976A-500566507CA9}" destId="{479664AF-FDD0-4D57-AFEA-8851028B9B02}" srcOrd="0" destOrd="3" presId="urn:microsoft.com/office/officeart/2005/8/layout/hList3"/>
    <dgm:cxn modelId="{CA8B9C4F-86D7-4D30-AFCC-551DFEFFAC58}" type="presOf" srcId="{EF929CBC-E5A3-448A-AEA8-4BF245ACD810}" destId="{65FD1CC8-E2D8-481E-9BDE-900A115CA037}" srcOrd="0" destOrd="8" presId="urn:microsoft.com/office/officeart/2005/8/layout/hList3"/>
    <dgm:cxn modelId="{DE995FB9-EB0A-4ADC-B9F7-FA8A70759483}" srcId="{C9109DA7-E6EB-4142-98F9-60CD927D4D04}" destId="{60EACD7B-3B79-4AFD-9FC4-E694BF21A919}" srcOrd="3" destOrd="0" parTransId="{06F86CCB-CE8A-4AFA-82A7-F6A984BCBD0C}" sibTransId="{AAA515D4-0803-4552-AFAD-503277E979D4}"/>
    <dgm:cxn modelId="{D619F559-05A8-4722-8F1E-09651E178094}" srcId="{D77D8A6E-0B09-4E15-88D4-3E63C217767B}" destId="{F3D57E45-7D67-4755-A87C-C98A628A19A3}" srcOrd="5" destOrd="0" parTransId="{710662BB-9508-4E04-A4E8-FE29C4A2BC2A}" sibTransId="{49FECE35-B758-4616-88D5-2B768AE829C0}"/>
    <dgm:cxn modelId="{592EE7AB-B754-4C9A-8785-8A19F9F3AC1F}" srcId="{F84EF14E-47C9-4484-A3BA-4E10372C4A18}" destId="{6C1B9239-D196-4A6D-976A-500566507CA9}" srcOrd="2" destOrd="0" parTransId="{15EE47EA-BD59-420E-BE97-E79336F0793E}" sibTransId="{EB5C5B2B-4A0B-4E38-A978-C874D040C645}"/>
    <dgm:cxn modelId="{BB58EE19-7F7C-4FD3-A9A4-F05734D7F510}" type="presOf" srcId="{D3E1CDA0-B925-4F83-A645-780B7C8D533C}" destId="{1D1A50D4-BECB-4A4F-873B-6DABD5A08CB8}" srcOrd="0" destOrd="2" presId="urn:microsoft.com/office/officeart/2005/8/layout/hList3"/>
    <dgm:cxn modelId="{1CB736B4-85A1-44C8-9005-838A625D0B91}" type="presOf" srcId="{ED1EF505-00A3-49DA-9567-11475DA467EE}" destId="{65FD1CC8-E2D8-481E-9BDE-900A115CA037}" srcOrd="0" destOrd="6" presId="urn:microsoft.com/office/officeart/2005/8/layout/hList3"/>
    <dgm:cxn modelId="{6BF8F182-F416-4C4F-BCF8-5E478140A5F1}" srcId="{C9109DA7-E6EB-4142-98F9-60CD927D4D04}" destId="{824EE283-2EE7-4233-8AA9-A35182AFF6B1}" srcOrd="8" destOrd="0" parTransId="{B4825260-3240-45BD-A1BD-52A272988622}" sibTransId="{46E074A8-8C26-49C3-B343-A024BCE920D9}"/>
    <dgm:cxn modelId="{E01EBFE3-3DC7-4D91-BC9F-4E77E730A295}" srcId="{16C2A86E-76A9-4BF8-90AB-D023ADE9EE3B}" destId="{5BB895F5-8645-41B0-B0BB-52E01675C914}" srcOrd="0" destOrd="0" parTransId="{1AC4142E-CD56-41F3-813A-A6695A2C7256}" sibTransId="{4C8FA64B-F9BF-4D88-9E9E-50ED5DDD66D0}"/>
    <dgm:cxn modelId="{76ECA153-63E6-4B7A-BE28-0356581B59AB}" type="presOf" srcId="{AEA1F642-AC78-4D32-A603-7239888F8C50}" destId="{3257547E-A5AD-42FD-A613-E07842E3FC9F}" srcOrd="0" destOrd="3" presId="urn:microsoft.com/office/officeart/2005/8/layout/hList3"/>
    <dgm:cxn modelId="{39A255B0-7038-413A-9623-15FAE8B18137}" srcId="{9C7FA659-C03C-4696-9210-4A64D5097BED}" destId="{F073B5A6-7C83-40A0-9479-EAD2B29CBD14}" srcOrd="3" destOrd="0" parTransId="{7E213C65-894A-46C7-BD24-E450E2ABC95A}" sibTransId="{7B9021CA-23C9-4D91-87E3-41285E84E3B8}"/>
    <dgm:cxn modelId="{36D71A6C-BB66-4D6D-A74A-66DBC842348E}" type="presOf" srcId="{3779BB7A-8A5D-4264-B8B9-548A30F80FA9}" destId="{4F9DBBA0-7684-41BF-80BB-B5E3DE1DDBE9}" srcOrd="0" destOrd="0" presId="urn:microsoft.com/office/officeart/2005/8/layout/hList3"/>
    <dgm:cxn modelId="{7F8F5672-38B1-46D1-940D-E70A1487793B}" type="presOf" srcId="{0F9EEC96-DF60-0346-B284-AD96DB4E1856}" destId="{479664AF-FDD0-4D57-AFEA-8851028B9B02}" srcOrd="0" destOrd="1" presId="urn:microsoft.com/office/officeart/2005/8/layout/hList3"/>
    <dgm:cxn modelId="{BFA4D9DC-EC65-4F93-87EF-7EF2E23999D9}" type="presOf" srcId="{AB8AC0C2-EE7D-458D-9A71-02C2150474C8}" destId="{65FD1CC8-E2D8-481E-9BDE-900A115CA037}" srcOrd="0" destOrd="3" presId="urn:microsoft.com/office/officeart/2005/8/layout/hList3"/>
    <dgm:cxn modelId="{0FF39AB2-C514-48B1-B075-14ACE0B582A2}" type="presOf" srcId="{F3D57E45-7D67-4755-A87C-C98A628A19A3}" destId="{1D1A50D4-BECB-4A4F-873B-6DABD5A08CB8}" srcOrd="0" destOrd="6" presId="urn:microsoft.com/office/officeart/2005/8/layout/hList3"/>
    <dgm:cxn modelId="{1C2D9786-AC13-48E2-A8E5-3CFEE19106FE}" srcId="{D77D8A6E-0B09-4E15-88D4-3E63C217767B}" destId="{D3E1CDA0-B925-4F83-A645-780B7C8D533C}" srcOrd="1" destOrd="0" parTransId="{06909391-63BB-4CEE-8DC1-81BEC4FC41EE}" sibTransId="{D910DFFF-631D-411D-A0AD-D598B162E41D}"/>
    <dgm:cxn modelId="{A8B405A2-551C-4DD2-9FF0-0FEECFD4FF59}" srcId="{3779BB7A-8A5D-4264-B8B9-548A30F80FA9}" destId="{D77D8A6E-0B09-4E15-88D4-3E63C217767B}" srcOrd="3" destOrd="0" parTransId="{A0DE54E2-2BAB-4F04-A070-6A864DC6AC16}" sibTransId="{BB23EF27-83E7-4AE4-AD30-E813E5BD6939}"/>
    <dgm:cxn modelId="{C73FAB10-F420-4FD4-AB2A-6A6EFA31348D}" type="presOf" srcId="{F1F1AA42-A3F5-4C1D-91A8-8662BBA9DC06}" destId="{65FD1CC8-E2D8-481E-9BDE-900A115CA037}" srcOrd="0" destOrd="2" presId="urn:microsoft.com/office/officeart/2005/8/layout/hList3"/>
    <dgm:cxn modelId="{3B87BBC8-0594-4F24-B026-B7EB4A2D6073}" srcId="{9C7FA659-C03C-4696-9210-4A64D5097BED}" destId="{F432056E-040A-468F-82F5-7EC3E66BA822}" srcOrd="4" destOrd="0" parTransId="{EB7F79FC-AD77-460B-B77B-585CAEB03D9A}" sibTransId="{33E82B01-1CE9-45AD-A1D0-3B0043096141}"/>
    <dgm:cxn modelId="{65EF1BF7-C6BF-4535-BE4B-259D9B9B9BEF}" type="presParOf" srcId="{5E18469C-A9C4-451D-883C-9604D41D2B90}" destId="{4F9DBBA0-7684-41BF-80BB-B5E3DE1DDBE9}" srcOrd="0" destOrd="0" presId="urn:microsoft.com/office/officeart/2005/8/layout/hList3"/>
    <dgm:cxn modelId="{68ACB1D4-FD3F-4693-A4DA-A68E92E3046A}" type="presParOf" srcId="{5E18469C-A9C4-451D-883C-9604D41D2B90}" destId="{78517B47-C72C-4611-BF7B-24DC9DD7451C}" srcOrd="1" destOrd="0" presId="urn:microsoft.com/office/officeart/2005/8/layout/hList3"/>
    <dgm:cxn modelId="{1E2FC0C5-5EE1-4FC7-9F8B-5DB1B00A9583}" type="presParOf" srcId="{78517B47-C72C-4611-BF7B-24DC9DD7451C}" destId="{479664AF-FDD0-4D57-AFEA-8851028B9B02}" srcOrd="0" destOrd="0" presId="urn:microsoft.com/office/officeart/2005/8/layout/hList3"/>
    <dgm:cxn modelId="{E83513AD-02E9-434B-BCCF-F9B634354649}" type="presParOf" srcId="{78517B47-C72C-4611-BF7B-24DC9DD7451C}" destId="{1EE91A31-42BB-4626-BB0E-6B5B648F2134}" srcOrd="1" destOrd="0" presId="urn:microsoft.com/office/officeart/2005/8/layout/hList3"/>
    <dgm:cxn modelId="{081282F1-3FED-48D5-8B8F-6E47B96A2B64}" type="presParOf" srcId="{78517B47-C72C-4611-BF7B-24DC9DD7451C}" destId="{65FD1CC8-E2D8-481E-9BDE-900A115CA037}" srcOrd="2" destOrd="0" presId="urn:microsoft.com/office/officeart/2005/8/layout/hList3"/>
    <dgm:cxn modelId="{78CC4F85-C7CA-44EA-A535-8C18C55F55C1}" type="presParOf" srcId="{78517B47-C72C-4611-BF7B-24DC9DD7451C}" destId="{1D1A50D4-BECB-4A4F-873B-6DABD5A08CB8}" srcOrd="3" destOrd="0" presId="urn:microsoft.com/office/officeart/2005/8/layout/hList3"/>
    <dgm:cxn modelId="{ABA8805B-E556-481F-A790-4F3D64141842}" type="presParOf" srcId="{78517B47-C72C-4611-BF7B-24DC9DD7451C}" destId="{3257547E-A5AD-42FD-A613-E07842E3FC9F}" srcOrd="4" destOrd="0" presId="urn:microsoft.com/office/officeart/2005/8/layout/hList3"/>
    <dgm:cxn modelId="{8D85AAC7-E003-47ED-95D2-7EDFDFD186F4}" type="presParOf" srcId="{5E18469C-A9C4-451D-883C-9604D41D2B90}" destId="{BCE07111-6920-4A94-8D78-9C26F9D61D17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E6481-42FD-4E6D-B4D2-4856778702AF}">
      <dsp:nvSpPr>
        <dsp:cNvPr id="0" name=""/>
        <dsp:cNvSpPr/>
      </dsp:nvSpPr>
      <dsp:spPr>
        <a:xfrm>
          <a:off x="0" y="2251"/>
          <a:ext cx="8775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42D1C-FD4E-46BD-8098-01590232BC31}">
      <dsp:nvSpPr>
        <dsp:cNvPr id="0" name=""/>
        <dsp:cNvSpPr/>
      </dsp:nvSpPr>
      <dsp:spPr>
        <a:xfrm>
          <a:off x="0" y="2251"/>
          <a:ext cx="1755140" cy="153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Privacy</a:t>
          </a:r>
          <a:endParaRPr lang="en-US" sz="2500" kern="1200" dirty="0"/>
        </a:p>
      </dsp:txBody>
      <dsp:txXfrm>
        <a:off x="0" y="2251"/>
        <a:ext cx="1755140" cy="1535199"/>
      </dsp:txXfrm>
    </dsp:sp>
    <dsp:sp modelId="{6FBA3449-9F70-4DC6-BFA2-9AE3F0A71566}">
      <dsp:nvSpPr>
        <dsp:cNvPr id="0" name=""/>
        <dsp:cNvSpPr/>
      </dsp:nvSpPr>
      <dsp:spPr>
        <a:xfrm>
          <a:off x="1886775" y="16718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Communication Privacy</a:t>
          </a:r>
          <a:endParaRPr lang="en-US" sz="1000" kern="1200" dirty="0"/>
        </a:p>
      </dsp:txBody>
      <dsp:txXfrm>
        <a:off x="1886775" y="16718"/>
        <a:ext cx="2207966" cy="289349"/>
      </dsp:txXfrm>
    </dsp:sp>
    <dsp:sp modelId="{2CC8E1A7-4BE2-41AC-B973-319D2D1CD0D4}">
      <dsp:nvSpPr>
        <dsp:cNvPr id="0" name=""/>
        <dsp:cNvSpPr/>
      </dsp:nvSpPr>
      <dsp:spPr>
        <a:xfrm>
          <a:off x="1755139" y="306067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12B2E-652C-41EF-8BD9-6E80E746B897}">
      <dsp:nvSpPr>
        <dsp:cNvPr id="0" name=""/>
        <dsp:cNvSpPr/>
      </dsp:nvSpPr>
      <dsp:spPr>
        <a:xfrm>
          <a:off x="1886775" y="320535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Confidentiality</a:t>
          </a:r>
          <a:endParaRPr lang="en-US" sz="1000" kern="1200" dirty="0"/>
        </a:p>
      </dsp:txBody>
      <dsp:txXfrm>
        <a:off x="1886775" y="320535"/>
        <a:ext cx="2207966" cy="289349"/>
      </dsp:txXfrm>
    </dsp:sp>
    <dsp:sp modelId="{00D7AEF1-3CA9-4F80-91F2-E4F3C29A556B}">
      <dsp:nvSpPr>
        <dsp:cNvPr id="0" name=""/>
        <dsp:cNvSpPr/>
      </dsp:nvSpPr>
      <dsp:spPr>
        <a:xfrm>
          <a:off x="4226377" y="320535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Access Policies</a:t>
          </a:r>
          <a:endParaRPr lang="en-US" sz="500" kern="1200" dirty="0"/>
        </a:p>
      </dsp:txBody>
      <dsp:txXfrm>
        <a:off x="4226377" y="320535"/>
        <a:ext cx="2207966" cy="289349"/>
      </dsp:txXfrm>
    </dsp:sp>
    <dsp:sp modelId="{452126F9-F439-4B92-9DAA-B14492142A66}">
      <dsp:nvSpPr>
        <dsp:cNvPr id="0" name=""/>
        <dsp:cNvSpPr/>
      </dsp:nvSpPr>
      <dsp:spPr>
        <a:xfrm>
          <a:off x="6565978" y="320535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Systems</a:t>
          </a:r>
          <a:endParaRPr lang="en-US" sz="700" kern="1200" dirty="0"/>
        </a:p>
      </dsp:txBody>
      <dsp:txXfrm>
        <a:off x="6565978" y="320535"/>
        <a:ext cx="2207966" cy="144674"/>
      </dsp:txXfrm>
    </dsp:sp>
    <dsp:sp modelId="{A8917B06-B87E-4AA9-A9A5-5DB916EF282E}">
      <dsp:nvSpPr>
        <dsp:cNvPr id="0" name=""/>
        <dsp:cNvSpPr/>
      </dsp:nvSpPr>
      <dsp:spPr>
        <a:xfrm>
          <a:off x="6565978" y="465209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Crypto Enforced</a:t>
          </a:r>
          <a:endParaRPr lang="en-US" sz="700" kern="1200" dirty="0"/>
        </a:p>
      </dsp:txBody>
      <dsp:txXfrm>
        <a:off x="6565978" y="465209"/>
        <a:ext cx="2207966" cy="144674"/>
      </dsp:txXfrm>
    </dsp:sp>
    <dsp:sp modelId="{79F37497-7A07-4826-AE46-D64376219A90}">
      <dsp:nvSpPr>
        <dsp:cNvPr id="0" name=""/>
        <dsp:cNvSpPr/>
      </dsp:nvSpPr>
      <dsp:spPr>
        <a:xfrm>
          <a:off x="1755139" y="609884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53E6-4375-4FA2-AB8F-ED7E14E860BF}">
      <dsp:nvSpPr>
        <dsp:cNvPr id="0" name=""/>
        <dsp:cNvSpPr/>
      </dsp:nvSpPr>
      <dsp:spPr>
        <a:xfrm>
          <a:off x="1886775" y="624351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Computing on Encrypted Data</a:t>
          </a:r>
          <a:endParaRPr lang="en-US" sz="1000" kern="1200" dirty="0"/>
        </a:p>
      </dsp:txBody>
      <dsp:txXfrm>
        <a:off x="1886775" y="624351"/>
        <a:ext cx="2207966" cy="289349"/>
      </dsp:txXfrm>
    </dsp:sp>
    <dsp:sp modelId="{67D0474A-0445-4C53-89EE-AE370045B4B3}">
      <dsp:nvSpPr>
        <dsp:cNvPr id="0" name=""/>
        <dsp:cNvSpPr/>
      </dsp:nvSpPr>
      <dsp:spPr>
        <a:xfrm>
          <a:off x="4226377" y="624351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Searching and Reporting</a:t>
          </a:r>
          <a:endParaRPr lang="en-US" sz="500" kern="1200" dirty="0"/>
        </a:p>
      </dsp:txBody>
      <dsp:txXfrm>
        <a:off x="4226377" y="624351"/>
        <a:ext cx="2207966" cy="144674"/>
      </dsp:txXfrm>
    </dsp:sp>
    <dsp:sp modelId="{560BABD3-7ABA-4704-9D7F-FC4A5255813C}">
      <dsp:nvSpPr>
        <dsp:cNvPr id="0" name=""/>
        <dsp:cNvSpPr/>
      </dsp:nvSpPr>
      <dsp:spPr>
        <a:xfrm>
          <a:off x="4094741" y="769026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721B0-A17D-488E-95DA-8B296415DB77}">
      <dsp:nvSpPr>
        <dsp:cNvPr id="0" name=""/>
        <dsp:cNvSpPr/>
      </dsp:nvSpPr>
      <dsp:spPr>
        <a:xfrm>
          <a:off x="4226377" y="769026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Fully Homomorphic Encryption</a:t>
          </a:r>
          <a:endParaRPr lang="en-US" sz="500" kern="1200" dirty="0"/>
        </a:p>
      </dsp:txBody>
      <dsp:txXfrm>
        <a:off x="4226377" y="769026"/>
        <a:ext cx="2207966" cy="144674"/>
      </dsp:txXfrm>
    </dsp:sp>
    <dsp:sp modelId="{2D01EC14-9178-49E2-BA6F-51620E8A2CD8}">
      <dsp:nvSpPr>
        <dsp:cNvPr id="0" name=""/>
        <dsp:cNvSpPr/>
      </dsp:nvSpPr>
      <dsp:spPr>
        <a:xfrm>
          <a:off x="1755139" y="913700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38C51-13D0-4572-B5A3-CE6AB03AD0F3}">
      <dsp:nvSpPr>
        <dsp:cNvPr id="0" name=""/>
        <dsp:cNvSpPr/>
      </dsp:nvSpPr>
      <dsp:spPr>
        <a:xfrm>
          <a:off x="1886775" y="928168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Secure Data Aggregation</a:t>
          </a:r>
          <a:endParaRPr lang="en-US" sz="1000" kern="1200" dirty="0"/>
        </a:p>
      </dsp:txBody>
      <dsp:txXfrm>
        <a:off x="1886775" y="928168"/>
        <a:ext cx="2207966" cy="289349"/>
      </dsp:txXfrm>
    </dsp:sp>
    <dsp:sp modelId="{A64B540F-939D-47E0-BFBC-9356A51BCDE8}">
      <dsp:nvSpPr>
        <dsp:cNvPr id="0" name=""/>
        <dsp:cNvSpPr/>
      </dsp:nvSpPr>
      <dsp:spPr>
        <a:xfrm>
          <a:off x="1755139" y="1217517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87E63-98B3-4F03-ACFC-D36B114163C9}">
      <dsp:nvSpPr>
        <dsp:cNvPr id="0" name=""/>
        <dsp:cNvSpPr/>
      </dsp:nvSpPr>
      <dsp:spPr>
        <a:xfrm>
          <a:off x="1886775" y="1231984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Key Management</a:t>
          </a:r>
          <a:endParaRPr lang="en-US" sz="1000" kern="1200" dirty="0"/>
        </a:p>
      </dsp:txBody>
      <dsp:txXfrm>
        <a:off x="1886775" y="1231984"/>
        <a:ext cx="2207966" cy="289349"/>
      </dsp:txXfrm>
    </dsp:sp>
    <dsp:sp modelId="{9A6E53D4-3573-45B3-9E38-CA0DB11AF363}">
      <dsp:nvSpPr>
        <dsp:cNvPr id="0" name=""/>
        <dsp:cNvSpPr/>
      </dsp:nvSpPr>
      <dsp:spPr>
        <a:xfrm>
          <a:off x="1755139" y="1521333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78F4A-32D1-4293-BE17-9C4A0A016512}">
      <dsp:nvSpPr>
        <dsp:cNvPr id="0" name=""/>
        <dsp:cNvSpPr/>
      </dsp:nvSpPr>
      <dsp:spPr>
        <a:xfrm>
          <a:off x="0" y="1537450"/>
          <a:ext cx="8775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FC76B-6C93-4E8C-9F07-437076DB5035}">
      <dsp:nvSpPr>
        <dsp:cNvPr id="0" name=""/>
        <dsp:cNvSpPr/>
      </dsp:nvSpPr>
      <dsp:spPr>
        <a:xfrm>
          <a:off x="0" y="1537450"/>
          <a:ext cx="1755140" cy="153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Provenance</a:t>
          </a:r>
          <a:endParaRPr lang="en-US" sz="2500" kern="1200" dirty="0"/>
        </a:p>
      </dsp:txBody>
      <dsp:txXfrm>
        <a:off x="0" y="1537450"/>
        <a:ext cx="1755140" cy="1535199"/>
      </dsp:txXfrm>
    </dsp:sp>
    <dsp:sp modelId="{3FD0B706-E624-41D6-8AB3-D4AEE8C2481C}">
      <dsp:nvSpPr>
        <dsp:cNvPr id="0" name=""/>
        <dsp:cNvSpPr/>
      </dsp:nvSpPr>
      <dsp:spPr>
        <a:xfrm>
          <a:off x="1886775" y="1551917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End-point Input Validation</a:t>
          </a:r>
          <a:endParaRPr lang="en-US" sz="1000" kern="1200" dirty="0"/>
        </a:p>
      </dsp:txBody>
      <dsp:txXfrm>
        <a:off x="1886775" y="1551917"/>
        <a:ext cx="2207966" cy="289349"/>
      </dsp:txXfrm>
    </dsp:sp>
    <dsp:sp modelId="{A269D8D5-A674-4EEB-8DCE-383333501BD7}">
      <dsp:nvSpPr>
        <dsp:cNvPr id="0" name=""/>
        <dsp:cNvSpPr/>
      </dsp:nvSpPr>
      <dsp:spPr>
        <a:xfrm>
          <a:off x="4226377" y="1551917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Syntactic Validation</a:t>
          </a:r>
          <a:endParaRPr lang="en-US" sz="500" kern="1200" dirty="0"/>
        </a:p>
      </dsp:txBody>
      <dsp:txXfrm>
        <a:off x="4226377" y="1551917"/>
        <a:ext cx="2207966" cy="144674"/>
      </dsp:txXfrm>
    </dsp:sp>
    <dsp:sp modelId="{06A2043F-EA8D-4546-A946-39DE0E10C6B2}">
      <dsp:nvSpPr>
        <dsp:cNvPr id="0" name=""/>
        <dsp:cNvSpPr/>
      </dsp:nvSpPr>
      <dsp:spPr>
        <a:xfrm>
          <a:off x="4094741" y="1696592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3A910B-7620-4E81-819B-900247F83379}">
      <dsp:nvSpPr>
        <dsp:cNvPr id="0" name=""/>
        <dsp:cNvSpPr/>
      </dsp:nvSpPr>
      <dsp:spPr>
        <a:xfrm>
          <a:off x="4226377" y="1696592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Semantic Validation</a:t>
          </a:r>
          <a:endParaRPr lang="en-US" sz="500" kern="1200" dirty="0"/>
        </a:p>
      </dsp:txBody>
      <dsp:txXfrm>
        <a:off x="4226377" y="1696592"/>
        <a:ext cx="2207966" cy="144674"/>
      </dsp:txXfrm>
    </dsp:sp>
    <dsp:sp modelId="{8BC468FA-E21A-4431-8BD9-52A9CBEC5E6F}">
      <dsp:nvSpPr>
        <dsp:cNvPr id="0" name=""/>
        <dsp:cNvSpPr/>
      </dsp:nvSpPr>
      <dsp:spPr>
        <a:xfrm>
          <a:off x="1755139" y="1841266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172767-9F85-49F0-B9CC-E6D33FF50D8A}">
      <dsp:nvSpPr>
        <dsp:cNvPr id="0" name=""/>
        <dsp:cNvSpPr/>
      </dsp:nvSpPr>
      <dsp:spPr>
        <a:xfrm>
          <a:off x="1886775" y="1855734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Communication Integrity</a:t>
          </a:r>
          <a:endParaRPr lang="en-US" sz="1000" kern="1200" dirty="0"/>
        </a:p>
      </dsp:txBody>
      <dsp:txXfrm>
        <a:off x="1886775" y="1855734"/>
        <a:ext cx="2207966" cy="289349"/>
      </dsp:txXfrm>
    </dsp:sp>
    <dsp:sp modelId="{30EEA779-ACA2-4614-883D-84AA6B8A9A05}">
      <dsp:nvSpPr>
        <dsp:cNvPr id="0" name=""/>
        <dsp:cNvSpPr/>
      </dsp:nvSpPr>
      <dsp:spPr>
        <a:xfrm>
          <a:off x="1755139" y="2145083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B2CF8-25BE-4F1E-840B-238CD83F3752}">
      <dsp:nvSpPr>
        <dsp:cNvPr id="0" name=""/>
        <dsp:cNvSpPr/>
      </dsp:nvSpPr>
      <dsp:spPr>
        <a:xfrm>
          <a:off x="1886775" y="2159550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Authenticated Computations on Data</a:t>
          </a:r>
          <a:endParaRPr lang="en-US" sz="1000" kern="1200" dirty="0"/>
        </a:p>
      </dsp:txBody>
      <dsp:txXfrm>
        <a:off x="1886775" y="2159550"/>
        <a:ext cx="2207966" cy="289349"/>
      </dsp:txXfrm>
    </dsp:sp>
    <dsp:sp modelId="{7DA1F9F2-923E-4420-B96E-2A378F183539}">
      <dsp:nvSpPr>
        <dsp:cNvPr id="0" name=""/>
        <dsp:cNvSpPr/>
      </dsp:nvSpPr>
      <dsp:spPr>
        <a:xfrm>
          <a:off x="4226377" y="2159550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Trusted Platforms</a:t>
          </a:r>
          <a:endParaRPr lang="en-US" sz="500" kern="1200" dirty="0"/>
        </a:p>
      </dsp:txBody>
      <dsp:txXfrm>
        <a:off x="4226377" y="2159550"/>
        <a:ext cx="2207966" cy="144674"/>
      </dsp:txXfrm>
    </dsp:sp>
    <dsp:sp modelId="{FB5DC73D-D0D0-47FF-A691-368B415FA5E6}">
      <dsp:nvSpPr>
        <dsp:cNvPr id="0" name=""/>
        <dsp:cNvSpPr/>
      </dsp:nvSpPr>
      <dsp:spPr>
        <a:xfrm>
          <a:off x="4094741" y="2304225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09327-EF91-496E-80BE-DA5182D66ED4}">
      <dsp:nvSpPr>
        <dsp:cNvPr id="0" name=""/>
        <dsp:cNvSpPr/>
      </dsp:nvSpPr>
      <dsp:spPr>
        <a:xfrm>
          <a:off x="4226377" y="2304225"/>
          <a:ext cx="2207966" cy="1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Crypto Enforced</a:t>
          </a:r>
          <a:endParaRPr lang="en-US" sz="500" kern="1200" dirty="0"/>
        </a:p>
      </dsp:txBody>
      <dsp:txXfrm>
        <a:off x="4226377" y="2304225"/>
        <a:ext cx="2207966" cy="144674"/>
      </dsp:txXfrm>
    </dsp:sp>
    <dsp:sp modelId="{25C0AB73-4470-4EC8-9151-6C089D88EEF8}">
      <dsp:nvSpPr>
        <dsp:cNvPr id="0" name=""/>
        <dsp:cNvSpPr/>
      </dsp:nvSpPr>
      <dsp:spPr>
        <a:xfrm>
          <a:off x="1755139" y="2448899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18EEE-A7D7-40C8-B0AB-8634889E8E34}">
      <dsp:nvSpPr>
        <dsp:cNvPr id="0" name=""/>
        <dsp:cNvSpPr/>
      </dsp:nvSpPr>
      <dsp:spPr>
        <a:xfrm>
          <a:off x="1886775" y="2463367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Granular Audits</a:t>
          </a:r>
          <a:endParaRPr lang="en-US" sz="1000" kern="1200" dirty="0"/>
        </a:p>
      </dsp:txBody>
      <dsp:txXfrm>
        <a:off x="1886775" y="2463367"/>
        <a:ext cx="2207966" cy="289349"/>
      </dsp:txXfrm>
    </dsp:sp>
    <dsp:sp modelId="{E13D672A-3C3E-43EF-AC1D-5F9BAC88CD3C}">
      <dsp:nvSpPr>
        <dsp:cNvPr id="0" name=""/>
        <dsp:cNvSpPr/>
      </dsp:nvSpPr>
      <dsp:spPr>
        <a:xfrm>
          <a:off x="1755139" y="2752716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B976B-A7EF-45AA-8973-BE089FE64DF9}">
      <dsp:nvSpPr>
        <dsp:cNvPr id="0" name=""/>
        <dsp:cNvSpPr/>
      </dsp:nvSpPr>
      <dsp:spPr>
        <a:xfrm>
          <a:off x="1886775" y="2767183"/>
          <a:ext cx="2207966" cy="289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Control of Valuable Assets</a:t>
          </a:r>
          <a:endParaRPr lang="en-US" sz="1000" kern="1200" dirty="0"/>
        </a:p>
      </dsp:txBody>
      <dsp:txXfrm>
        <a:off x="1886775" y="2767183"/>
        <a:ext cx="2207966" cy="289349"/>
      </dsp:txXfrm>
    </dsp:sp>
    <dsp:sp modelId="{DCEFA8D5-706D-4B58-B76A-0D7118EF6881}">
      <dsp:nvSpPr>
        <dsp:cNvPr id="0" name=""/>
        <dsp:cNvSpPr/>
      </dsp:nvSpPr>
      <dsp:spPr>
        <a:xfrm>
          <a:off x="4226377" y="2767183"/>
          <a:ext cx="2207966" cy="9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Lifecycle Management</a:t>
          </a:r>
          <a:endParaRPr lang="en-US" sz="500" kern="1200" dirty="0"/>
        </a:p>
      </dsp:txBody>
      <dsp:txXfrm>
        <a:off x="4226377" y="2767183"/>
        <a:ext cx="2207966" cy="96355"/>
      </dsp:txXfrm>
    </dsp:sp>
    <dsp:sp modelId="{73B0E994-9CD5-4A64-893B-3AE04B2DBCE3}">
      <dsp:nvSpPr>
        <dsp:cNvPr id="0" name=""/>
        <dsp:cNvSpPr/>
      </dsp:nvSpPr>
      <dsp:spPr>
        <a:xfrm>
          <a:off x="4094741" y="2863539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55B2C-A8C8-4B26-A83E-9104511AFA84}">
      <dsp:nvSpPr>
        <dsp:cNvPr id="0" name=""/>
        <dsp:cNvSpPr/>
      </dsp:nvSpPr>
      <dsp:spPr>
        <a:xfrm>
          <a:off x="4226377" y="2863539"/>
          <a:ext cx="2207966" cy="9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Retention, Disposition, Hold</a:t>
          </a:r>
          <a:endParaRPr lang="en-US" sz="500" kern="1200" dirty="0"/>
        </a:p>
      </dsp:txBody>
      <dsp:txXfrm>
        <a:off x="4226377" y="2863539"/>
        <a:ext cx="2207966" cy="96355"/>
      </dsp:txXfrm>
    </dsp:sp>
    <dsp:sp modelId="{5B3ACD67-5B58-4E95-9D33-3661602BA2C6}">
      <dsp:nvSpPr>
        <dsp:cNvPr id="0" name=""/>
        <dsp:cNvSpPr/>
      </dsp:nvSpPr>
      <dsp:spPr>
        <a:xfrm>
          <a:off x="4094741" y="2959894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245BCD-3B47-43B6-828D-2DD3BC459137}">
      <dsp:nvSpPr>
        <dsp:cNvPr id="0" name=""/>
        <dsp:cNvSpPr/>
      </dsp:nvSpPr>
      <dsp:spPr>
        <a:xfrm>
          <a:off x="4226377" y="2959894"/>
          <a:ext cx="2207966" cy="9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Digital Rights Management</a:t>
          </a:r>
          <a:endParaRPr lang="en-US" sz="500" kern="1200" dirty="0"/>
        </a:p>
      </dsp:txBody>
      <dsp:txXfrm>
        <a:off x="4226377" y="2959894"/>
        <a:ext cx="2207966" cy="96355"/>
      </dsp:txXfrm>
    </dsp:sp>
    <dsp:sp modelId="{1487F8AE-360F-4A99-835F-C9FB183C7377}">
      <dsp:nvSpPr>
        <dsp:cNvPr id="0" name=""/>
        <dsp:cNvSpPr/>
      </dsp:nvSpPr>
      <dsp:spPr>
        <a:xfrm>
          <a:off x="1755139" y="3056533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26A95-AFCD-49C8-B87C-C7DE159FDB61}">
      <dsp:nvSpPr>
        <dsp:cNvPr id="0" name=""/>
        <dsp:cNvSpPr/>
      </dsp:nvSpPr>
      <dsp:spPr>
        <a:xfrm>
          <a:off x="0" y="3072649"/>
          <a:ext cx="8775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69642-B9D7-4267-8326-B2F376C1C7FF}">
      <dsp:nvSpPr>
        <dsp:cNvPr id="0" name=""/>
        <dsp:cNvSpPr/>
      </dsp:nvSpPr>
      <dsp:spPr>
        <a:xfrm>
          <a:off x="0" y="3072649"/>
          <a:ext cx="1755140" cy="1535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System Health</a:t>
          </a:r>
          <a:endParaRPr lang="en-US" sz="2500" kern="1200" dirty="0"/>
        </a:p>
      </dsp:txBody>
      <dsp:txXfrm>
        <a:off x="0" y="3072649"/>
        <a:ext cx="1755140" cy="1535199"/>
      </dsp:txXfrm>
    </dsp:sp>
    <dsp:sp modelId="{3067F437-FCEA-4428-96AB-F1B996A34B70}">
      <dsp:nvSpPr>
        <dsp:cNvPr id="0" name=""/>
        <dsp:cNvSpPr/>
      </dsp:nvSpPr>
      <dsp:spPr>
        <a:xfrm>
          <a:off x="1886775" y="3108331"/>
          <a:ext cx="2207966" cy="7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Security against </a:t>
          </a:r>
          <a:r>
            <a:rPr lang="en-US" sz="1000" kern="1200" dirty="0" err="1" smtClean="0"/>
            <a:t>DoS</a:t>
          </a:r>
          <a:endParaRPr lang="en-US" sz="1000" kern="1200" dirty="0"/>
        </a:p>
      </dsp:txBody>
      <dsp:txXfrm>
        <a:off x="1886775" y="3108331"/>
        <a:ext cx="2207966" cy="713627"/>
      </dsp:txXfrm>
    </dsp:sp>
    <dsp:sp modelId="{37553543-2E86-4131-89A0-2877FBB78A50}">
      <dsp:nvSpPr>
        <dsp:cNvPr id="0" name=""/>
        <dsp:cNvSpPr/>
      </dsp:nvSpPr>
      <dsp:spPr>
        <a:xfrm>
          <a:off x="4226377" y="3108331"/>
          <a:ext cx="2207966" cy="7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Construction of cryptographic protocols proactively resistant to </a:t>
          </a:r>
          <a:r>
            <a:rPr lang="en-US" sz="500" kern="1200" dirty="0" err="1" smtClean="0"/>
            <a:t>DoS</a:t>
          </a:r>
          <a:endParaRPr lang="en-US" sz="500" kern="1200" dirty="0"/>
        </a:p>
      </dsp:txBody>
      <dsp:txXfrm>
        <a:off x="4226377" y="3108331"/>
        <a:ext cx="2207966" cy="713627"/>
      </dsp:txXfrm>
    </dsp:sp>
    <dsp:sp modelId="{59873783-D7E6-40D4-9920-92D85DB518CF}">
      <dsp:nvSpPr>
        <dsp:cNvPr id="0" name=""/>
        <dsp:cNvSpPr/>
      </dsp:nvSpPr>
      <dsp:spPr>
        <a:xfrm>
          <a:off x="1755139" y="3821958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8C88A-6B52-4345-A793-1FA943FA5160}">
      <dsp:nvSpPr>
        <dsp:cNvPr id="0" name=""/>
        <dsp:cNvSpPr/>
      </dsp:nvSpPr>
      <dsp:spPr>
        <a:xfrm>
          <a:off x="1886775" y="3857640"/>
          <a:ext cx="2207966" cy="71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Big Data for Security</a:t>
          </a:r>
          <a:endParaRPr lang="en-US" sz="1000" kern="1200" dirty="0"/>
        </a:p>
      </dsp:txBody>
      <dsp:txXfrm>
        <a:off x="1886775" y="3857640"/>
        <a:ext cx="2207966" cy="713627"/>
      </dsp:txXfrm>
    </dsp:sp>
    <dsp:sp modelId="{4FAA3A67-50DB-4CD8-BE1B-422DF8D8C3A1}">
      <dsp:nvSpPr>
        <dsp:cNvPr id="0" name=""/>
        <dsp:cNvSpPr/>
      </dsp:nvSpPr>
      <dsp:spPr>
        <a:xfrm>
          <a:off x="4226377" y="3857640"/>
          <a:ext cx="2207966" cy="1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Analytics for Security Intelligence</a:t>
          </a:r>
          <a:endParaRPr lang="en-US" sz="500" kern="1200" dirty="0"/>
        </a:p>
      </dsp:txBody>
      <dsp:txXfrm>
        <a:off x="4226377" y="3857640"/>
        <a:ext cx="2207966" cy="178406"/>
      </dsp:txXfrm>
    </dsp:sp>
    <dsp:sp modelId="{FCA97052-0109-47B8-8ABB-85B134E23A78}">
      <dsp:nvSpPr>
        <dsp:cNvPr id="0" name=""/>
        <dsp:cNvSpPr/>
      </dsp:nvSpPr>
      <dsp:spPr>
        <a:xfrm>
          <a:off x="4094741" y="4036047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56C9B-3FDA-472A-9BCD-742DE7D93819}">
      <dsp:nvSpPr>
        <dsp:cNvPr id="0" name=""/>
        <dsp:cNvSpPr/>
      </dsp:nvSpPr>
      <dsp:spPr>
        <a:xfrm>
          <a:off x="4226377" y="4036047"/>
          <a:ext cx="2207966" cy="1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Data-driven Abuse Detection</a:t>
          </a:r>
          <a:endParaRPr lang="en-US" sz="500" kern="1200" dirty="0"/>
        </a:p>
      </dsp:txBody>
      <dsp:txXfrm>
        <a:off x="4226377" y="4036047"/>
        <a:ext cx="2207966" cy="178406"/>
      </dsp:txXfrm>
    </dsp:sp>
    <dsp:sp modelId="{091EDBCE-E81E-4A1D-AE9E-5F0310A395B1}">
      <dsp:nvSpPr>
        <dsp:cNvPr id="0" name=""/>
        <dsp:cNvSpPr/>
      </dsp:nvSpPr>
      <dsp:spPr>
        <a:xfrm>
          <a:off x="4094741" y="4214454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C4A0F-6F20-47B3-8308-AADE168A16F6}">
      <dsp:nvSpPr>
        <dsp:cNvPr id="0" name=""/>
        <dsp:cNvSpPr/>
      </dsp:nvSpPr>
      <dsp:spPr>
        <a:xfrm>
          <a:off x="4226377" y="4214454"/>
          <a:ext cx="2207966" cy="1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Event Detection</a:t>
          </a:r>
          <a:endParaRPr lang="en-US" sz="500" kern="1200" dirty="0"/>
        </a:p>
      </dsp:txBody>
      <dsp:txXfrm>
        <a:off x="4226377" y="4214454"/>
        <a:ext cx="2207966" cy="178406"/>
      </dsp:txXfrm>
    </dsp:sp>
    <dsp:sp modelId="{B300B899-B34F-4E9F-8D7B-2B7B7B935DAF}">
      <dsp:nvSpPr>
        <dsp:cNvPr id="0" name=""/>
        <dsp:cNvSpPr/>
      </dsp:nvSpPr>
      <dsp:spPr>
        <a:xfrm>
          <a:off x="4094741" y="4392861"/>
          <a:ext cx="467920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A30C2-79BD-4126-936F-D2BC946E065F}">
      <dsp:nvSpPr>
        <dsp:cNvPr id="0" name=""/>
        <dsp:cNvSpPr/>
      </dsp:nvSpPr>
      <dsp:spPr>
        <a:xfrm>
          <a:off x="4226377" y="4392861"/>
          <a:ext cx="2207966" cy="1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Forensics</a:t>
          </a:r>
          <a:endParaRPr lang="en-US" sz="500" kern="1200" dirty="0"/>
        </a:p>
      </dsp:txBody>
      <dsp:txXfrm>
        <a:off x="4226377" y="4392861"/>
        <a:ext cx="2207966" cy="178406"/>
      </dsp:txXfrm>
    </dsp:sp>
    <dsp:sp modelId="{01FC46AF-EAB9-4DF0-BAD8-762513482F8A}">
      <dsp:nvSpPr>
        <dsp:cNvPr id="0" name=""/>
        <dsp:cNvSpPr/>
      </dsp:nvSpPr>
      <dsp:spPr>
        <a:xfrm>
          <a:off x="1755139" y="4571268"/>
          <a:ext cx="70205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DBBA0-7684-41BF-80BB-B5E3DE1DDBE9}">
      <dsp:nvSpPr>
        <dsp:cNvPr id="0" name=""/>
        <dsp:cNvSpPr/>
      </dsp:nvSpPr>
      <dsp:spPr>
        <a:xfrm>
          <a:off x="0" y="0"/>
          <a:ext cx="8775700" cy="1383030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Big Data Security and Privacy</a:t>
          </a:r>
          <a:endParaRPr lang="en-US" sz="2800" kern="1200" dirty="0"/>
        </a:p>
      </dsp:txBody>
      <dsp:txXfrm>
        <a:off x="0" y="0"/>
        <a:ext cx="8775700" cy="1383030"/>
      </dsp:txXfrm>
    </dsp:sp>
    <dsp:sp modelId="{479664AF-FDD0-4D57-AFEA-8851028B9B02}">
      <dsp:nvSpPr>
        <dsp:cNvPr id="0" name=""/>
        <dsp:cNvSpPr/>
      </dsp:nvSpPr>
      <dsp:spPr>
        <a:xfrm>
          <a:off x="1071" y="1383030"/>
          <a:ext cx="1754711" cy="29043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30000"/>
                <a:satMod val="250000"/>
              </a:schemeClr>
            </a:gs>
            <a:gs pos="72000">
              <a:schemeClr val="accent2">
                <a:hueOff val="0"/>
                <a:satOff val="0"/>
                <a:lumOff val="0"/>
                <a:alphaOff val="0"/>
                <a:tint val="75000"/>
                <a:satMod val="21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Registration, Security Model and Policy Enforcement</a:t>
          </a:r>
          <a:endParaRPr lang="en-US" sz="18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Device, User, Asset, Services, Applications registration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Security Metadata Model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Policy Enforcement</a:t>
          </a:r>
          <a:endParaRPr lang="en-US" sz="1000" kern="1200" dirty="0"/>
        </a:p>
      </dsp:txBody>
      <dsp:txXfrm>
        <a:off x="1071" y="1383030"/>
        <a:ext cx="1754711" cy="2904363"/>
      </dsp:txXfrm>
    </dsp:sp>
    <dsp:sp modelId="{1EE91A31-42BB-4626-BB0E-6B5B648F2134}">
      <dsp:nvSpPr>
        <dsp:cNvPr id="0" name=""/>
        <dsp:cNvSpPr/>
      </dsp:nvSpPr>
      <dsp:spPr>
        <a:xfrm>
          <a:off x="1755782" y="1383030"/>
          <a:ext cx="1754711" cy="2904363"/>
        </a:xfrm>
        <a:prstGeom prst="rect">
          <a:avLst/>
        </a:prstGeom>
        <a:gradFill rotWithShape="0">
          <a:gsLst>
            <a:gs pos="0">
              <a:schemeClr val="accent2">
                <a:hueOff val="-2076469"/>
                <a:satOff val="-13159"/>
                <a:lumOff val="2353"/>
                <a:alphaOff val="0"/>
                <a:tint val="30000"/>
                <a:satMod val="250000"/>
              </a:schemeClr>
            </a:gs>
            <a:gs pos="72000">
              <a:schemeClr val="accent2">
                <a:hueOff val="-2076469"/>
                <a:satOff val="-13159"/>
                <a:lumOff val="2353"/>
                <a:alphaOff val="0"/>
                <a:tint val="75000"/>
                <a:satMod val="210000"/>
              </a:schemeClr>
            </a:gs>
            <a:gs pos="100000">
              <a:schemeClr val="accent2">
                <a:hueOff val="-2076469"/>
                <a:satOff val="-13159"/>
                <a:lumOff val="2353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Identity and Access Management</a:t>
          </a:r>
          <a:endParaRPr lang="en-US" sz="18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Virtualization Layer Identity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Application Layer Identity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End User Layer Identity Management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Identity Provider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Additional XACML Concepts</a:t>
          </a:r>
          <a:endParaRPr lang="en-US" sz="1000" kern="1200" dirty="0"/>
        </a:p>
      </dsp:txBody>
      <dsp:txXfrm>
        <a:off x="1755782" y="1383030"/>
        <a:ext cx="1754711" cy="2904363"/>
      </dsp:txXfrm>
    </dsp:sp>
    <dsp:sp modelId="{65FD1CC8-E2D8-481E-9BDE-900A115CA037}">
      <dsp:nvSpPr>
        <dsp:cNvPr id="0" name=""/>
        <dsp:cNvSpPr/>
      </dsp:nvSpPr>
      <dsp:spPr>
        <a:xfrm>
          <a:off x="3510494" y="1383030"/>
          <a:ext cx="1754711" cy="2904363"/>
        </a:xfrm>
        <a:prstGeom prst="rect">
          <a:avLst/>
        </a:prstGeom>
        <a:gradFill rotWithShape="0">
          <a:gsLst>
            <a:gs pos="0">
              <a:schemeClr val="accent2">
                <a:hueOff val="-4152938"/>
                <a:satOff val="-26318"/>
                <a:lumOff val="4706"/>
                <a:alphaOff val="0"/>
                <a:tint val="30000"/>
                <a:satMod val="250000"/>
              </a:schemeClr>
            </a:gs>
            <a:gs pos="72000">
              <a:schemeClr val="accent2">
                <a:hueOff val="-4152938"/>
                <a:satOff val="-26318"/>
                <a:lumOff val="4706"/>
                <a:alphaOff val="0"/>
                <a:tint val="75000"/>
                <a:satMod val="210000"/>
              </a:schemeClr>
            </a:gs>
            <a:gs pos="100000">
              <a:schemeClr val="accent2">
                <a:hueOff val="-4152938"/>
                <a:satOff val="-26318"/>
                <a:lumOff val="4706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Data Governance</a:t>
          </a:r>
          <a:endParaRPr lang="en-US" sz="18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Encryption and Key Management (including Multi-Key)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Isolation/Containerization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Storage Security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Data Loss Prevention, Detection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Web Services Gateway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Data Transformation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Data Lifecycle Management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End Point Input Validation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Digital Rights Management</a:t>
          </a:r>
          <a:endParaRPr lang="en-US" sz="1000" kern="1200" dirty="0"/>
        </a:p>
      </dsp:txBody>
      <dsp:txXfrm>
        <a:off x="3510494" y="1383030"/>
        <a:ext cx="1754711" cy="2904363"/>
      </dsp:txXfrm>
    </dsp:sp>
    <dsp:sp modelId="{1D1A50D4-BECB-4A4F-873B-6DABD5A08CB8}">
      <dsp:nvSpPr>
        <dsp:cNvPr id="0" name=""/>
        <dsp:cNvSpPr/>
      </dsp:nvSpPr>
      <dsp:spPr>
        <a:xfrm>
          <a:off x="5265205" y="1383030"/>
          <a:ext cx="1754711" cy="2904363"/>
        </a:xfrm>
        <a:prstGeom prst="rect">
          <a:avLst/>
        </a:prstGeom>
        <a:gradFill rotWithShape="0">
          <a:gsLst>
            <a:gs pos="0">
              <a:schemeClr val="accent2">
                <a:hueOff val="-6229407"/>
                <a:satOff val="-39476"/>
                <a:lumOff val="7059"/>
                <a:alphaOff val="0"/>
                <a:tint val="30000"/>
                <a:satMod val="250000"/>
              </a:schemeClr>
            </a:gs>
            <a:gs pos="72000">
              <a:schemeClr val="accent2">
                <a:hueOff val="-6229407"/>
                <a:satOff val="-39476"/>
                <a:lumOff val="7059"/>
                <a:alphaOff val="0"/>
                <a:tint val="75000"/>
                <a:satMod val="210000"/>
              </a:schemeClr>
            </a:gs>
            <a:gs pos="100000">
              <a:schemeClr val="accent2">
                <a:hueOff val="-6229407"/>
                <a:satOff val="-39476"/>
                <a:lumOff val="7059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Visibility and Infrastructure Management</a:t>
          </a:r>
          <a:endParaRPr lang="en-US" sz="18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Threat and Vulnerability Management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Monitoring, Alerting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Mitigation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Configuration Management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Logging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Malware Surveillance and Remediation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Network Boundary Control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Resiliency, Redundancy and Recovery</a:t>
          </a:r>
          <a:endParaRPr lang="en-US" sz="1000" kern="1200" dirty="0"/>
        </a:p>
      </dsp:txBody>
      <dsp:txXfrm>
        <a:off x="5265205" y="1383030"/>
        <a:ext cx="1754711" cy="2904363"/>
      </dsp:txXfrm>
    </dsp:sp>
    <dsp:sp modelId="{3257547E-A5AD-42FD-A613-E07842E3FC9F}">
      <dsp:nvSpPr>
        <dsp:cNvPr id="0" name=""/>
        <dsp:cNvSpPr/>
      </dsp:nvSpPr>
      <dsp:spPr>
        <a:xfrm>
          <a:off x="7019917" y="1383030"/>
          <a:ext cx="1754711" cy="2904363"/>
        </a:xfrm>
        <a:prstGeom prst="rect">
          <a:avLst/>
        </a:prstGeom>
        <a:gradFill rotWithShape="0">
          <a:gsLst>
            <a:gs pos="0">
              <a:schemeClr val="accent2">
                <a:hueOff val="-8305876"/>
                <a:satOff val="-52635"/>
                <a:lumOff val="9412"/>
                <a:alphaOff val="0"/>
                <a:tint val="30000"/>
                <a:satMod val="250000"/>
              </a:schemeClr>
            </a:gs>
            <a:gs pos="72000">
              <a:schemeClr val="accent2">
                <a:hueOff val="-8305876"/>
                <a:satOff val="-52635"/>
                <a:lumOff val="9412"/>
                <a:alphaOff val="0"/>
                <a:tint val="75000"/>
                <a:satMod val="210000"/>
              </a:schemeClr>
            </a:gs>
            <a:gs pos="100000">
              <a:schemeClr val="accent2">
                <a:hueOff val="-8305876"/>
                <a:satOff val="-52635"/>
                <a:lumOff val="9412"/>
                <a:alphaOff val="0"/>
                <a:tint val="85000"/>
                <a:satMod val="210000"/>
              </a:schemeClr>
            </a:gs>
          </a:gsLst>
          <a:lin ang="5400000" scaled="1"/>
        </a:gra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Risk and Accountability</a:t>
          </a:r>
          <a:endParaRPr lang="en-US" sz="18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Accountability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Compliance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Forensics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/>
            <a:t>Business Risk Model</a:t>
          </a:r>
          <a:endParaRPr lang="en-US" sz="1000" kern="1200" dirty="0"/>
        </a:p>
      </dsp:txBody>
      <dsp:txXfrm>
        <a:off x="7019917" y="1383030"/>
        <a:ext cx="1754711" cy="2904363"/>
      </dsp:txXfrm>
    </dsp:sp>
    <dsp:sp modelId="{BCE07111-6920-4A94-8D78-9C26F9D61D17}">
      <dsp:nvSpPr>
        <dsp:cNvPr id="0" name=""/>
        <dsp:cNvSpPr/>
      </dsp:nvSpPr>
      <dsp:spPr>
        <a:xfrm>
          <a:off x="0" y="4287393"/>
          <a:ext cx="8775700" cy="322707"/>
        </a:xfrm>
        <a:prstGeom prst="rect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6" y="1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935FE83B-F99B-4400-8F18-7C5D5D7CCA96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6" y="8758239"/>
            <a:ext cx="3005138" cy="46037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703A55F3-4597-40D4-803A-FEE1E1B423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70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/>
          <a:lstStyle>
            <a:lvl1pPr algn="r">
              <a:defRPr sz="1200"/>
            </a:lvl1pPr>
          </a:lstStyle>
          <a:p>
            <a:fld id="{732DE9AA-71E3-4CF2-834F-13A1E92E7B69}" type="datetimeFigureOut">
              <a:rPr lang="en-US" smtClean="0"/>
              <a:pPr/>
              <a:t>12/23/2013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8" tIns="46148" rIns="92298" bIns="461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298" tIns="46148" rIns="92298" bIns="4614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298" tIns="46148" rIns="92298" bIns="46148" rtlCol="0" anchor="b"/>
          <a:lstStyle>
            <a:lvl1pPr algn="r">
              <a:defRPr sz="1200"/>
            </a:lvl1pPr>
          </a:lstStyle>
          <a:p>
            <a:fld id="{039B4EB4-5598-40D3-88E5-16B91A0484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loudsecurityalliance.org/" TargetMode="External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securityalliance.org/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loudsecurityalliance.org/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loudsecurityalliance.org/" TargetMode="Externa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loudsecurityalliance.org/" TargetMode="External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loudsecurityalliance.org/" TargetMode="External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loudsecurityalliance.org/" TargetMode="External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loudsecurityalliance.org/" TargetMode="Externa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oudsecurityalliance.org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257" y="0"/>
            <a:ext cx="9153144" cy="4284096"/>
            <a:chOff x="-7257" y="0"/>
            <a:chExt cx="9153144" cy="4284096"/>
          </a:xfrm>
          <a:solidFill>
            <a:schemeClr val="accent4">
              <a:lumMod val="5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62"/>
            <a:stretch/>
          </p:blipFill>
          <p:spPr>
            <a:xfrm>
              <a:off x="377" y="0"/>
              <a:ext cx="9143245" cy="259435"/>
            </a:xfrm>
            <a:prstGeom prst="rect">
              <a:avLst/>
            </a:prstGeom>
            <a:grpFill/>
          </p:spPr>
        </p:pic>
        <p:sp>
          <p:nvSpPr>
            <p:cNvPr id="6" name="Freeform 5"/>
            <p:cNvSpPr/>
            <p:nvPr userDrawn="1"/>
          </p:nvSpPr>
          <p:spPr>
            <a:xfrm>
              <a:off x="-7257" y="3824402"/>
              <a:ext cx="9153144" cy="459694"/>
            </a:xfrm>
            <a:custGeom>
              <a:avLst/>
              <a:gdLst>
                <a:gd name="connsiteX0" fmla="*/ 0 w 9158514"/>
                <a:gd name="connsiteY0" fmla="*/ 246743 h 464457"/>
                <a:gd name="connsiteX1" fmla="*/ 2024743 w 9158514"/>
                <a:gd name="connsiteY1" fmla="*/ 246743 h 464457"/>
                <a:gd name="connsiteX2" fmla="*/ 2256971 w 9158514"/>
                <a:gd name="connsiteY2" fmla="*/ 464457 h 464457"/>
                <a:gd name="connsiteX3" fmla="*/ 9158514 w 9158514"/>
                <a:gd name="connsiteY3" fmla="*/ 464457 h 464457"/>
                <a:gd name="connsiteX4" fmla="*/ 9158514 w 9158514"/>
                <a:gd name="connsiteY4" fmla="*/ 0 h 464457"/>
                <a:gd name="connsiteX5" fmla="*/ 7257 w 9158514"/>
                <a:gd name="connsiteY5" fmla="*/ 0 h 464457"/>
                <a:gd name="connsiteX6" fmla="*/ 0 w 9158514"/>
                <a:gd name="connsiteY6" fmla="*/ 246743 h 464457"/>
                <a:gd name="connsiteX0" fmla="*/ 7043 w 9165557"/>
                <a:gd name="connsiteY0" fmla="*/ 246743 h 464457"/>
                <a:gd name="connsiteX1" fmla="*/ 2031786 w 9165557"/>
                <a:gd name="connsiteY1" fmla="*/ 246743 h 464457"/>
                <a:gd name="connsiteX2" fmla="*/ 2264014 w 9165557"/>
                <a:gd name="connsiteY2" fmla="*/ 464457 h 464457"/>
                <a:gd name="connsiteX3" fmla="*/ 9165557 w 9165557"/>
                <a:gd name="connsiteY3" fmla="*/ 464457 h 464457"/>
                <a:gd name="connsiteX4" fmla="*/ 9165557 w 9165557"/>
                <a:gd name="connsiteY4" fmla="*/ 0 h 464457"/>
                <a:gd name="connsiteX5" fmla="*/ 0 w 9165557"/>
                <a:gd name="connsiteY5" fmla="*/ 4763 h 464457"/>
                <a:gd name="connsiteX6" fmla="*/ 7043 w 9165557"/>
                <a:gd name="connsiteY6" fmla="*/ 246743 h 464457"/>
                <a:gd name="connsiteX0" fmla="*/ 2276 w 9160790"/>
                <a:gd name="connsiteY0" fmla="*/ 246743 h 464457"/>
                <a:gd name="connsiteX1" fmla="*/ 2027019 w 9160790"/>
                <a:gd name="connsiteY1" fmla="*/ 246743 h 464457"/>
                <a:gd name="connsiteX2" fmla="*/ 2259247 w 9160790"/>
                <a:gd name="connsiteY2" fmla="*/ 464457 h 464457"/>
                <a:gd name="connsiteX3" fmla="*/ 9160790 w 9160790"/>
                <a:gd name="connsiteY3" fmla="*/ 464457 h 464457"/>
                <a:gd name="connsiteX4" fmla="*/ 9160790 w 9160790"/>
                <a:gd name="connsiteY4" fmla="*/ 0 h 464457"/>
                <a:gd name="connsiteX5" fmla="*/ 0 w 9160790"/>
                <a:gd name="connsiteY5" fmla="*/ 4763 h 464457"/>
                <a:gd name="connsiteX6" fmla="*/ 2276 w 9160790"/>
                <a:gd name="connsiteY6" fmla="*/ 246743 h 464457"/>
                <a:gd name="connsiteX0" fmla="*/ 2276 w 9160790"/>
                <a:gd name="connsiteY0" fmla="*/ 241980 h 459694"/>
                <a:gd name="connsiteX1" fmla="*/ 2027019 w 9160790"/>
                <a:gd name="connsiteY1" fmla="*/ 241980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86792 w 9160790"/>
                <a:gd name="connsiteY1" fmla="*/ 116619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122918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22918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2813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90" h="459694">
                  <a:moveTo>
                    <a:pt x="2276" y="144349"/>
                  </a:moveTo>
                  <a:lnTo>
                    <a:pt x="1917774" y="142813"/>
                  </a:lnTo>
                  <a:lnTo>
                    <a:pt x="2259247" y="459694"/>
                  </a:lnTo>
                  <a:lnTo>
                    <a:pt x="9160790" y="459694"/>
                  </a:lnTo>
                  <a:lnTo>
                    <a:pt x="9160790" y="2381"/>
                  </a:lnTo>
                  <a:lnTo>
                    <a:pt x="0" y="0"/>
                  </a:lnTo>
                  <a:cubicBezTo>
                    <a:pt x="759" y="80660"/>
                    <a:pt x="1517" y="63689"/>
                    <a:pt x="2276" y="14434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95647"/>
            <a:ext cx="5810063" cy="512381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defRPr sz="2400" b="1" cap="none" baseline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35460"/>
            <a:ext cx="5804620" cy="40124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5999" y="5733288"/>
            <a:ext cx="5809593" cy="283464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  <a:latin typeface="Franklin Gothic Medium" pitchFamily="34" charset="0"/>
              </a:defRPr>
            </a:lvl1pPr>
            <a:lvl2pPr marL="342900" indent="0">
              <a:buNone/>
              <a:defRPr sz="1100"/>
            </a:lvl2pPr>
            <a:lvl3pPr marL="742950" indent="0">
              <a:buNone/>
              <a:defRPr sz="1100"/>
            </a:lvl3pPr>
            <a:lvl4pPr marL="10287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1895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322219"/>
            <a:ext cx="9144000" cy="5357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2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6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7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" y="6332265"/>
            <a:ext cx="120550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451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64" y="1336105"/>
            <a:ext cx="8694167" cy="491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0" y="6322219"/>
            <a:ext cx="9144000" cy="5357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3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6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7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" y="6332265"/>
            <a:ext cx="120550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31459"/>
      </p:ext>
    </p:extLst>
  </p:cSld>
  <p:clrMapOvr>
    <a:masterClrMapping/>
  </p:clrMapOvr>
  <p:transition/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6322219"/>
            <a:ext cx="9144000" cy="5357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 charset="0"/>
            </a:endParaRPr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2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5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7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" y="6332265"/>
            <a:ext cx="120550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79814"/>
      </p:ext>
    </p:extLst>
  </p:cSld>
  <p:clrMapOvr>
    <a:masterClrMapping/>
  </p:clrMapOvr>
  <p:transition/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6322219"/>
            <a:ext cx="9144000" cy="5357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2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7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" y="6332265"/>
            <a:ext cx="120550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641" y="1384101"/>
            <a:ext cx="3964781" cy="458093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384101"/>
            <a:ext cx="3964781" cy="4580930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258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6322219"/>
            <a:ext cx="9144000" cy="5357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 charset="0"/>
            </a:endParaRP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2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10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11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" y="6332265"/>
            <a:ext cx="120550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53641" y="178594"/>
            <a:ext cx="8036719" cy="8661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933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6322219"/>
            <a:ext cx="9144000" cy="5357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 charset="0"/>
            </a:endParaRPr>
          </a:p>
        </p:txBody>
      </p:sp>
      <p:sp>
        <p:nvSpPr>
          <p:cNvPr id="7" name="Rectangle 5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2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8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9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" y="6332265"/>
            <a:ext cx="120550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1304785"/>
            <a:ext cx="5111130" cy="4820981"/>
          </a:xfrm>
        </p:spPr>
        <p:txBody>
          <a:bodyPr/>
          <a:lstStyle>
            <a:lvl1pPr marL="321457" indent="-321457"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304785"/>
            <a:ext cx="3008189" cy="4820981"/>
          </a:xfrm>
        </p:spPr>
        <p:txBody>
          <a:bodyPr/>
          <a:lstStyle>
            <a:lvl1pPr marL="0" indent="0">
              <a:buNone/>
              <a:defRPr sz="2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3641" y="178594"/>
            <a:ext cx="8036719" cy="8661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4576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6322219"/>
            <a:ext cx="9144000" cy="5357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 charset="0"/>
            </a:endParaRPr>
          </a:p>
        </p:txBody>
      </p:sp>
      <p:sp>
        <p:nvSpPr>
          <p:cNvPr id="6" name="Rectangle 8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2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7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" y="6332265"/>
            <a:ext cx="120550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74" y="4800824"/>
            <a:ext cx="8137751" cy="567035"/>
          </a:xfrm>
        </p:spPr>
        <p:txBody>
          <a:bodyPr anchor="b"/>
          <a:lstStyle>
            <a:lvl1pPr algn="l">
              <a:defRPr sz="31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0274" y="587829"/>
            <a:ext cx="8137751" cy="4139325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pPr lvl="0"/>
            <a:r>
              <a:rPr lang="en-US" noProof="0" smtClean="0">
                <a:sym typeface="Helvetica Neue Light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74" y="5367859"/>
            <a:ext cx="8137751" cy="804788"/>
          </a:xfrm>
        </p:spPr>
        <p:txBody>
          <a:bodyPr/>
          <a:lstStyle>
            <a:lvl1pPr marL="0" indent="0">
              <a:buNone/>
              <a:defRPr sz="17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331535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6322219"/>
            <a:ext cx="9144000" cy="5357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 charset="0"/>
            </a:endParaRP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2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6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7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" y="6332265"/>
            <a:ext cx="120550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6073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257" y="0"/>
            <a:ext cx="9153144" cy="4284096"/>
            <a:chOff x="-7257" y="0"/>
            <a:chExt cx="9153144" cy="4284096"/>
          </a:xfrm>
          <a:solidFill>
            <a:schemeClr val="accent4">
              <a:lumMod val="5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62"/>
            <a:stretch/>
          </p:blipFill>
          <p:spPr>
            <a:xfrm>
              <a:off x="377" y="0"/>
              <a:ext cx="9143245" cy="259435"/>
            </a:xfrm>
            <a:prstGeom prst="rect">
              <a:avLst/>
            </a:prstGeom>
            <a:grpFill/>
          </p:spPr>
        </p:pic>
        <p:sp>
          <p:nvSpPr>
            <p:cNvPr id="6" name="Freeform 5"/>
            <p:cNvSpPr/>
            <p:nvPr userDrawn="1"/>
          </p:nvSpPr>
          <p:spPr>
            <a:xfrm>
              <a:off x="-7257" y="3824402"/>
              <a:ext cx="9153144" cy="459694"/>
            </a:xfrm>
            <a:custGeom>
              <a:avLst/>
              <a:gdLst>
                <a:gd name="connsiteX0" fmla="*/ 0 w 9158514"/>
                <a:gd name="connsiteY0" fmla="*/ 246743 h 464457"/>
                <a:gd name="connsiteX1" fmla="*/ 2024743 w 9158514"/>
                <a:gd name="connsiteY1" fmla="*/ 246743 h 464457"/>
                <a:gd name="connsiteX2" fmla="*/ 2256971 w 9158514"/>
                <a:gd name="connsiteY2" fmla="*/ 464457 h 464457"/>
                <a:gd name="connsiteX3" fmla="*/ 9158514 w 9158514"/>
                <a:gd name="connsiteY3" fmla="*/ 464457 h 464457"/>
                <a:gd name="connsiteX4" fmla="*/ 9158514 w 9158514"/>
                <a:gd name="connsiteY4" fmla="*/ 0 h 464457"/>
                <a:gd name="connsiteX5" fmla="*/ 7257 w 9158514"/>
                <a:gd name="connsiteY5" fmla="*/ 0 h 464457"/>
                <a:gd name="connsiteX6" fmla="*/ 0 w 9158514"/>
                <a:gd name="connsiteY6" fmla="*/ 246743 h 464457"/>
                <a:gd name="connsiteX0" fmla="*/ 7043 w 9165557"/>
                <a:gd name="connsiteY0" fmla="*/ 246743 h 464457"/>
                <a:gd name="connsiteX1" fmla="*/ 2031786 w 9165557"/>
                <a:gd name="connsiteY1" fmla="*/ 246743 h 464457"/>
                <a:gd name="connsiteX2" fmla="*/ 2264014 w 9165557"/>
                <a:gd name="connsiteY2" fmla="*/ 464457 h 464457"/>
                <a:gd name="connsiteX3" fmla="*/ 9165557 w 9165557"/>
                <a:gd name="connsiteY3" fmla="*/ 464457 h 464457"/>
                <a:gd name="connsiteX4" fmla="*/ 9165557 w 9165557"/>
                <a:gd name="connsiteY4" fmla="*/ 0 h 464457"/>
                <a:gd name="connsiteX5" fmla="*/ 0 w 9165557"/>
                <a:gd name="connsiteY5" fmla="*/ 4763 h 464457"/>
                <a:gd name="connsiteX6" fmla="*/ 7043 w 9165557"/>
                <a:gd name="connsiteY6" fmla="*/ 246743 h 464457"/>
                <a:gd name="connsiteX0" fmla="*/ 2276 w 9160790"/>
                <a:gd name="connsiteY0" fmla="*/ 246743 h 464457"/>
                <a:gd name="connsiteX1" fmla="*/ 2027019 w 9160790"/>
                <a:gd name="connsiteY1" fmla="*/ 246743 h 464457"/>
                <a:gd name="connsiteX2" fmla="*/ 2259247 w 9160790"/>
                <a:gd name="connsiteY2" fmla="*/ 464457 h 464457"/>
                <a:gd name="connsiteX3" fmla="*/ 9160790 w 9160790"/>
                <a:gd name="connsiteY3" fmla="*/ 464457 h 464457"/>
                <a:gd name="connsiteX4" fmla="*/ 9160790 w 9160790"/>
                <a:gd name="connsiteY4" fmla="*/ 0 h 464457"/>
                <a:gd name="connsiteX5" fmla="*/ 0 w 9160790"/>
                <a:gd name="connsiteY5" fmla="*/ 4763 h 464457"/>
                <a:gd name="connsiteX6" fmla="*/ 2276 w 9160790"/>
                <a:gd name="connsiteY6" fmla="*/ 246743 h 464457"/>
                <a:gd name="connsiteX0" fmla="*/ 2276 w 9160790"/>
                <a:gd name="connsiteY0" fmla="*/ 241980 h 459694"/>
                <a:gd name="connsiteX1" fmla="*/ 2027019 w 9160790"/>
                <a:gd name="connsiteY1" fmla="*/ 241980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86792 w 9160790"/>
                <a:gd name="connsiteY1" fmla="*/ 116619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122918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22918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2813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90" h="459694">
                  <a:moveTo>
                    <a:pt x="2276" y="144349"/>
                  </a:moveTo>
                  <a:lnTo>
                    <a:pt x="1917774" y="142813"/>
                  </a:lnTo>
                  <a:lnTo>
                    <a:pt x="2259247" y="459694"/>
                  </a:lnTo>
                  <a:lnTo>
                    <a:pt x="9160790" y="459694"/>
                  </a:lnTo>
                  <a:lnTo>
                    <a:pt x="9160790" y="2381"/>
                  </a:lnTo>
                  <a:lnTo>
                    <a:pt x="0" y="0"/>
                  </a:lnTo>
                  <a:cubicBezTo>
                    <a:pt x="759" y="80660"/>
                    <a:pt x="1517" y="63689"/>
                    <a:pt x="2276" y="14434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95647"/>
            <a:ext cx="5810063" cy="512381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defRPr sz="2400" b="1" cap="none" baseline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35460"/>
            <a:ext cx="5804620" cy="40124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5999" y="5733288"/>
            <a:ext cx="5809593" cy="283464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  <a:latin typeface="Franklin Gothic Medium" pitchFamily="34" charset="0"/>
              </a:defRPr>
            </a:lvl1pPr>
            <a:lvl2pPr marL="342900" indent="0">
              <a:buNone/>
              <a:defRPr sz="1100"/>
            </a:lvl2pPr>
            <a:lvl3pPr marL="742950" indent="0">
              <a:buNone/>
              <a:defRPr sz="1100"/>
            </a:lvl3pPr>
            <a:lvl4pPr marL="10287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9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628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latin typeface="Franklin Gothic Medium" pitchFamily="34" charset="0"/>
              </a:defRPr>
            </a:lvl1pPr>
            <a:lvl2pPr>
              <a:defRPr sz="2000">
                <a:latin typeface="Franklin Gothic Medium" pitchFamily="34" charset="0"/>
              </a:defRPr>
            </a:lvl2pPr>
            <a:lvl3pPr>
              <a:defRPr sz="1800"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4850" y="632732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latin typeface="Franklin Gothic Medium" pitchFamily="34" charset="0"/>
              </a:defRPr>
            </a:lvl1pPr>
            <a:lvl2pPr>
              <a:defRPr sz="2000">
                <a:latin typeface="Franklin Gothic Medium" pitchFamily="34" charset="0"/>
              </a:defRPr>
            </a:lvl2pPr>
            <a:lvl3pPr>
              <a:defRPr sz="1800"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464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713"/>
            <a:ext cx="8207829" cy="8108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77225" y="634637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>
                <a:solidFill>
                  <a:srgbClr val="512D6D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12D6D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821486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257" y="0"/>
            <a:ext cx="9153144" cy="4284096"/>
            <a:chOff x="-7257" y="0"/>
            <a:chExt cx="9153144" cy="4284096"/>
          </a:xfrm>
          <a:solidFill>
            <a:schemeClr val="accent4">
              <a:lumMod val="5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62"/>
            <a:stretch/>
          </p:blipFill>
          <p:spPr>
            <a:xfrm>
              <a:off x="377" y="0"/>
              <a:ext cx="9143245" cy="259435"/>
            </a:xfrm>
            <a:prstGeom prst="rect">
              <a:avLst/>
            </a:prstGeom>
            <a:grpFill/>
          </p:spPr>
        </p:pic>
        <p:sp>
          <p:nvSpPr>
            <p:cNvPr id="6" name="Freeform 5"/>
            <p:cNvSpPr/>
            <p:nvPr userDrawn="1"/>
          </p:nvSpPr>
          <p:spPr>
            <a:xfrm>
              <a:off x="-7257" y="3824402"/>
              <a:ext cx="9153144" cy="459694"/>
            </a:xfrm>
            <a:custGeom>
              <a:avLst/>
              <a:gdLst>
                <a:gd name="connsiteX0" fmla="*/ 0 w 9158514"/>
                <a:gd name="connsiteY0" fmla="*/ 246743 h 464457"/>
                <a:gd name="connsiteX1" fmla="*/ 2024743 w 9158514"/>
                <a:gd name="connsiteY1" fmla="*/ 246743 h 464457"/>
                <a:gd name="connsiteX2" fmla="*/ 2256971 w 9158514"/>
                <a:gd name="connsiteY2" fmla="*/ 464457 h 464457"/>
                <a:gd name="connsiteX3" fmla="*/ 9158514 w 9158514"/>
                <a:gd name="connsiteY3" fmla="*/ 464457 h 464457"/>
                <a:gd name="connsiteX4" fmla="*/ 9158514 w 9158514"/>
                <a:gd name="connsiteY4" fmla="*/ 0 h 464457"/>
                <a:gd name="connsiteX5" fmla="*/ 7257 w 9158514"/>
                <a:gd name="connsiteY5" fmla="*/ 0 h 464457"/>
                <a:gd name="connsiteX6" fmla="*/ 0 w 9158514"/>
                <a:gd name="connsiteY6" fmla="*/ 246743 h 464457"/>
                <a:gd name="connsiteX0" fmla="*/ 7043 w 9165557"/>
                <a:gd name="connsiteY0" fmla="*/ 246743 h 464457"/>
                <a:gd name="connsiteX1" fmla="*/ 2031786 w 9165557"/>
                <a:gd name="connsiteY1" fmla="*/ 246743 h 464457"/>
                <a:gd name="connsiteX2" fmla="*/ 2264014 w 9165557"/>
                <a:gd name="connsiteY2" fmla="*/ 464457 h 464457"/>
                <a:gd name="connsiteX3" fmla="*/ 9165557 w 9165557"/>
                <a:gd name="connsiteY3" fmla="*/ 464457 h 464457"/>
                <a:gd name="connsiteX4" fmla="*/ 9165557 w 9165557"/>
                <a:gd name="connsiteY4" fmla="*/ 0 h 464457"/>
                <a:gd name="connsiteX5" fmla="*/ 0 w 9165557"/>
                <a:gd name="connsiteY5" fmla="*/ 4763 h 464457"/>
                <a:gd name="connsiteX6" fmla="*/ 7043 w 9165557"/>
                <a:gd name="connsiteY6" fmla="*/ 246743 h 464457"/>
                <a:gd name="connsiteX0" fmla="*/ 2276 w 9160790"/>
                <a:gd name="connsiteY0" fmla="*/ 246743 h 464457"/>
                <a:gd name="connsiteX1" fmla="*/ 2027019 w 9160790"/>
                <a:gd name="connsiteY1" fmla="*/ 246743 h 464457"/>
                <a:gd name="connsiteX2" fmla="*/ 2259247 w 9160790"/>
                <a:gd name="connsiteY2" fmla="*/ 464457 h 464457"/>
                <a:gd name="connsiteX3" fmla="*/ 9160790 w 9160790"/>
                <a:gd name="connsiteY3" fmla="*/ 464457 h 464457"/>
                <a:gd name="connsiteX4" fmla="*/ 9160790 w 9160790"/>
                <a:gd name="connsiteY4" fmla="*/ 0 h 464457"/>
                <a:gd name="connsiteX5" fmla="*/ 0 w 9160790"/>
                <a:gd name="connsiteY5" fmla="*/ 4763 h 464457"/>
                <a:gd name="connsiteX6" fmla="*/ 2276 w 9160790"/>
                <a:gd name="connsiteY6" fmla="*/ 246743 h 464457"/>
                <a:gd name="connsiteX0" fmla="*/ 2276 w 9160790"/>
                <a:gd name="connsiteY0" fmla="*/ 241980 h 459694"/>
                <a:gd name="connsiteX1" fmla="*/ 2027019 w 9160790"/>
                <a:gd name="connsiteY1" fmla="*/ 241980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86792 w 9160790"/>
                <a:gd name="connsiteY1" fmla="*/ 116619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122918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22918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2813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90" h="459694">
                  <a:moveTo>
                    <a:pt x="2276" y="144349"/>
                  </a:moveTo>
                  <a:lnTo>
                    <a:pt x="1917774" y="142813"/>
                  </a:lnTo>
                  <a:lnTo>
                    <a:pt x="2259247" y="459694"/>
                  </a:lnTo>
                  <a:lnTo>
                    <a:pt x="9160790" y="459694"/>
                  </a:lnTo>
                  <a:lnTo>
                    <a:pt x="9160790" y="2381"/>
                  </a:lnTo>
                  <a:lnTo>
                    <a:pt x="0" y="0"/>
                  </a:lnTo>
                  <a:cubicBezTo>
                    <a:pt x="759" y="80660"/>
                    <a:pt x="1517" y="63689"/>
                    <a:pt x="2276" y="14434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95647"/>
            <a:ext cx="5810063" cy="512381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defRPr sz="2400" b="1" cap="none" baseline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35460"/>
            <a:ext cx="5804620" cy="40124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5999" y="5733288"/>
            <a:ext cx="5809593" cy="283464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  <a:latin typeface="Franklin Gothic Medium" pitchFamily="34" charset="0"/>
              </a:defRPr>
            </a:lvl1pPr>
            <a:lvl2pPr marL="342900" indent="0">
              <a:buNone/>
              <a:defRPr sz="1100"/>
            </a:lvl2pPr>
            <a:lvl3pPr marL="742950" indent="0">
              <a:buNone/>
              <a:defRPr sz="1100"/>
            </a:lvl3pPr>
            <a:lvl4pPr marL="10287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9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52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latin typeface="Franklin Gothic Medium" pitchFamily="34" charset="0"/>
              </a:defRPr>
            </a:lvl1pPr>
            <a:lvl2pPr>
              <a:defRPr sz="2000">
                <a:latin typeface="Franklin Gothic Medium" pitchFamily="34" charset="0"/>
              </a:defRPr>
            </a:lvl2pPr>
            <a:lvl3pPr>
              <a:defRPr sz="1800"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4850" y="632732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015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713"/>
            <a:ext cx="8207829" cy="8108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77225" y="634637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>
                <a:solidFill>
                  <a:srgbClr val="512D6D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12D6D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0673871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7257" y="0"/>
            <a:ext cx="9153144" cy="4284096"/>
            <a:chOff x="-7257" y="0"/>
            <a:chExt cx="9153144" cy="4284096"/>
          </a:xfrm>
          <a:solidFill>
            <a:schemeClr val="accent4">
              <a:lumMod val="50000"/>
            </a:schemeClr>
          </a:solidFill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62"/>
            <a:stretch/>
          </p:blipFill>
          <p:spPr>
            <a:xfrm>
              <a:off x="377" y="0"/>
              <a:ext cx="9143245" cy="259435"/>
            </a:xfrm>
            <a:prstGeom prst="rect">
              <a:avLst/>
            </a:prstGeom>
            <a:grpFill/>
          </p:spPr>
        </p:pic>
        <p:sp>
          <p:nvSpPr>
            <p:cNvPr id="6" name="Freeform 5"/>
            <p:cNvSpPr/>
            <p:nvPr userDrawn="1"/>
          </p:nvSpPr>
          <p:spPr>
            <a:xfrm>
              <a:off x="-7257" y="3824402"/>
              <a:ext cx="9153144" cy="459694"/>
            </a:xfrm>
            <a:custGeom>
              <a:avLst/>
              <a:gdLst>
                <a:gd name="connsiteX0" fmla="*/ 0 w 9158514"/>
                <a:gd name="connsiteY0" fmla="*/ 246743 h 464457"/>
                <a:gd name="connsiteX1" fmla="*/ 2024743 w 9158514"/>
                <a:gd name="connsiteY1" fmla="*/ 246743 h 464457"/>
                <a:gd name="connsiteX2" fmla="*/ 2256971 w 9158514"/>
                <a:gd name="connsiteY2" fmla="*/ 464457 h 464457"/>
                <a:gd name="connsiteX3" fmla="*/ 9158514 w 9158514"/>
                <a:gd name="connsiteY3" fmla="*/ 464457 h 464457"/>
                <a:gd name="connsiteX4" fmla="*/ 9158514 w 9158514"/>
                <a:gd name="connsiteY4" fmla="*/ 0 h 464457"/>
                <a:gd name="connsiteX5" fmla="*/ 7257 w 9158514"/>
                <a:gd name="connsiteY5" fmla="*/ 0 h 464457"/>
                <a:gd name="connsiteX6" fmla="*/ 0 w 9158514"/>
                <a:gd name="connsiteY6" fmla="*/ 246743 h 464457"/>
                <a:gd name="connsiteX0" fmla="*/ 7043 w 9165557"/>
                <a:gd name="connsiteY0" fmla="*/ 246743 h 464457"/>
                <a:gd name="connsiteX1" fmla="*/ 2031786 w 9165557"/>
                <a:gd name="connsiteY1" fmla="*/ 246743 h 464457"/>
                <a:gd name="connsiteX2" fmla="*/ 2264014 w 9165557"/>
                <a:gd name="connsiteY2" fmla="*/ 464457 h 464457"/>
                <a:gd name="connsiteX3" fmla="*/ 9165557 w 9165557"/>
                <a:gd name="connsiteY3" fmla="*/ 464457 h 464457"/>
                <a:gd name="connsiteX4" fmla="*/ 9165557 w 9165557"/>
                <a:gd name="connsiteY4" fmla="*/ 0 h 464457"/>
                <a:gd name="connsiteX5" fmla="*/ 0 w 9165557"/>
                <a:gd name="connsiteY5" fmla="*/ 4763 h 464457"/>
                <a:gd name="connsiteX6" fmla="*/ 7043 w 9165557"/>
                <a:gd name="connsiteY6" fmla="*/ 246743 h 464457"/>
                <a:gd name="connsiteX0" fmla="*/ 2276 w 9160790"/>
                <a:gd name="connsiteY0" fmla="*/ 246743 h 464457"/>
                <a:gd name="connsiteX1" fmla="*/ 2027019 w 9160790"/>
                <a:gd name="connsiteY1" fmla="*/ 246743 h 464457"/>
                <a:gd name="connsiteX2" fmla="*/ 2259247 w 9160790"/>
                <a:gd name="connsiteY2" fmla="*/ 464457 h 464457"/>
                <a:gd name="connsiteX3" fmla="*/ 9160790 w 9160790"/>
                <a:gd name="connsiteY3" fmla="*/ 464457 h 464457"/>
                <a:gd name="connsiteX4" fmla="*/ 9160790 w 9160790"/>
                <a:gd name="connsiteY4" fmla="*/ 0 h 464457"/>
                <a:gd name="connsiteX5" fmla="*/ 0 w 9160790"/>
                <a:gd name="connsiteY5" fmla="*/ 4763 h 464457"/>
                <a:gd name="connsiteX6" fmla="*/ 2276 w 9160790"/>
                <a:gd name="connsiteY6" fmla="*/ 246743 h 464457"/>
                <a:gd name="connsiteX0" fmla="*/ 2276 w 9160790"/>
                <a:gd name="connsiteY0" fmla="*/ 241980 h 459694"/>
                <a:gd name="connsiteX1" fmla="*/ 2027019 w 9160790"/>
                <a:gd name="connsiteY1" fmla="*/ 241980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86792 w 9160790"/>
                <a:gd name="connsiteY1" fmla="*/ 116619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241980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241980 h 459694"/>
                <a:gd name="connsiteX0" fmla="*/ 2276 w 9160790"/>
                <a:gd name="connsiteY0" fmla="*/ 122918 h 459694"/>
                <a:gd name="connsiteX1" fmla="*/ 1891558 w 9160790"/>
                <a:gd name="connsiteY1" fmla="*/ 121381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22918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22918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5194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  <a:gd name="connsiteX0" fmla="*/ 2276 w 9160790"/>
                <a:gd name="connsiteY0" fmla="*/ 144349 h 459694"/>
                <a:gd name="connsiteX1" fmla="*/ 1917774 w 9160790"/>
                <a:gd name="connsiteY1" fmla="*/ 142813 h 459694"/>
                <a:gd name="connsiteX2" fmla="*/ 2259247 w 9160790"/>
                <a:gd name="connsiteY2" fmla="*/ 459694 h 459694"/>
                <a:gd name="connsiteX3" fmla="*/ 9160790 w 9160790"/>
                <a:gd name="connsiteY3" fmla="*/ 459694 h 459694"/>
                <a:gd name="connsiteX4" fmla="*/ 9160790 w 9160790"/>
                <a:gd name="connsiteY4" fmla="*/ 2381 h 459694"/>
                <a:gd name="connsiteX5" fmla="*/ 0 w 9160790"/>
                <a:gd name="connsiteY5" fmla="*/ 0 h 459694"/>
                <a:gd name="connsiteX6" fmla="*/ 2276 w 9160790"/>
                <a:gd name="connsiteY6" fmla="*/ 144349 h 459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0790" h="459694">
                  <a:moveTo>
                    <a:pt x="2276" y="144349"/>
                  </a:moveTo>
                  <a:lnTo>
                    <a:pt x="1917774" y="142813"/>
                  </a:lnTo>
                  <a:lnTo>
                    <a:pt x="2259247" y="459694"/>
                  </a:lnTo>
                  <a:lnTo>
                    <a:pt x="9160790" y="459694"/>
                  </a:lnTo>
                  <a:lnTo>
                    <a:pt x="9160790" y="2381"/>
                  </a:lnTo>
                  <a:lnTo>
                    <a:pt x="0" y="0"/>
                  </a:lnTo>
                  <a:cubicBezTo>
                    <a:pt x="759" y="80660"/>
                    <a:pt x="1517" y="63689"/>
                    <a:pt x="2276" y="14434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4595647"/>
            <a:ext cx="5810063" cy="512381"/>
          </a:xfrm>
        </p:spPr>
        <p:txBody>
          <a:bodyPr>
            <a:noAutofit/>
          </a:bodyPr>
          <a:lstStyle>
            <a:lvl1pPr>
              <a:lnSpc>
                <a:spcPts val="2600"/>
              </a:lnSpc>
              <a:defRPr sz="2400" b="1" cap="none" baseline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135460"/>
            <a:ext cx="5804620" cy="40124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="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2285999" y="5733288"/>
            <a:ext cx="5809593" cy="283464"/>
          </a:xfr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200">
                <a:solidFill>
                  <a:schemeClr val="tx1"/>
                </a:solidFill>
                <a:latin typeface="Franklin Gothic Medium" pitchFamily="34" charset="0"/>
              </a:defRPr>
            </a:lvl1pPr>
            <a:lvl2pPr marL="342900" indent="0">
              <a:buNone/>
              <a:defRPr sz="1100"/>
            </a:lvl2pPr>
            <a:lvl3pPr marL="742950" indent="0">
              <a:buNone/>
              <a:defRPr sz="1100"/>
            </a:lvl3pPr>
            <a:lvl4pPr marL="10287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pic>
        <p:nvPicPr>
          <p:cNvPr id="9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8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latin typeface="Franklin Gothic Medium" pitchFamily="34" charset="0"/>
              </a:defRPr>
            </a:lvl1pPr>
            <a:lvl2pPr>
              <a:defRPr sz="2000">
                <a:latin typeface="Franklin Gothic Medium" pitchFamily="34" charset="0"/>
              </a:defRPr>
            </a:lvl2pPr>
            <a:lvl3pPr>
              <a:defRPr sz="1800"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4850" y="632732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617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713"/>
            <a:ext cx="8207829" cy="81084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77225" y="6346371"/>
            <a:ext cx="362857" cy="1585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>
                <a:solidFill>
                  <a:srgbClr val="512D6D">
                    <a:lumMod val="5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12D6D">
                  <a:lumMod val="50000"/>
                </a:srgb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2129180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srgbClr val="006BB5"/>
                </a:solidFill>
              </a:rPr>
              <a:pPr/>
              <a:t>‹#›</a:t>
            </a:fld>
            <a:endParaRPr lang="en-US" dirty="0">
              <a:solidFill>
                <a:srgbClr val="006B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4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Franklin Gothic Dem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14800"/>
          </a:xfrm>
        </p:spPr>
        <p:txBody>
          <a:bodyPr>
            <a:noAutofit/>
          </a:bodyPr>
          <a:lstStyle>
            <a:lvl1pPr marL="231775" indent="-231775">
              <a:defRPr sz="2200">
                <a:solidFill>
                  <a:schemeClr val="tx1"/>
                </a:solidFill>
                <a:latin typeface="Franklin Gothic Medium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Franklin Gothic Medium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Franklin Gothic Medium" pitchFamily="34" charset="0"/>
              </a:defRPr>
            </a:lvl3pPr>
            <a:lvl4pPr>
              <a:buClr>
                <a:schemeClr val="bg1">
                  <a:lumMod val="75000"/>
                </a:schemeClr>
              </a:buClr>
              <a:defRPr sz="1600">
                <a:solidFill>
                  <a:schemeClr val="tx1"/>
                </a:solidFill>
                <a:latin typeface="Franklin Gothic Medium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srgbClr val="006BB5"/>
                </a:solidFill>
              </a:rPr>
              <a:pPr/>
              <a:t>‹#›</a:t>
            </a:fld>
            <a:endParaRPr lang="en-US" dirty="0">
              <a:solidFill>
                <a:srgbClr val="006BB5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301142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085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>
                <a:solidFill>
                  <a:srgbClr val="006BB5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BB5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Franklin Gothic Demi" pitchFamily="34" charset="0"/>
                <a:ea typeface="+mj-ea"/>
                <a:cs typeface="Arial"/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301142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006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81713"/>
            <a:ext cx="8207829" cy="810846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2C1A08E3-679B-4F99-8AF0-A2126CF8AD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2"/>
          </p:nvPr>
        </p:nvSpPr>
        <p:spPr>
          <a:xfrm>
            <a:off x="4733108" y="1828800"/>
            <a:ext cx="3931920" cy="375761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229762" y="6241409"/>
            <a:ext cx="213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Security and Privacy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4587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8D02D2-2F85-46A7-918D-9951CF8E0E0F}" type="slidenum">
              <a:rPr lang="en-US" smtClean="0">
                <a:solidFill>
                  <a:srgbClr val="006BB5"/>
                </a:solidFill>
              </a:rPr>
              <a:pPr/>
              <a:t>‹#›</a:t>
            </a:fld>
            <a:endParaRPr lang="en-US">
              <a:solidFill>
                <a:srgbClr val="006B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9847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 userDrawn="1"/>
        </p:nvSpPr>
        <p:spPr>
          <a:xfrm>
            <a:off x="2286000" y="3689295"/>
            <a:ext cx="4283060" cy="53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270933" y="1623962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070" y="6573046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2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srgbClr val="006BB5"/>
                </a:solidFill>
              </a:rPr>
              <a:pPr/>
              <a:t>‹#›</a:t>
            </a:fld>
            <a:endParaRPr lang="en-US" dirty="0">
              <a:solidFill>
                <a:srgbClr val="006BB5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1132514" y="6433829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Reference Architecture Subgroup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036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Franklin Gothic Dem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2"/>
                </a:solidFill>
                <a:latin typeface="Franklin Gothic Medium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201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4490"/>
            <a:ext cx="6111860" cy="5669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86000" y="3689295"/>
            <a:ext cx="428306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4347482"/>
            <a:ext cx="9144000" cy="1483764"/>
          </a:xfrm>
          <a:prstGeom prst="rect">
            <a:avLst/>
          </a:prstGeom>
          <a:gradFill rotWithShape="0">
            <a:gsLst>
              <a:gs pos="0">
                <a:srgbClr val="006BC2"/>
              </a:gs>
              <a:gs pos="999">
                <a:srgbClr val="006BC2"/>
              </a:gs>
              <a:gs pos="100000">
                <a:srgbClr val="00549F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4456" y="4347483"/>
            <a:ext cx="8055088" cy="1483769"/>
          </a:xfr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</a:defRPr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28" y="709734"/>
            <a:ext cx="6987542" cy="28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31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077645"/>
            <a:ext cx="9144000" cy="1029146"/>
          </a:xfrm>
          <a:prstGeom prst="rect">
            <a:avLst/>
          </a:prstGeom>
          <a:gradFill rotWithShape="0">
            <a:gsLst>
              <a:gs pos="0">
                <a:srgbClr val="006BC2"/>
              </a:gs>
              <a:gs pos="999">
                <a:srgbClr val="006BC2"/>
              </a:gs>
              <a:gs pos="100000">
                <a:srgbClr val="00549F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4456" y="5078096"/>
            <a:ext cx="8055088" cy="1028700"/>
          </a:xfrm>
        </p:spPr>
        <p:txBody>
          <a:bodyPr/>
          <a:lstStyle>
            <a:lvl1pPr marL="0" indent="0" algn="ctr">
              <a:buNone/>
              <a:defRPr sz="2800" i="1">
                <a:solidFill>
                  <a:schemeClr val="tx1"/>
                </a:solidFill>
              </a:defRPr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3641" y="2268141"/>
            <a:ext cx="8036719" cy="2733535"/>
          </a:xfrm>
          <a:noFill/>
          <a:ln>
            <a:noFill/>
          </a:ln>
        </p:spPr>
        <p:txBody>
          <a:bodyPr/>
          <a:lstStyle>
            <a:lvl1pPr algn="ctr">
              <a:defRPr sz="6200">
                <a:ln>
                  <a:solidFill>
                    <a:srgbClr val="00549F"/>
                  </a:solidFill>
                </a:ln>
                <a:gradFill>
                  <a:gsLst>
                    <a:gs pos="0">
                      <a:srgbClr val="006ED2"/>
                    </a:gs>
                    <a:gs pos="100000">
                      <a:srgbClr val="00549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6" y="308941"/>
            <a:ext cx="3282370" cy="13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6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5077645"/>
            <a:ext cx="9144000" cy="1029146"/>
          </a:xfrm>
          <a:prstGeom prst="rect">
            <a:avLst/>
          </a:prstGeom>
          <a:gradFill rotWithShape="0">
            <a:gsLst>
              <a:gs pos="0">
                <a:srgbClr val="006BC2"/>
              </a:gs>
              <a:gs pos="999">
                <a:srgbClr val="006BC2"/>
              </a:gs>
              <a:gs pos="100000">
                <a:srgbClr val="00549F"/>
              </a:gs>
            </a:gsLst>
            <a:lin ang="162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544456" y="5078096"/>
            <a:ext cx="8055088" cy="1028700"/>
          </a:xfrm>
        </p:spPr>
        <p:txBody>
          <a:bodyPr/>
          <a:lstStyle>
            <a:lvl1pPr marL="0" indent="0" algn="l">
              <a:buNone/>
              <a:defRPr sz="2800" i="1">
                <a:solidFill>
                  <a:schemeClr val="tx1"/>
                </a:solidFill>
              </a:defRPr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53641" y="3146497"/>
            <a:ext cx="8036719" cy="1855178"/>
          </a:xfrm>
          <a:noFill/>
          <a:ln>
            <a:noFill/>
          </a:ln>
        </p:spPr>
        <p:txBody>
          <a:bodyPr/>
          <a:lstStyle>
            <a:lvl1pPr algn="l">
              <a:defRPr sz="6200" b="1" baseline="0">
                <a:ln>
                  <a:solidFill>
                    <a:srgbClr val="00549F"/>
                  </a:solidFill>
                </a:ln>
                <a:gradFill>
                  <a:gsLst>
                    <a:gs pos="0">
                      <a:srgbClr val="006ED2"/>
                    </a:gs>
                    <a:gs pos="100000">
                      <a:srgbClr val="00549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80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67" y="4279553"/>
            <a:ext cx="6697266" cy="13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0" y="6322219"/>
            <a:ext cx="9144000" cy="535781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64291" tIns="32146" rIns="64291" bIns="32146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 charset="0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3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7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8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3" y="6332265"/>
            <a:ext cx="1205508" cy="48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5100" b="0" cap="all">
                <a:ln>
                  <a:solidFill>
                    <a:srgbClr val="00549F"/>
                  </a:solidFill>
                </a:ln>
                <a:gradFill>
                  <a:gsLst>
                    <a:gs pos="0">
                      <a:srgbClr val="006ED2"/>
                    </a:gs>
                    <a:gs pos="100000">
                      <a:srgbClr val="00549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698603"/>
            <a:ext cx="7772176" cy="150018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220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hyperlink" Target="http://www.cloudsecurityalliance.org/" TargetMode="Externa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Help Using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22571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2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40232" y="6408058"/>
            <a:ext cx="0" cy="188686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 userDrawn="1"/>
        </p:nvSpPr>
        <p:spPr>
          <a:xfrm>
            <a:off x="1132514" y="6283354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359017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81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933" y="3128674"/>
            <a:ext cx="6111860" cy="566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09" y="4477860"/>
            <a:ext cx="4283060" cy="53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1283171"/>
            <a:ext cx="9144001" cy="128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Franklin Gothic Demi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0082E5">
                <a:alpha val="75000"/>
              </a:srgbClr>
            </a:gs>
            <a:gs pos="100000">
              <a:srgbClr val="00549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/>
          </p:cNvSpPr>
          <p:nvPr/>
        </p:nvSpPr>
        <p:spPr bwMode="auto">
          <a:xfrm>
            <a:off x="0" y="1214437"/>
            <a:ext cx="9144000" cy="564356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500">
              <a:solidFill>
                <a:srgbClr val="000000"/>
              </a:solidFill>
              <a:cs typeface="Arial" pitchFamily="34" charset="0"/>
              <a:sym typeface="Helvetica Neue Light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3641" y="178594"/>
            <a:ext cx="8036719" cy="866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  <a:endParaRPr lang="en-US" dirty="0" smtClean="0">
              <a:sym typeface="Helvetica Neue Light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3641" y="1384101"/>
            <a:ext cx="8036719" cy="4777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/>
              </a:rPr>
              <a:t>Click to edit Master text styles</a:t>
            </a:r>
          </a:p>
          <a:p>
            <a:pPr lvl="1"/>
            <a:r>
              <a:rPr lang="en-US" smtClean="0">
                <a:sym typeface="Helvetica Neue Light"/>
              </a:rPr>
              <a:t>Second level</a:t>
            </a:r>
          </a:p>
          <a:p>
            <a:pPr lvl="2"/>
            <a:r>
              <a:rPr lang="en-US" smtClean="0">
                <a:sym typeface="Helvetica Neue Light"/>
              </a:rPr>
              <a:t>Third level</a:t>
            </a:r>
          </a:p>
          <a:p>
            <a:pPr lvl="3"/>
            <a:r>
              <a:rPr lang="en-US" smtClean="0">
                <a:sym typeface="Helvetica Neue Light"/>
              </a:rPr>
              <a:t>Fourth level</a:t>
            </a:r>
          </a:p>
          <a:p>
            <a:pPr lvl="4"/>
            <a:r>
              <a:rPr lang="en-US" smtClean="0">
                <a:sym typeface="Helvetica Neue Light"/>
              </a:rPr>
              <a:t>Fifth level</a:t>
            </a:r>
          </a:p>
        </p:txBody>
      </p:sp>
      <p:sp>
        <p:nvSpPr>
          <p:cNvPr id="1029" name="Rectangle 5"/>
          <p:cNvSpPr>
            <a:spLocks/>
          </p:cNvSpPr>
          <p:nvPr/>
        </p:nvSpPr>
        <p:spPr bwMode="auto">
          <a:xfrm>
            <a:off x="7267911" y="6546652"/>
            <a:ext cx="17120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FFFFFF"/>
                </a:solidFill>
                <a:cs typeface="Lucida Sans Unicode" pitchFamily="34" charset="0"/>
                <a:sym typeface="Helvetica Neue Light"/>
                <a:hlinkClick r:id="rId14"/>
              </a:rPr>
              <a:t>www.cloudsecurityalliance.org</a:t>
            </a:r>
            <a:endParaRPr lang="en-US" sz="1000">
              <a:solidFill>
                <a:srgbClr val="FFFFFF"/>
              </a:solidFill>
              <a:cs typeface="Lucida Sans Unicode" pitchFamily="34" charset="0"/>
              <a:sym typeface="Helvetica Neue Light"/>
            </a:endParaRPr>
          </a:p>
        </p:txBody>
      </p:sp>
      <p:sp>
        <p:nvSpPr>
          <p:cNvPr id="1030" name="Text Box 7"/>
          <p:cNvSpPr txBox="1">
            <a:spLocks/>
          </p:cNvSpPr>
          <p:nvPr/>
        </p:nvSpPr>
        <p:spPr bwMode="auto">
          <a:xfrm>
            <a:off x="3120926" y="6515324"/>
            <a:ext cx="2720206" cy="21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91" tIns="32146" rIns="64291" bIns="32146">
            <a:spAutoFit/>
          </a:bodyPr>
          <a:lstStyle>
            <a:lvl1pPr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1pPr>
            <a:lvl2pPr marL="742950" indent="-28575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2pPr>
            <a:lvl3pPr marL="11430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3pPr>
            <a:lvl4pPr marL="16002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4pPr>
            <a:lvl5pPr marL="2057400" indent="-228600" eaLnBrk="0" hangingPunct="0"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Helvetica Neue Light"/>
                <a:cs typeface="Arial" pitchFamily="34" charset="0"/>
                <a:sym typeface="Helvetica Neue Light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1000">
                <a:solidFill>
                  <a:srgbClr val="7F7F7F"/>
                </a:solidFill>
                <a:cs typeface="Lucida Sans Unicode" pitchFamily="34" charset="0"/>
              </a:rPr>
              <a:t>Copyright © 2011 Cloud Security Alliance</a:t>
            </a:r>
          </a:p>
        </p:txBody>
      </p:sp>
      <p:pic>
        <p:nvPicPr>
          <p:cNvPr id="1031" name="Picture 11" descr="C:\Users\jreavis\Desktop\current projects\cloudsecurityalliance\cloudweb\updated logos\CSA_Logo-SM_RGB_Small-72dpi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5" y="6364635"/>
            <a:ext cx="1083841" cy="41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9064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100">
          <a:ln>
            <a:solidFill>
              <a:schemeClr val="tx1"/>
            </a:solidFill>
          </a:ln>
          <a:gradFill>
            <a:gsLst>
              <a:gs pos="0">
                <a:srgbClr val="FFFFFF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Myriad Pro" pitchFamily="34" charset="0"/>
          <a:ea typeface="+mj-ea"/>
          <a:cs typeface="+mj-cs"/>
          <a:sym typeface="Helvetica Neue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Myriad Pro" pitchFamily="34" charset="0"/>
          <a:sym typeface="Helvetica Neue Ligh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Myriad Pro" pitchFamily="34" charset="0"/>
          <a:sym typeface="Helvetica Neue Ligh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Myriad Pro" pitchFamily="34" charset="0"/>
          <a:sym typeface="Helvetica Neue Ligh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Myriad Pro" pitchFamily="34" charset="0"/>
          <a:sym typeface="Helvetica Neue Light"/>
        </a:defRPr>
      </a:lvl5pPr>
      <a:lvl6pPr marL="321457" algn="l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sym typeface="Helvetica Neue Light" charset="0"/>
        </a:defRPr>
      </a:lvl6pPr>
      <a:lvl7pPr marL="642915" algn="l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sym typeface="Helvetica Neue Light" charset="0"/>
        </a:defRPr>
      </a:lvl7pPr>
      <a:lvl8pPr marL="964372" algn="l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sym typeface="Helvetica Neue Light" charset="0"/>
        </a:defRPr>
      </a:lvl8pPr>
      <a:lvl9pPr marL="1285829" algn="l" rtl="0" eaLnBrk="1" fontAlgn="base" hangingPunct="1">
        <a:spcBef>
          <a:spcPct val="0"/>
        </a:spcBef>
        <a:spcAft>
          <a:spcPct val="0"/>
        </a:spcAft>
        <a:defRPr sz="51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Helvetica Neue Light" charset="0"/>
          <a:sym typeface="Helvetica Neue Light" charset="0"/>
        </a:defRPr>
      </a:lvl9pPr>
    </p:titleStyle>
    <p:bodyStyle>
      <a:lvl1pPr marL="358291" indent="-358291" algn="l" rtl="0" eaLnBrk="1" fontAlgn="base" hangingPunct="1">
        <a:spcBef>
          <a:spcPts val="1687"/>
        </a:spcBef>
        <a:spcAft>
          <a:spcPct val="0"/>
        </a:spcAft>
        <a:buSzPct val="100000"/>
        <a:buBlip>
          <a:blip r:embed="rId16"/>
        </a:buBlip>
        <a:defRPr sz="3100">
          <a:solidFill>
            <a:srgbClr val="404040"/>
          </a:solidFill>
          <a:latin typeface="Myriad Pro" pitchFamily="34" charset="0"/>
          <a:ea typeface="+mn-ea"/>
          <a:cs typeface="+mn-cs"/>
          <a:sym typeface="Helvetica Neue Light"/>
        </a:defRPr>
      </a:lvl1pPr>
      <a:lvl2pPr marL="562550" indent="-285740" algn="l" rtl="0" eaLnBrk="1" fontAlgn="base" hangingPunct="1">
        <a:spcBef>
          <a:spcPts val="1687"/>
        </a:spcBef>
        <a:spcAft>
          <a:spcPct val="0"/>
        </a:spcAft>
        <a:buSzPct val="100000"/>
        <a:buBlip>
          <a:blip r:embed="rId16"/>
        </a:buBlip>
        <a:defRPr sz="2500">
          <a:solidFill>
            <a:srgbClr val="404040"/>
          </a:solidFill>
          <a:latin typeface="Myriad Pro" pitchFamily="34" charset="0"/>
          <a:sym typeface="Helvetica Neue Light"/>
        </a:defRPr>
      </a:lvl2pPr>
      <a:lvl3pPr marL="875078" indent="-285740" algn="l" rtl="0" eaLnBrk="1" fontAlgn="base" hangingPunct="1">
        <a:spcBef>
          <a:spcPts val="1687"/>
        </a:spcBef>
        <a:spcAft>
          <a:spcPct val="0"/>
        </a:spcAft>
        <a:buSzPct val="100000"/>
        <a:buBlip>
          <a:blip r:embed="rId16"/>
        </a:buBlip>
        <a:defRPr sz="2500">
          <a:solidFill>
            <a:srgbClr val="404040"/>
          </a:solidFill>
          <a:latin typeface="Myriad Pro" pitchFamily="34" charset="0"/>
          <a:sym typeface="Helvetica Neue Light"/>
        </a:defRPr>
      </a:lvl3pPr>
      <a:lvl4pPr marL="1187606" indent="-285740" algn="l" rtl="0" eaLnBrk="1" fontAlgn="base" hangingPunct="1">
        <a:spcBef>
          <a:spcPts val="1687"/>
        </a:spcBef>
        <a:spcAft>
          <a:spcPct val="0"/>
        </a:spcAft>
        <a:buSzPct val="100000"/>
        <a:buBlip>
          <a:blip r:embed="rId16"/>
        </a:buBlip>
        <a:defRPr sz="2500">
          <a:solidFill>
            <a:srgbClr val="404040"/>
          </a:solidFill>
          <a:latin typeface="Myriad Pro" pitchFamily="34" charset="0"/>
          <a:sym typeface="Helvetica Neue Light"/>
        </a:defRPr>
      </a:lvl4pPr>
      <a:lvl5pPr marL="1500134" indent="-285740" algn="l" rtl="0" eaLnBrk="1" fontAlgn="base" hangingPunct="1">
        <a:spcBef>
          <a:spcPts val="1687"/>
        </a:spcBef>
        <a:spcAft>
          <a:spcPct val="0"/>
        </a:spcAft>
        <a:buSzPct val="100000"/>
        <a:buBlip>
          <a:blip r:embed="rId16"/>
        </a:buBlip>
        <a:defRPr sz="2500">
          <a:solidFill>
            <a:srgbClr val="404040"/>
          </a:solidFill>
          <a:latin typeface="Myriad Pro" pitchFamily="34" charset="0"/>
          <a:sym typeface="Helvetica Neue Light"/>
        </a:defRPr>
      </a:lvl5pPr>
      <a:lvl6pPr marL="1821591" indent="-285740" algn="l" rtl="0" eaLnBrk="1" fontAlgn="base" hangingPunct="1">
        <a:spcBef>
          <a:spcPts val="1687"/>
        </a:spcBef>
        <a:spcAft>
          <a:spcPct val="0"/>
        </a:spcAft>
        <a:buSzPct val="46000"/>
        <a:buChar char="•"/>
        <a:defRPr sz="2500">
          <a:solidFill>
            <a:schemeClr val="bg1"/>
          </a:solidFill>
          <a:latin typeface="+mn-lt"/>
          <a:sym typeface="Helvetica Neue Light" charset="0"/>
        </a:defRPr>
      </a:lvl6pPr>
      <a:lvl7pPr marL="2143049" indent="-285740" algn="l" rtl="0" eaLnBrk="1" fontAlgn="base" hangingPunct="1">
        <a:spcBef>
          <a:spcPts val="1687"/>
        </a:spcBef>
        <a:spcAft>
          <a:spcPct val="0"/>
        </a:spcAft>
        <a:buSzPct val="46000"/>
        <a:buChar char="•"/>
        <a:defRPr sz="2500">
          <a:solidFill>
            <a:schemeClr val="bg1"/>
          </a:solidFill>
          <a:latin typeface="+mn-lt"/>
          <a:sym typeface="Helvetica Neue Light" charset="0"/>
        </a:defRPr>
      </a:lvl7pPr>
      <a:lvl8pPr marL="2464506" indent="-285740" algn="l" rtl="0" eaLnBrk="1" fontAlgn="base" hangingPunct="1">
        <a:spcBef>
          <a:spcPts val="1687"/>
        </a:spcBef>
        <a:spcAft>
          <a:spcPct val="0"/>
        </a:spcAft>
        <a:buSzPct val="46000"/>
        <a:buChar char="•"/>
        <a:defRPr sz="2500">
          <a:solidFill>
            <a:schemeClr val="bg1"/>
          </a:solidFill>
          <a:latin typeface="+mn-lt"/>
          <a:sym typeface="Helvetica Neue Light" charset="0"/>
        </a:defRPr>
      </a:lvl8pPr>
      <a:lvl9pPr marL="2785963" indent="-285740" algn="l" rtl="0" eaLnBrk="1" fontAlgn="base" hangingPunct="1">
        <a:spcBef>
          <a:spcPts val="1687"/>
        </a:spcBef>
        <a:spcAft>
          <a:spcPct val="0"/>
        </a:spcAft>
        <a:buSzPct val="46000"/>
        <a:buChar char="•"/>
        <a:defRPr sz="2500">
          <a:solidFill>
            <a:schemeClr val="bg1"/>
          </a:solidFill>
          <a:latin typeface="+mn-lt"/>
          <a:sym typeface="Helvetica Neue Light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Help Using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142039" y="6283354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NBD-PWG Overview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359017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343818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87323" y="630240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9/30/13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83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Help Using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142039" y="6283354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NBD-PWG Overview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359017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343818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87323" y="630240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9/30/13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81084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Help Using This Template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1142039" y="6283354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Definition and Taxonomy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359017"/>
            <a:ext cx="9144000" cy="5033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9150" y="6343818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 b="0">
                <a:solidFill>
                  <a:schemeClr val="tx1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87323" y="630240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9/30/13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1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5" y="476219"/>
            <a:ext cx="8207829" cy="7351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8961"/>
            <a:ext cx="8229600" cy="4907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1070" y="6573046"/>
            <a:ext cx="362857" cy="15858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0">
                <a:solidFill>
                  <a:schemeClr val="tx2"/>
                </a:solidFill>
                <a:latin typeface="Franklin Gothic Medium" pitchFamily="34" charset="0"/>
                <a:cs typeface="Arial" pitchFamily="34" charset="0"/>
              </a:defRPr>
            </a:lvl1pPr>
          </a:lstStyle>
          <a:p>
            <a:fld id="{F5B7371F-B25E-42BE-91F9-DCD17E1CF49D}" type="slidenum">
              <a:rPr lang="en-US" smtClean="0">
                <a:solidFill>
                  <a:srgbClr val="006BB5"/>
                </a:solidFill>
              </a:rPr>
              <a:pPr/>
              <a:t>‹#›</a:t>
            </a:fld>
            <a:endParaRPr lang="en-US" dirty="0">
              <a:solidFill>
                <a:srgbClr val="006BB5"/>
              </a:solidFill>
            </a:endParaRPr>
          </a:p>
        </p:txBody>
      </p:sp>
      <p:sp>
        <p:nvSpPr>
          <p:cNvPr id="5" name="Rounded Rectangle 4"/>
          <p:cNvSpPr/>
          <p:nvPr userDrawn="1"/>
        </p:nvSpPr>
        <p:spPr>
          <a:xfrm>
            <a:off x="1132514" y="6433829"/>
            <a:ext cx="6878972" cy="313390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Reference Architecture Subgroup</a:t>
            </a: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8" name="Picture 4" descr="http://bigdatawg.nist.gov/NISTBigDataBanner2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4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3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0" i="0" kern="1200">
          <a:solidFill>
            <a:schemeClr val="tx1"/>
          </a:solidFill>
          <a:latin typeface="Franklin Gothic Demi" pitchFamily="34" charset="0"/>
          <a:ea typeface="+mj-ea"/>
          <a:cs typeface="Arial"/>
        </a:defRPr>
      </a:lvl1pPr>
    </p:titleStyle>
    <p:bodyStyle>
      <a:lvl1pPr marL="231775" indent="-231775" algn="l" defTabSz="9144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lang="en-US" sz="2400" kern="1200" dirty="0" smtClean="0">
          <a:solidFill>
            <a:schemeClr val="tx1"/>
          </a:solidFill>
          <a:latin typeface="Franklin Gothic Medium" pitchFamily="34" charset="0"/>
          <a:ea typeface="+mn-ea"/>
          <a:cs typeface="Arial" pitchFamily="34" charset="0"/>
        </a:defRPr>
      </a:lvl1pPr>
      <a:lvl2pPr marL="571500" indent="-228600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171450" algn="l" defTabSz="914400" rtl="0" eaLnBrk="1" latinLnBrk="0" hangingPunct="1">
        <a:spcBef>
          <a:spcPct val="20000"/>
        </a:spcBef>
        <a:buClr>
          <a:schemeClr val="tx2">
            <a:lumMod val="40000"/>
            <a:lumOff val="60000"/>
          </a:schemeClr>
        </a:buClr>
        <a:buSzPct val="80000"/>
        <a:buFont typeface="Arial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914400" rtl="0" eaLnBrk="1" latinLnBrk="0" hangingPunct="1">
        <a:spcBef>
          <a:spcPct val="20000"/>
        </a:spcBef>
        <a:buClr>
          <a:schemeClr val="bg2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4759747"/>
              </p:ext>
            </p:extLst>
          </p:nvPr>
        </p:nvGraphicFramePr>
        <p:xfrm>
          <a:off x="152400" y="1549400"/>
          <a:ext cx="8775700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Taxonomy – conceptual axis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290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29503151"/>
              </p:ext>
            </p:extLst>
          </p:nvPr>
        </p:nvGraphicFramePr>
        <p:xfrm>
          <a:off x="152400" y="1549400"/>
          <a:ext cx="8775700" cy="461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Taxonomy – operational axis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324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Custom Design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SA_RSA_EU_2011_templat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70C0"/>
      </a:hlink>
      <a:folHlink>
        <a:srgbClr val="00B0F0"/>
      </a:folHlink>
    </a:clrScheme>
    <a:fontScheme name="Title &amp; Bullets">
      <a:majorFont>
        <a:latin typeface="Helvetica Neue Light"/>
        <a:ea typeface=""/>
        <a:cs typeface=""/>
      </a:majorFont>
      <a:minorFont>
        <a:latin typeface="Helvetica Neu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0082E5">
                <a:alpha val="75000"/>
              </a:srgbClr>
            </a:gs>
            <a:gs pos="100000">
              <a:srgbClr val="0057E5">
                <a:alpha val="64999"/>
              </a:srgbClr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CSA_Congress_2013_PPT_Template.potx" id="{3C080685-F4B7-47B5-9187-0E94933218F1}" vid="{5CC306A8-7808-45BB-8E4E-B07A72DCD1BC}"/>
    </a:ext>
  </a:extLst>
</a:theme>
</file>

<file path=ppt/theme/theme4.xml><?xml version="1.0" encoding="utf-8"?>
<a:theme xmlns:a="http://schemas.openxmlformats.org/drawingml/2006/main" name="1_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12-0623-Sample-1img-full_V5">
  <a:themeElements>
    <a:clrScheme name="SAIC Color Palette">
      <a:dk1>
        <a:sysClr val="windowText" lastClr="000000"/>
      </a:dk1>
      <a:lt1>
        <a:sysClr val="window" lastClr="FFFFFF"/>
      </a:lt1>
      <a:dk2>
        <a:srgbClr val="006BB5"/>
      </a:dk2>
      <a:lt2>
        <a:srgbClr val="C1A01E"/>
      </a:lt2>
      <a:accent1>
        <a:srgbClr val="949A90"/>
      </a:accent1>
      <a:accent2>
        <a:srgbClr val="002855"/>
      </a:accent2>
      <a:accent3>
        <a:srgbClr val="546223"/>
      </a:accent3>
      <a:accent4>
        <a:srgbClr val="512D6D"/>
      </a:accent4>
      <a:accent5>
        <a:srgbClr val="EAAA00"/>
      </a:accent5>
      <a:accent6>
        <a:srgbClr val="E03C31"/>
      </a:accent6>
      <a:hlink>
        <a:srgbClr val="006BB5"/>
      </a:hlink>
      <a:folHlink>
        <a:srgbClr val="512D6D"/>
      </a:folHlink>
    </a:clrScheme>
    <a:fontScheme name="SAIC Brand Theme Fonts">
      <a:majorFont>
        <a:latin typeface="Franklin Gothic Medium"/>
        <a:ea typeface=""/>
        <a:cs typeface=""/>
      </a:majorFont>
      <a:minorFont>
        <a:latin typeface="Franklin Gothic Book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12-0623-Sample-1img-full_V5</Template>
  <TotalTime>32076</TotalTime>
  <Words>210</Words>
  <Application>Microsoft Office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12-0623-Sample-1img-full_V5</vt:lpstr>
      <vt:lpstr>3_Custom Design</vt:lpstr>
      <vt:lpstr>1_CSA_RSA_EU_2011_template</vt:lpstr>
      <vt:lpstr>1_12-0623-Sample-1img-full_V5</vt:lpstr>
      <vt:lpstr>2_12-0623-Sample-1img-full_V5</vt:lpstr>
      <vt:lpstr>3_12-0623-Sample-1img-full_V5</vt:lpstr>
      <vt:lpstr>4_12-0623-Sample-1img-full_V5</vt:lpstr>
      <vt:lpstr>Taxonomy – conceptual axis</vt:lpstr>
      <vt:lpstr>Taxonomy – operational axis</vt:lpstr>
    </vt:vector>
  </TitlesOfParts>
  <Company>SAIC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Big Data Working Group</dc:title>
  <dc:creator>Arnab Roy</dc:creator>
  <cp:lastModifiedBy>Arnab Roy</cp:lastModifiedBy>
  <cp:revision>178</cp:revision>
  <cp:lastPrinted>2013-02-14T20:26:11Z</cp:lastPrinted>
  <dcterms:created xsi:type="dcterms:W3CDTF">2013-06-12T16:38:06Z</dcterms:created>
  <dcterms:modified xsi:type="dcterms:W3CDTF">2013-12-23T17:34:01Z</dcterms:modified>
</cp:coreProperties>
</file>