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C9ED-38FD-4241-A4D6-BF90E4731F1A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0BDB-94FF-4BAC-B62B-6CE26077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724400" y="1076325"/>
            <a:ext cx="2971800" cy="47625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Availability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942975" y="10763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Availability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914400" y="1752600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Request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42974" y="3276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Acknowledgement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42975" y="4048125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2500" y="4800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Response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04800"/>
            <a:ext cx="312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Query – Block Response</a:t>
            </a:r>
            <a:endParaRPr 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3657599" y="990600"/>
            <a:ext cx="1295400" cy="11239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120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724400" y="1076325"/>
            <a:ext cx="2971800" cy="47625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Availability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942975" y="10763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Availability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914400" y="1752600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Request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42974" y="3276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Acknowledgement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42975" y="4048125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2500" y="4800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Response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04800"/>
            <a:ext cx="312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Query – Block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120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724400" y="1076325"/>
            <a:ext cx="2971800" cy="47625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Availability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942975" y="10763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Availability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914400" y="1752600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Request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42974" y="3276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Acknowledgement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42975" y="4048125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7261" y="4419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Size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42975" y="4886325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Request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866774" y="52578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Data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 rot="10800000">
            <a:off x="1142999" y="4886324"/>
            <a:ext cx="533400" cy="676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04800"/>
            <a:ext cx="36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Query – </a:t>
            </a:r>
            <a:r>
              <a:rPr lang="en-US" dirty="0" err="1" smtClean="0"/>
              <a:t>Multiblock</a:t>
            </a:r>
            <a:r>
              <a:rPr lang="en-US" dirty="0" smtClean="0"/>
              <a:t>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1476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Request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42974" y="3276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Acknowledgement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42975" y="4048125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7261" y="44196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Size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866774" y="52578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Stream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04800"/>
            <a:ext cx="32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Query – Stream 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4695825" y="1381125"/>
            <a:ext cx="2971800" cy="47625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Availability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942975" y="10763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Availability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914400" y="1752600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5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1476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Acknowledgement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71549" y="2514600"/>
            <a:ext cx="6724651" cy="3810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Connection/Authentication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7261" y="38862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Data</a:t>
            </a:r>
            <a:endParaRPr lang="en-US" dirty="0"/>
          </a:p>
        </p:txBody>
      </p:sp>
      <p:sp>
        <p:nvSpPr>
          <p:cNvPr id="20" name="Curved Right Arrow 19"/>
          <p:cNvSpPr/>
          <p:nvPr/>
        </p:nvSpPr>
        <p:spPr>
          <a:xfrm rot="16384948">
            <a:off x="7171889" y="4051633"/>
            <a:ext cx="533400" cy="676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2375" y="12013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 Sub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4724400" y="933450"/>
            <a:ext cx="2971800" cy="32861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810125" y="1262062"/>
            <a:ext cx="2914650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4724400" y="1724025"/>
            <a:ext cx="2971800" cy="32861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Pub End Point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762500" y="2038349"/>
            <a:ext cx="2914650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Point Connection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42975" y="98107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914400" y="1381125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971550" y="17621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1476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914400" y="2895600"/>
            <a:ext cx="6753225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Acknowledgement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971549" y="2514600"/>
            <a:ext cx="6724651" cy="3810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Connection/Authentication Request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7261" y="38862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</a:t>
            </a:r>
            <a:r>
              <a:rPr lang="en-US" dirty="0" smtClean="0"/>
              <a:t>Data Available Notification</a:t>
            </a:r>
            <a:endParaRPr lang="en-US" dirty="0"/>
          </a:p>
        </p:txBody>
      </p:sp>
      <p:sp>
        <p:nvSpPr>
          <p:cNvPr id="20" name="Curved Right Arrow 19"/>
          <p:cNvSpPr/>
          <p:nvPr/>
        </p:nvSpPr>
        <p:spPr>
          <a:xfrm rot="16384948">
            <a:off x="6819900" y="5016166"/>
            <a:ext cx="533400" cy="676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2375" y="120134"/>
            <a:ext cx="22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 </a:t>
            </a:r>
            <a:r>
              <a:rPr lang="en-US" dirty="0" smtClean="0"/>
              <a:t>Sub - Notification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4724400" y="933450"/>
            <a:ext cx="2971800" cy="32861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810125" y="1262062"/>
            <a:ext cx="2914650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4724400" y="1724025"/>
            <a:ext cx="2971800" cy="32861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Pub End Point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762500" y="2038349"/>
            <a:ext cx="2914650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Point Connection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42975" y="98107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914400" y="1381125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971550" y="17621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Topic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942975" y="4884068"/>
            <a:ext cx="67532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866774" y="5257800"/>
            <a:ext cx="6724651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Right Arrow 27"/>
          <p:cNvSpPr/>
          <p:nvPr/>
        </p:nvSpPr>
        <p:spPr>
          <a:xfrm rot="16384948">
            <a:off x="1337723" y="2996752"/>
            <a:ext cx="1401162" cy="676275"/>
          </a:xfrm>
          <a:prstGeom prst="curvedRightArrow">
            <a:avLst>
              <a:gd name="adj1" fmla="val 25000"/>
              <a:gd name="adj2" fmla="val 329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75" y="685800"/>
            <a:ext cx="609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Application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6200" y="685800"/>
            <a:ext cx="533400" cy="548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933450"/>
            <a:ext cx="990600" cy="3409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400" y="2019299"/>
            <a:ext cx="2957512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Curved Right Arrow 19"/>
          <p:cNvSpPr/>
          <p:nvPr/>
        </p:nvSpPr>
        <p:spPr>
          <a:xfrm rot="16384948">
            <a:off x="6791324" y="2079960"/>
            <a:ext cx="533400" cy="676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2375" y="120134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 </a:t>
            </a:r>
            <a:r>
              <a:rPr lang="en-US" dirty="0" smtClean="0"/>
              <a:t>Sub – Broker in middle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4724400" y="933450"/>
            <a:ext cx="2971800" cy="32861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810125" y="1262062"/>
            <a:ext cx="2914650" cy="3714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42975" y="98107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Topics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914400" y="1381125"/>
            <a:ext cx="2790825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List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971550" y="1762125"/>
            <a:ext cx="2790825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Topic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947738" y="2981325"/>
            <a:ext cx="2814638" cy="371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Request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914401" y="3352800"/>
            <a:ext cx="2819400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Data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957262" y="2456197"/>
            <a:ext cx="2805114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</a:t>
            </a:r>
            <a:r>
              <a:rPr lang="en-US" dirty="0" smtClean="0"/>
              <a:t>Data Available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David Boyd</cp:lastModifiedBy>
  <cp:revision>4</cp:revision>
  <dcterms:created xsi:type="dcterms:W3CDTF">2014-05-27T17:21:40Z</dcterms:created>
  <dcterms:modified xsi:type="dcterms:W3CDTF">2014-05-27T18:37:46Z</dcterms:modified>
</cp:coreProperties>
</file>