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8" r:id="rId4"/>
    <p:sldId id="329" r:id="rId5"/>
    <p:sldId id="337" r:id="rId6"/>
    <p:sldId id="351" r:id="rId7"/>
    <p:sldId id="352" r:id="rId8"/>
    <p:sldId id="343" r:id="rId9"/>
    <p:sldId id="342" r:id="rId10"/>
    <p:sldId id="338" r:id="rId11"/>
    <p:sldId id="353" r:id="rId12"/>
    <p:sldId id="326" r:id="rId13"/>
    <p:sldId id="296" r:id="rId14"/>
    <p:sldId id="297" r:id="rId15"/>
    <p:sldId id="303" r:id="rId16"/>
    <p:sldId id="344" r:id="rId17"/>
    <p:sldId id="324" r:id="rId18"/>
    <p:sldId id="348" r:id="rId19"/>
    <p:sldId id="349" r:id="rId20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0" autoAdjust="0"/>
  </p:normalViewPr>
  <p:slideViewPr>
    <p:cSldViewPr>
      <p:cViewPr>
        <p:scale>
          <a:sx n="100" d="100"/>
          <a:sy n="100" d="100"/>
        </p:scale>
        <p:origin x="-50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
<Relationships xmlns="http://schemas.openxmlformats.org/package/2006/relationships">
  <Relationship Id="rId8" Type="http://schemas.openxmlformats.org/officeDocument/2006/relationships/slide" Target="slides/slide6.xml" />
  <Relationship Id="rId13" Type="http://schemas.openxmlformats.org/officeDocument/2006/relationships/slide" Target="slides/slide11.xml" />
  <Relationship Id="rId18" Type="http://schemas.openxmlformats.org/officeDocument/2006/relationships/slide" Target="slides/slide16.xml" />
  <Relationship Id="rId26" Type="http://schemas.openxmlformats.org/officeDocument/2006/relationships/tableStyles" Target="tableStyles.xml" />
  <Relationship Id="rId3" Type="http://schemas.openxmlformats.org/officeDocument/2006/relationships/slide" Target="slides/slide1.xml" />
  <Relationship Id="rId21" Type="http://schemas.openxmlformats.org/officeDocument/2006/relationships/notesMaster" Target="notesMasters/notesMaster1.xml" />
  <Relationship Id="rId7" Type="http://schemas.openxmlformats.org/officeDocument/2006/relationships/slide" Target="slides/slide5.xml" />
  <Relationship Id="rId12" Type="http://schemas.openxmlformats.org/officeDocument/2006/relationships/slide" Target="slides/slide10.xml" />
  <Relationship Id="rId17" Type="http://schemas.openxmlformats.org/officeDocument/2006/relationships/slide" Target="slides/slide15.xml" />
  <Relationship Id="rId25" Type="http://schemas.openxmlformats.org/officeDocument/2006/relationships/theme" Target="theme/theme1.xml" />
  <Relationship Id="rId2" Type="http://schemas.openxmlformats.org/officeDocument/2006/relationships/slideMaster" Target="slideMasters/slideMaster2.xml" />
  <Relationship Id="rId16" Type="http://schemas.openxmlformats.org/officeDocument/2006/relationships/slide" Target="slides/slide14.xml" />
  <Relationship Id="rId20" Type="http://schemas.openxmlformats.org/officeDocument/2006/relationships/slide" Target="slides/slide18.xml" />
  <Relationship Id="rId1" Type="http://schemas.openxmlformats.org/officeDocument/2006/relationships/slideMaster" Target="slideMasters/slideMaster1.xml" />
  <Relationship Id="rId6" Type="http://schemas.openxmlformats.org/officeDocument/2006/relationships/slide" Target="slides/slide4.xml" />
  <Relationship Id="rId11" Type="http://schemas.openxmlformats.org/officeDocument/2006/relationships/slide" Target="slides/slide9.xml" />
  <Relationship Id="rId24" Type="http://schemas.openxmlformats.org/officeDocument/2006/relationships/viewProps" Target="viewProps.xml" />
  <Relationship Id="rId5" Type="http://schemas.openxmlformats.org/officeDocument/2006/relationships/slide" Target="slides/slide3.xml" />
  <Relationship Id="rId15" Type="http://schemas.openxmlformats.org/officeDocument/2006/relationships/slide" Target="slides/slide13.xml" />
  <Relationship Id="rId23" Type="http://schemas.openxmlformats.org/officeDocument/2006/relationships/presProps" Target="presProps.xml" />
  <Relationship Id="rId10" Type="http://schemas.openxmlformats.org/officeDocument/2006/relationships/slide" Target="slides/slide8.xml" />
  <Relationship Id="rId19" Type="http://schemas.openxmlformats.org/officeDocument/2006/relationships/slide" Target="slides/slide17.xml" />
  <Relationship Id="rId4" Type="http://schemas.openxmlformats.org/officeDocument/2006/relationships/slide" Target="slides/slide2.xml" />
  <Relationship Id="rId9" Type="http://schemas.openxmlformats.org/officeDocument/2006/relationships/slide" Target="slides/slide7.xml" />
  <Relationship Id="rId14" Type="http://schemas.openxmlformats.org/officeDocument/2006/relationships/slide" Target="slides/slide12.xml" />
  <Relationship Id="rId22" Type="http://schemas.openxmlformats.org/officeDocument/2006/relationships/handoutMaster" Target="handoutMasters/handoutMaster1.xml" />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4F0FBEFD-FA8A-4810-B07D-ACF045C220F1}" type="doc">
      <dgm:prSet loTypeId="urn:microsoft.com/office/officeart/2005/8/layout/defaul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56A5AAF-E2B7-49C8-9B73-EF7A075B9A8E}">
      <dgm:prSet/>
      <dgm:spPr/>
      <dgm:t>
        <a:bodyPr/>
        <a:lstStyle/>
        <a:p>
          <a:pPr rtl="0"/>
          <a:r>
            <a:rPr lang="en-GB" baseline="0" dirty="0" smtClean="0"/>
            <a:t>Data location and regulated transfers - require strategic thinking and tactical support</a:t>
          </a:r>
          <a:endParaRPr lang="en-GB" dirty="0"/>
        </a:p>
      </dgm:t>
    </dgm:pt>
    <dgm:pt modelId="{F8C8E2FA-03A5-457A-A081-4C5B0D1029AB}" type="parTrans" cxnId="{0875B34F-076A-4B06-96FE-CED95BC3C2BD}">
      <dgm:prSet/>
      <dgm:spPr/>
      <dgm:t>
        <a:bodyPr/>
        <a:lstStyle/>
        <a:p>
          <a:endParaRPr lang="en-GB"/>
        </a:p>
      </dgm:t>
    </dgm:pt>
    <dgm:pt modelId="{A67ABC5F-A904-4C5E-BDFB-7FD395254146}" type="sibTrans" cxnId="{0875B34F-076A-4B06-96FE-CED95BC3C2BD}">
      <dgm:prSet/>
      <dgm:spPr/>
      <dgm:t>
        <a:bodyPr/>
        <a:lstStyle/>
        <a:p>
          <a:endParaRPr lang="en-GB"/>
        </a:p>
      </dgm:t>
    </dgm:pt>
    <dgm:pt modelId="{3C753341-3055-419B-B013-60979C01FCD1}">
      <dgm:prSet/>
      <dgm:spPr/>
      <dgm:t>
        <a:bodyPr/>
        <a:lstStyle/>
        <a:p>
          <a:pPr rtl="0"/>
          <a:r>
            <a:rPr lang="en-GB" baseline="0" dirty="0" smtClean="0"/>
            <a:t>Privacy v. security tension</a:t>
          </a:r>
          <a:endParaRPr lang="en-GB" dirty="0"/>
        </a:p>
      </dgm:t>
    </dgm:pt>
    <dgm:pt modelId="{AE3AC669-1258-4E18-ADA1-23688D9FEC98}" type="parTrans" cxnId="{0F8C21D1-D913-42C6-9C5B-4CE215438941}">
      <dgm:prSet/>
      <dgm:spPr/>
      <dgm:t>
        <a:bodyPr/>
        <a:lstStyle/>
        <a:p>
          <a:endParaRPr lang="en-GB"/>
        </a:p>
      </dgm:t>
    </dgm:pt>
    <dgm:pt modelId="{1FEEFAB0-138D-4DA4-A5C1-5572D78FB250}" type="sibTrans" cxnId="{0F8C21D1-D913-42C6-9C5B-4CE215438941}">
      <dgm:prSet/>
      <dgm:spPr/>
      <dgm:t>
        <a:bodyPr/>
        <a:lstStyle/>
        <a:p>
          <a:endParaRPr lang="en-GB"/>
        </a:p>
      </dgm:t>
    </dgm:pt>
    <dgm:pt modelId="{680D5C02-B2F7-46D0-93AC-0ADD074AE7C5}">
      <dgm:prSet/>
      <dgm:spPr/>
      <dgm:t>
        <a:bodyPr/>
        <a:lstStyle/>
        <a:p>
          <a:pPr rtl="0"/>
          <a:r>
            <a:rPr lang="en-GB" baseline="0" dirty="0" smtClean="0"/>
            <a:t>Digital business and </a:t>
          </a:r>
          <a:r>
            <a:rPr lang="en-GB" baseline="0" dirty="0" err="1" smtClean="0"/>
            <a:t>datafication</a:t>
          </a:r>
          <a:r>
            <a:rPr lang="en-GB" baseline="0" dirty="0" smtClean="0"/>
            <a:t> challenging compliance</a:t>
          </a:r>
          <a:endParaRPr lang="en-GB" dirty="0"/>
        </a:p>
      </dgm:t>
    </dgm:pt>
    <dgm:pt modelId="{2EA77A0D-DA1E-4354-A0C7-768DD6E2A4B9}" type="parTrans" cxnId="{8BF74957-4915-4E2C-AC51-0EBDBA522647}">
      <dgm:prSet/>
      <dgm:spPr/>
      <dgm:t>
        <a:bodyPr/>
        <a:lstStyle/>
        <a:p>
          <a:endParaRPr lang="en-GB"/>
        </a:p>
      </dgm:t>
    </dgm:pt>
    <dgm:pt modelId="{A78C0272-FCF8-4201-98D2-163EEE573319}" type="sibTrans" cxnId="{8BF74957-4915-4E2C-AC51-0EBDBA522647}">
      <dgm:prSet/>
      <dgm:spPr/>
      <dgm:t>
        <a:bodyPr/>
        <a:lstStyle/>
        <a:p>
          <a:endParaRPr lang="en-GB"/>
        </a:p>
      </dgm:t>
    </dgm:pt>
    <dgm:pt modelId="{F09C329F-F259-4B97-971E-F91CB369CFC8}">
      <dgm:prSet/>
      <dgm:spPr/>
      <dgm:t>
        <a:bodyPr/>
        <a:lstStyle/>
        <a:p>
          <a:pPr rtl="0"/>
          <a:r>
            <a:rPr lang="en-GB" dirty="0" smtClean="0"/>
            <a:t>Raising and conflicting regulation </a:t>
          </a:r>
          <a:endParaRPr lang="en-GB" dirty="0"/>
        </a:p>
      </dgm:t>
    </dgm:pt>
    <dgm:pt modelId="{B4CD5AFE-B418-4CBE-9880-58A3E0470185}" type="parTrans" cxnId="{466B367E-7B6A-46EF-8723-9077DFB56787}">
      <dgm:prSet/>
      <dgm:spPr/>
      <dgm:t>
        <a:bodyPr/>
        <a:lstStyle/>
        <a:p>
          <a:endParaRPr lang="en-GB"/>
        </a:p>
      </dgm:t>
    </dgm:pt>
    <dgm:pt modelId="{B61A1587-561B-40F1-96CF-224917295B27}" type="sibTrans" cxnId="{466B367E-7B6A-46EF-8723-9077DFB56787}">
      <dgm:prSet/>
      <dgm:spPr/>
      <dgm:t>
        <a:bodyPr/>
        <a:lstStyle/>
        <a:p>
          <a:endParaRPr lang="en-GB"/>
        </a:p>
      </dgm:t>
    </dgm:pt>
    <dgm:pt modelId="{AD3E9D55-A23D-4646-8F95-8E574EC6FECA}">
      <dgm:prSet/>
      <dgm:spPr/>
      <dgm:t>
        <a:bodyPr/>
        <a:lstStyle/>
        <a:p>
          <a:pPr rtl="0"/>
          <a:r>
            <a:rPr lang="en-GB" dirty="0" smtClean="0"/>
            <a:t>Inherent security risks in data and technology</a:t>
          </a:r>
          <a:endParaRPr lang="en-GB" dirty="0"/>
        </a:p>
      </dgm:t>
    </dgm:pt>
    <dgm:pt modelId="{F2D42866-27D3-4BDD-8127-B2BD8F37BD8B}" type="parTrans" cxnId="{4B9920E3-37F8-4604-A74C-E4F518B937BD}">
      <dgm:prSet/>
      <dgm:spPr/>
      <dgm:t>
        <a:bodyPr/>
        <a:lstStyle/>
        <a:p>
          <a:endParaRPr lang="en-GB"/>
        </a:p>
      </dgm:t>
    </dgm:pt>
    <dgm:pt modelId="{2C4C9905-A963-49F0-AB54-523B0533DC6C}" type="sibTrans" cxnId="{4B9920E3-37F8-4604-A74C-E4F518B937BD}">
      <dgm:prSet/>
      <dgm:spPr/>
      <dgm:t>
        <a:bodyPr/>
        <a:lstStyle/>
        <a:p>
          <a:endParaRPr lang="en-GB"/>
        </a:p>
      </dgm:t>
    </dgm:pt>
    <dgm:pt modelId="{BBAAD55E-138B-4D3A-92A0-73497306CC70}">
      <dgm:prSet/>
      <dgm:spPr/>
      <dgm:t>
        <a:bodyPr/>
        <a:lstStyle/>
        <a:p>
          <a:pPr rtl="0"/>
          <a:r>
            <a:rPr lang="en-GB" dirty="0" smtClean="0"/>
            <a:t>Raising global enforcement</a:t>
          </a:r>
          <a:endParaRPr lang="en-GB" dirty="0"/>
        </a:p>
      </dgm:t>
    </dgm:pt>
    <dgm:pt modelId="{4779EF4F-BCAE-476F-9DD9-A66D2CADD5DD}" type="parTrans" cxnId="{9D74D326-D38C-4E3F-ABB9-F16B7348D467}">
      <dgm:prSet/>
      <dgm:spPr/>
      <dgm:t>
        <a:bodyPr/>
        <a:lstStyle/>
        <a:p>
          <a:endParaRPr lang="en-GB"/>
        </a:p>
      </dgm:t>
    </dgm:pt>
    <dgm:pt modelId="{A94D337E-AC10-4B6F-9EAA-EC38718B24ED}" type="sibTrans" cxnId="{9D74D326-D38C-4E3F-ABB9-F16B7348D467}">
      <dgm:prSet/>
      <dgm:spPr/>
      <dgm:t>
        <a:bodyPr/>
        <a:lstStyle/>
        <a:p>
          <a:endParaRPr lang="en-GB"/>
        </a:p>
      </dgm:t>
    </dgm:pt>
    <dgm:pt modelId="{7247E575-5132-4D7C-B1CF-BB567F7535E7}">
      <dgm:prSet/>
      <dgm:spPr/>
      <dgm:t>
        <a:bodyPr/>
        <a:lstStyle/>
        <a:p>
          <a:pPr rtl="0"/>
          <a:r>
            <a:rPr lang="en-GB" dirty="0" smtClean="0"/>
            <a:t>Delivering Privacy by Design internally and in 	ecosystem</a:t>
          </a:r>
          <a:endParaRPr lang="en-GB" dirty="0"/>
        </a:p>
      </dgm:t>
    </dgm:pt>
    <dgm:pt modelId="{DF023446-D3C9-43F9-BB22-B1A0BFFC02A9}" type="parTrans" cxnId="{CEB9E77F-7AF7-48B9-A011-6FA90B0DEE16}">
      <dgm:prSet/>
      <dgm:spPr/>
      <dgm:t>
        <a:bodyPr/>
        <a:lstStyle/>
        <a:p>
          <a:endParaRPr lang="en-GB"/>
        </a:p>
      </dgm:t>
    </dgm:pt>
    <dgm:pt modelId="{122A3FA9-433F-4843-8A9F-DEDA823F41F2}" type="sibTrans" cxnId="{CEB9E77F-7AF7-48B9-A011-6FA90B0DEE16}">
      <dgm:prSet/>
      <dgm:spPr/>
      <dgm:t>
        <a:bodyPr/>
        <a:lstStyle/>
        <a:p>
          <a:endParaRPr lang="en-GB"/>
        </a:p>
      </dgm:t>
    </dgm:pt>
    <dgm:pt modelId="{B4FE14A6-0053-40F1-BAFB-E6EB7A89C84E}">
      <dgm:prSet/>
      <dgm:spPr/>
      <dgm:t>
        <a:bodyPr/>
        <a:lstStyle/>
        <a:p>
          <a:pPr rtl="0"/>
          <a:r>
            <a:rPr lang="en-GB" dirty="0" smtClean="0"/>
            <a:t>Expectation of effective and evidenced corporate compliance </a:t>
          </a:r>
          <a:endParaRPr lang="en-GB" dirty="0"/>
        </a:p>
      </dgm:t>
    </dgm:pt>
    <dgm:pt modelId="{ACA2C79C-8001-4636-AF8B-13D1CF5F21EC}" type="parTrans" cxnId="{07ADEB40-9516-4FD3-9D5E-469CB79208B8}">
      <dgm:prSet/>
      <dgm:spPr/>
      <dgm:t>
        <a:bodyPr/>
        <a:lstStyle/>
        <a:p>
          <a:endParaRPr lang="en-GB"/>
        </a:p>
      </dgm:t>
    </dgm:pt>
    <dgm:pt modelId="{04CC69DB-F3C3-415E-AEE8-55E37F952BC1}" type="sibTrans" cxnId="{07ADEB40-9516-4FD3-9D5E-469CB79208B8}">
      <dgm:prSet/>
      <dgm:spPr/>
      <dgm:t>
        <a:bodyPr/>
        <a:lstStyle/>
        <a:p>
          <a:endParaRPr lang="en-GB"/>
        </a:p>
      </dgm:t>
    </dgm:pt>
    <dgm:pt modelId="{7054409A-0A7B-418E-8802-D5DDB85260DC}" type="pres">
      <dgm:prSet presAssocID="{4F0FBEFD-FA8A-4810-B07D-ACF045C220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5A21F61-58A8-4A5C-9D58-0B032844A8BE}" type="pres">
      <dgm:prSet presAssocID="{F09C329F-F259-4B97-971E-F91CB369CFC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A8E48D-68DC-48A1-ACE5-858E7626E196}" type="pres">
      <dgm:prSet presAssocID="{B61A1587-561B-40F1-96CF-224917295B27}" presName="sibTrans" presStyleCnt="0"/>
      <dgm:spPr/>
      <dgm:t>
        <a:bodyPr/>
        <a:lstStyle/>
        <a:p>
          <a:endParaRPr lang="en-GB"/>
        </a:p>
      </dgm:t>
    </dgm:pt>
    <dgm:pt modelId="{DAC17F5A-7E8A-46EC-A0BF-1D0A12DA0FD8}" type="pres">
      <dgm:prSet presAssocID="{656A5AAF-E2B7-49C8-9B73-EF7A075B9A8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5CCD44-0F80-45BF-AEA6-820A791812BC}" type="pres">
      <dgm:prSet presAssocID="{A67ABC5F-A904-4C5E-BDFB-7FD395254146}" presName="sibTrans" presStyleCnt="0"/>
      <dgm:spPr/>
      <dgm:t>
        <a:bodyPr/>
        <a:lstStyle/>
        <a:p>
          <a:endParaRPr lang="en-GB"/>
        </a:p>
      </dgm:t>
    </dgm:pt>
    <dgm:pt modelId="{225AAFD0-E454-4C09-A046-2FEC7CFA5C8D}" type="pres">
      <dgm:prSet presAssocID="{AD3E9D55-A23D-4646-8F95-8E574EC6FEC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CDE333-50EF-4238-B2CA-C70C01265C63}" type="pres">
      <dgm:prSet presAssocID="{2C4C9905-A963-49F0-AB54-523B0533DC6C}" presName="sibTrans" presStyleCnt="0"/>
      <dgm:spPr/>
      <dgm:t>
        <a:bodyPr/>
        <a:lstStyle/>
        <a:p>
          <a:endParaRPr lang="en-GB"/>
        </a:p>
      </dgm:t>
    </dgm:pt>
    <dgm:pt modelId="{647F24B5-B188-47B0-948C-BB32DDCF5714}" type="pres">
      <dgm:prSet presAssocID="{3C753341-3055-419B-B013-60979C01FCD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E1B406-9F58-4B6C-B6C8-A0A48A39A08F}" type="pres">
      <dgm:prSet presAssocID="{1FEEFAB0-138D-4DA4-A5C1-5572D78FB250}" presName="sibTrans" presStyleCnt="0"/>
      <dgm:spPr/>
      <dgm:t>
        <a:bodyPr/>
        <a:lstStyle/>
        <a:p>
          <a:endParaRPr lang="en-GB"/>
        </a:p>
      </dgm:t>
    </dgm:pt>
    <dgm:pt modelId="{1EEB27C4-CFC1-49ED-9DD0-96AC72710006}" type="pres">
      <dgm:prSet presAssocID="{680D5C02-B2F7-46D0-93AC-0ADD074AE7C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0A41D8-BB82-4560-8B6E-F0EC738883AE}" type="pres">
      <dgm:prSet presAssocID="{A78C0272-FCF8-4201-98D2-163EEE573319}" presName="sibTrans" presStyleCnt="0"/>
      <dgm:spPr/>
      <dgm:t>
        <a:bodyPr/>
        <a:lstStyle/>
        <a:p>
          <a:endParaRPr lang="en-GB"/>
        </a:p>
      </dgm:t>
    </dgm:pt>
    <dgm:pt modelId="{37F73CBD-7AD4-4A12-B414-F72156998ECC}" type="pres">
      <dgm:prSet presAssocID="{BBAAD55E-138B-4D3A-92A0-73497306CC7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E01F86-D901-407B-BB83-B8589A796C1B}" type="pres">
      <dgm:prSet presAssocID="{A94D337E-AC10-4B6F-9EAA-EC38718B24ED}" presName="sibTrans" presStyleCnt="0"/>
      <dgm:spPr/>
      <dgm:t>
        <a:bodyPr/>
        <a:lstStyle/>
        <a:p>
          <a:endParaRPr lang="en-GB"/>
        </a:p>
      </dgm:t>
    </dgm:pt>
    <dgm:pt modelId="{78617CE7-6A45-439D-BD1B-CEE3DDAA708B}" type="pres">
      <dgm:prSet presAssocID="{7247E575-5132-4D7C-B1CF-BB567F7535E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5543BD-B3BC-4B52-A0D9-CEAFE8A59E91}" type="pres">
      <dgm:prSet presAssocID="{122A3FA9-433F-4843-8A9F-DEDA823F41F2}" presName="sibTrans" presStyleCnt="0"/>
      <dgm:spPr/>
      <dgm:t>
        <a:bodyPr/>
        <a:lstStyle/>
        <a:p>
          <a:endParaRPr lang="en-GB"/>
        </a:p>
      </dgm:t>
    </dgm:pt>
    <dgm:pt modelId="{C1CB3DA6-01B7-40DE-BA6D-490A6056E40D}" type="pres">
      <dgm:prSet presAssocID="{B4FE14A6-0053-40F1-BAFB-E6EB7A89C84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766893-2125-4330-829E-DAA35A3FF367}" type="presOf" srcId="{AD3E9D55-A23D-4646-8F95-8E574EC6FECA}" destId="{225AAFD0-E454-4C09-A046-2FEC7CFA5C8D}" srcOrd="0" destOrd="0" presId="urn:microsoft.com/office/officeart/2005/8/layout/default"/>
    <dgm:cxn modelId="{C9AB1D12-2448-4210-8C0C-6DD059D91C51}" type="presOf" srcId="{7247E575-5132-4D7C-B1CF-BB567F7535E7}" destId="{78617CE7-6A45-439D-BD1B-CEE3DDAA708B}" srcOrd="0" destOrd="0" presId="urn:microsoft.com/office/officeart/2005/8/layout/default"/>
    <dgm:cxn modelId="{ACB3B502-BD30-416B-9B39-A920F5824216}" type="presOf" srcId="{B4FE14A6-0053-40F1-BAFB-E6EB7A89C84E}" destId="{C1CB3DA6-01B7-40DE-BA6D-490A6056E40D}" srcOrd="0" destOrd="0" presId="urn:microsoft.com/office/officeart/2005/8/layout/default"/>
    <dgm:cxn modelId="{4B9920E3-37F8-4604-A74C-E4F518B937BD}" srcId="{4F0FBEFD-FA8A-4810-B07D-ACF045C220F1}" destId="{AD3E9D55-A23D-4646-8F95-8E574EC6FECA}" srcOrd="2" destOrd="0" parTransId="{F2D42866-27D3-4BDD-8127-B2BD8F37BD8B}" sibTransId="{2C4C9905-A963-49F0-AB54-523B0533DC6C}"/>
    <dgm:cxn modelId="{8960F9A5-E0C1-439E-8199-1AF130CBE5A6}" type="presOf" srcId="{3C753341-3055-419B-B013-60979C01FCD1}" destId="{647F24B5-B188-47B0-948C-BB32DDCF5714}" srcOrd="0" destOrd="0" presId="urn:microsoft.com/office/officeart/2005/8/layout/default"/>
    <dgm:cxn modelId="{07ADEB40-9516-4FD3-9D5E-469CB79208B8}" srcId="{4F0FBEFD-FA8A-4810-B07D-ACF045C220F1}" destId="{B4FE14A6-0053-40F1-BAFB-E6EB7A89C84E}" srcOrd="7" destOrd="0" parTransId="{ACA2C79C-8001-4636-AF8B-13D1CF5F21EC}" sibTransId="{04CC69DB-F3C3-415E-AEE8-55E37F952BC1}"/>
    <dgm:cxn modelId="{CEB9E77F-7AF7-48B9-A011-6FA90B0DEE16}" srcId="{4F0FBEFD-FA8A-4810-B07D-ACF045C220F1}" destId="{7247E575-5132-4D7C-B1CF-BB567F7535E7}" srcOrd="6" destOrd="0" parTransId="{DF023446-D3C9-43F9-BB22-B1A0BFFC02A9}" sibTransId="{122A3FA9-433F-4843-8A9F-DEDA823F41F2}"/>
    <dgm:cxn modelId="{F66731A4-22A8-4EAD-BB70-8680DD0B4F00}" type="presOf" srcId="{4F0FBEFD-FA8A-4810-B07D-ACF045C220F1}" destId="{7054409A-0A7B-418E-8802-D5DDB85260DC}" srcOrd="0" destOrd="0" presId="urn:microsoft.com/office/officeart/2005/8/layout/default"/>
    <dgm:cxn modelId="{022A8163-E12C-4E0B-AC21-52FEB829ECC7}" type="presOf" srcId="{F09C329F-F259-4B97-971E-F91CB369CFC8}" destId="{E5A21F61-58A8-4A5C-9D58-0B032844A8BE}" srcOrd="0" destOrd="0" presId="urn:microsoft.com/office/officeart/2005/8/layout/default"/>
    <dgm:cxn modelId="{9D74D326-D38C-4E3F-ABB9-F16B7348D467}" srcId="{4F0FBEFD-FA8A-4810-B07D-ACF045C220F1}" destId="{BBAAD55E-138B-4D3A-92A0-73497306CC70}" srcOrd="5" destOrd="0" parTransId="{4779EF4F-BCAE-476F-9DD9-A66D2CADD5DD}" sibTransId="{A94D337E-AC10-4B6F-9EAA-EC38718B24ED}"/>
    <dgm:cxn modelId="{D4CC0AF5-90E4-44C8-AD0F-84E56C673585}" type="presOf" srcId="{680D5C02-B2F7-46D0-93AC-0ADD074AE7C5}" destId="{1EEB27C4-CFC1-49ED-9DD0-96AC72710006}" srcOrd="0" destOrd="0" presId="urn:microsoft.com/office/officeart/2005/8/layout/default"/>
    <dgm:cxn modelId="{0A2F9708-1311-4988-A17F-FFF30DDA5B99}" type="presOf" srcId="{BBAAD55E-138B-4D3A-92A0-73497306CC70}" destId="{37F73CBD-7AD4-4A12-B414-F72156998ECC}" srcOrd="0" destOrd="0" presId="urn:microsoft.com/office/officeart/2005/8/layout/default"/>
    <dgm:cxn modelId="{8BF74957-4915-4E2C-AC51-0EBDBA522647}" srcId="{4F0FBEFD-FA8A-4810-B07D-ACF045C220F1}" destId="{680D5C02-B2F7-46D0-93AC-0ADD074AE7C5}" srcOrd="4" destOrd="0" parTransId="{2EA77A0D-DA1E-4354-A0C7-768DD6E2A4B9}" sibTransId="{A78C0272-FCF8-4201-98D2-163EEE573319}"/>
    <dgm:cxn modelId="{0875B34F-076A-4B06-96FE-CED95BC3C2BD}" srcId="{4F0FBEFD-FA8A-4810-B07D-ACF045C220F1}" destId="{656A5AAF-E2B7-49C8-9B73-EF7A075B9A8E}" srcOrd="1" destOrd="0" parTransId="{F8C8E2FA-03A5-457A-A081-4C5B0D1029AB}" sibTransId="{A67ABC5F-A904-4C5E-BDFB-7FD395254146}"/>
    <dgm:cxn modelId="{95DE7A94-F8B2-4C09-B6B7-E3C854AC779D}" type="presOf" srcId="{656A5AAF-E2B7-49C8-9B73-EF7A075B9A8E}" destId="{DAC17F5A-7E8A-46EC-A0BF-1D0A12DA0FD8}" srcOrd="0" destOrd="0" presId="urn:microsoft.com/office/officeart/2005/8/layout/default"/>
    <dgm:cxn modelId="{466B367E-7B6A-46EF-8723-9077DFB56787}" srcId="{4F0FBEFD-FA8A-4810-B07D-ACF045C220F1}" destId="{F09C329F-F259-4B97-971E-F91CB369CFC8}" srcOrd="0" destOrd="0" parTransId="{B4CD5AFE-B418-4CBE-9880-58A3E0470185}" sibTransId="{B61A1587-561B-40F1-96CF-224917295B27}"/>
    <dgm:cxn modelId="{0F8C21D1-D913-42C6-9C5B-4CE215438941}" srcId="{4F0FBEFD-FA8A-4810-B07D-ACF045C220F1}" destId="{3C753341-3055-419B-B013-60979C01FCD1}" srcOrd="3" destOrd="0" parTransId="{AE3AC669-1258-4E18-ADA1-23688D9FEC98}" sibTransId="{1FEEFAB0-138D-4DA4-A5C1-5572D78FB250}"/>
    <dgm:cxn modelId="{551FDDAA-0CD1-4AFE-8B8F-C6269A815DAE}" type="presParOf" srcId="{7054409A-0A7B-418E-8802-D5DDB85260DC}" destId="{E5A21F61-58A8-4A5C-9D58-0B032844A8BE}" srcOrd="0" destOrd="0" presId="urn:microsoft.com/office/officeart/2005/8/layout/default"/>
    <dgm:cxn modelId="{67288FE3-AC32-44B5-A53A-AF6DA9FEA2CC}" type="presParOf" srcId="{7054409A-0A7B-418E-8802-D5DDB85260DC}" destId="{1FA8E48D-68DC-48A1-ACE5-858E7626E196}" srcOrd="1" destOrd="0" presId="urn:microsoft.com/office/officeart/2005/8/layout/default"/>
    <dgm:cxn modelId="{909A4776-EC4B-44CD-BACC-7D6D426392F2}" type="presParOf" srcId="{7054409A-0A7B-418E-8802-D5DDB85260DC}" destId="{DAC17F5A-7E8A-46EC-A0BF-1D0A12DA0FD8}" srcOrd="2" destOrd="0" presId="urn:microsoft.com/office/officeart/2005/8/layout/default"/>
    <dgm:cxn modelId="{ACD3ED85-0513-4784-88A3-3A4C1F77484B}" type="presParOf" srcId="{7054409A-0A7B-418E-8802-D5DDB85260DC}" destId="{3B5CCD44-0F80-45BF-AEA6-820A791812BC}" srcOrd="3" destOrd="0" presId="urn:microsoft.com/office/officeart/2005/8/layout/default"/>
    <dgm:cxn modelId="{53E5697F-7C6F-4DBE-B875-339436D75EAA}" type="presParOf" srcId="{7054409A-0A7B-418E-8802-D5DDB85260DC}" destId="{225AAFD0-E454-4C09-A046-2FEC7CFA5C8D}" srcOrd="4" destOrd="0" presId="urn:microsoft.com/office/officeart/2005/8/layout/default"/>
    <dgm:cxn modelId="{15D14CB2-2AE2-48D1-9C7E-3F5A7CAC2D13}" type="presParOf" srcId="{7054409A-0A7B-418E-8802-D5DDB85260DC}" destId="{ABCDE333-50EF-4238-B2CA-C70C01265C63}" srcOrd="5" destOrd="0" presId="urn:microsoft.com/office/officeart/2005/8/layout/default"/>
    <dgm:cxn modelId="{9F0F77B6-D270-4C4F-91AE-6DA1FF546DB3}" type="presParOf" srcId="{7054409A-0A7B-418E-8802-D5DDB85260DC}" destId="{647F24B5-B188-47B0-948C-BB32DDCF5714}" srcOrd="6" destOrd="0" presId="urn:microsoft.com/office/officeart/2005/8/layout/default"/>
    <dgm:cxn modelId="{E9850FDA-F576-4A8A-B0FD-5D1AAA76DF2D}" type="presParOf" srcId="{7054409A-0A7B-418E-8802-D5DDB85260DC}" destId="{89E1B406-9F58-4B6C-B6C8-A0A48A39A08F}" srcOrd="7" destOrd="0" presId="urn:microsoft.com/office/officeart/2005/8/layout/default"/>
    <dgm:cxn modelId="{20B6091C-E6FD-443A-8CE7-6C1AF96317A9}" type="presParOf" srcId="{7054409A-0A7B-418E-8802-D5DDB85260DC}" destId="{1EEB27C4-CFC1-49ED-9DD0-96AC72710006}" srcOrd="8" destOrd="0" presId="urn:microsoft.com/office/officeart/2005/8/layout/default"/>
    <dgm:cxn modelId="{265445EC-02EA-422A-8438-362B45C7C2B2}" type="presParOf" srcId="{7054409A-0A7B-418E-8802-D5DDB85260DC}" destId="{240A41D8-BB82-4560-8B6E-F0EC738883AE}" srcOrd="9" destOrd="0" presId="urn:microsoft.com/office/officeart/2005/8/layout/default"/>
    <dgm:cxn modelId="{36F95E64-5EFD-4E34-9896-B5AAE199D9F9}" type="presParOf" srcId="{7054409A-0A7B-418E-8802-D5DDB85260DC}" destId="{37F73CBD-7AD4-4A12-B414-F72156998ECC}" srcOrd="10" destOrd="0" presId="urn:microsoft.com/office/officeart/2005/8/layout/default"/>
    <dgm:cxn modelId="{A435E219-1000-4FE3-9D69-C702383F3CE3}" type="presParOf" srcId="{7054409A-0A7B-418E-8802-D5DDB85260DC}" destId="{9AE01F86-D901-407B-BB83-B8589A796C1B}" srcOrd="11" destOrd="0" presId="urn:microsoft.com/office/officeart/2005/8/layout/default"/>
    <dgm:cxn modelId="{72918E74-1851-40A4-9140-AFE0FCF8BD40}" type="presParOf" srcId="{7054409A-0A7B-418E-8802-D5DDB85260DC}" destId="{78617CE7-6A45-439D-BD1B-CEE3DDAA708B}" srcOrd="12" destOrd="0" presId="urn:microsoft.com/office/officeart/2005/8/layout/default"/>
    <dgm:cxn modelId="{B1478CC0-1E98-4E28-9316-781675C9BACC}" type="presParOf" srcId="{7054409A-0A7B-418E-8802-D5DDB85260DC}" destId="{D05543BD-B3BC-4B52-A0D9-CEAFE8A59E91}" srcOrd="13" destOrd="0" presId="urn:microsoft.com/office/officeart/2005/8/layout/default"/>
    <dgm:cxn modelId="{D0B687D7-AEE4-47F7-9E60-FC42F5600859}" type="presParOf" srcId="{7054409A-0A7B-418E-8802-D5DDB85260DC}" destId="{C1CB3DA6-01B7-40DE-BA6D-490A6056E40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55D9CBBA-9491-43C4-A400-A5429697123E}" type="doc">
      <dgm:prSet loTypeId="urn:microsoft.com/office/officeart/2005/8/layout/radial6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C707837-EC3D-4070-AAC6-67D56B8A1E52}">
      <dgm:prSet custT="1"/>
      <dgm:spPr/>
      <dgm:t>
        <a:bodyPr/>
        <a:lstStyle/>
        <a:p>
          <a:pPr rtl="0"/>
          <a:r>
            <a:rPr lang="en-GB" sz="1400" b="1" dirty="0" smtClean="0"/>
            <a:t>Accountability and Effective Compliance</a:t>
          </a:r>
          <a:endParaRPr lang="en-GB" sz="1400" b="1" dirty="0"/>
        </a:p>
      </dgm:t>
    </dgm:pt>
    <dgm:pt modelId="{A49DFF46-BF6A-4A57-8DE7-D22C8D3540A1}" type="parTrans" cxnId="{E91807D9-7B93-4F60-9753-75666DE59486}">
      <dgm:prSet/>
      <dgm:spPr/>
      <dgm:t>
        <a:bodyPr/>
        <a:lstStyle/>
        <a:p>
          <a:endParaRPr lang="en-GB"/>
        </a:p>
      </dgm:t>
    </dgm:pt>
    <dgm:pt modelId="{18C7EB5E-0CAB-42C2-AEDD-67273DE6B2DC}" type="sibTrans" cxnId="{E91807D9-7B93-4F60-9753-75666DE59486}">
      <dgm:prSet/>
      <dgm:spPr/>
      <dgm:t>
        <a:bodyPr/>
        <a:lstStyle/>
        <a:p>
          <a:endParaRPr lang="en-GB"/>
        </a:p>
      </dgm:t>
    </dgm:pt>
    <dgm:pt modelId="{C0BFE428-20D5-40CE-AA78-8AD0E4A5E824}">
      <dgm:prSet custT="1"/>
      <dgm:spPr/>
      <dgm:t>
        <a:bodyPr/>
        <a:lstStyle/>
        <a:p>
          <a:pPr rtl="0"/>
          <a:r>
            <a:rPr lang="en-GB" sz="1400" b="1" dirty="0" smtClean="0"/>
            <a:t>Leadership &amp; Oversight</a:t>
          </a:r>
          <a:endParaRPr lang="en-GB" sz="1400" b="1" dirty="0"/>
        </a:p>
      </dgm:t>
    </dgm:pt>
    <dgm:pt modelId="{8D0B3807-91CB-43F0-8DFE-D0C97C0EFEB4}" type="parTrans" cxnId="{22DEAD7D-4F1F-469D-BABF-74425281F380}">
      <dgm:prSet/>
      <dgm:spPr/>
      <dgm:t>
        <a:bodyPr/>
        <a:lstStyle/>
        <a:p>
          <a:endParaRPr lang="en-GB"/>
        </a:p>
      </dgm:t>
    </dgm:pt>
    <dgm:pt modelId="{3220A1D2-853C-4707-8729-F714377BC65D}" type="sibTrans" cxnId="{22DEAD7D-4F1F-469D-BABF-74425281F380}">
      <dgm:prSet/>
      <dgm:spPr/>
      <dgm:t>
        <a:bodyPr/>
        <a:lstStyle/>
        <a:p>
          <a:endParaRPr lang="en-GB"/>
        </a:p>
      </dgm:t>
    </dgm:pt>
    <dgm:pt modelId="{35F76ADF-1F24-498C-9EFC-D2804F030C49}">
      <dgm:prSet custT="1"/>
      <dgm:spPr/>
      <dgm:t>
        <a:bodyPr/>
        <a:lstStyle/>
        <a:p>
          <a:pPr rtl="0"/>
          <a:r>
            <a:rPr lang="en-GB" sz="1400" b="1" dirty="0" smtClean="0"/>
            <a:t>Risk Assessment</a:t>
          </a:r>
          <a:endParaRPr lang="en-GB" sz="1400" b="1" dirty="0"/>
        </a:p>
      </dgm:t>
    </dgm:pt>
    <dgm:pt modelId="{628ACC3E-0F96-4E11-9D03-7D3AB8D5C74E}" type="parTrans" cxnId="{7D097694-39E0-4952-AB0E-F0F1B2BBDCC4}">
      <dgm:prSet/>
      <dgm:spPr/>
      <dgm:t>
        <a:bodyPr/>
        <a:lstStyle/>
        <a:p>
          <a:endParaRPr lang="en-GB"/>
        </a:p>
      </dgm:t>
    </dgm:pt>
    <dgm:pt modelId="{B203B049-C2B6-4A2F-BE65-7CE7CA13A350}" type="sibTrans" cxnId="{7D097694-39E0-4952-AB0E-F0F1B2BBDCC4}">
      <dgm:prSet/>
      <dgm:spPr/>
      <dgm:t>
        <a:bodyPr/>
        <a:lstStyle/>
        <a:p>
          <a:endParaRPr lang="en-GB"/>
        </a:p>
      </dgm:t>
    </dgm:pt>
    <dgm:pt modelId="{20A894E8-A8AC-4B70-BAD6-8D55FD11F3AC}">
      <dgm:prSet custT="1"/>
      <dgm:spPr/>
      <dgm:t>
        <a:bodyPr/>
        <a:lstStyle/>
        <a:p>
          <a:pPr rtl="0"/>
          <a:r>
            <a:rPr lang="en-GB" sz="1400" b="1" dirty="0" smtClean="0"/>
            <a:t>Policies &amp; Procedures </a:t>
          </a:r>
          <a:endParaRPr lang="en-GB" sz="1400" b="1" dirty="0"/>
        </a:p>
      </dgm:t>
    </dgm:pt>
    <dgm:pt modelId="{9F82805C-0C32-4606-8D88-A7E1FC9E5B82}" type="parTrans" cxnId="{53AAAF91-6B86-4C87-A9BF-D1F0BD9FE9D3}">
      <dgm:prSet/>
      <dgm:spPr/>
      <dgm:t>
        <a:bodyPr/>
        <a:lstStyle/>
        <a:p>
          <a:endParaRPr lang="en-GB"/>
        </a:p>
      </dgm:t>
    </dgm:pt>
    <dgm:pt modelId="{AF647EDB-C353-4A46-B0A4-6FF4445BC40E}" type="sibTrans" cxnId="{53AAAF91-6B86-4C87-A9BF-D1F0BD9FE9D3}">
      <dgm:prSet/>
      <dgm:spPr/>
      <dgm:t>
        <a:bodyPr/>
        <a:lstStyle/>
        <a:p>
          <a:endParaRPr lang="en-GB"/>
        </a:p>
      </dgm:t>
    </dgm:pt>
    <dgm:pt modelId="{EA30D893-73C9-41C6-9AF4-6E158AA340C7}">
      <dgm:prSet custT="1"/>
      <dgm:spPr/>
      <dgm:t>
        <a:bodyPr/>
        <a:lstStyle/>
        <a:p>
          <a:pPr rtl="0"/>
          <a:r>
            <a:rPr lang="en-GB" sz="1400" b="1" dirty="0" smtClean="0"/>
            <a:t>Privacy by Design</a:t>
          </a:r>
          <a:endParaRPr lang="en-GB" sz="1400" b="1" dirty="0"/>
        </a:p>
      </dgm:t>
    </dgm:pt>
    <dgm:pt modelId="{D36F6896-57FD-40F3-9658-28C072FEC78C}" type="parTrans" cxnId="{522AFACD-E955-45D5-9D01-BFD5C4ED6A1E}">
      <dgm:prSet/>
      <dgm:spPr/>
      <dgm:t>
        <a:bodyPr/>
        <a:lstStyle/>
        <a:p>
          <a:endParaRPr lang="en-GB"/>
        </a:p>
      </dgm:t>
    </dgm:pt>
    <dgm:pt modelId="{962B265A-F182-45E9-9902-6270138D461A}" type="sibTrans" cxnId="{522AFACD-E955-45D5-9D01-BFD5C4ED6A1E}">
      <dgm:prSet/>
      <dgm:spPr/>
      <dgm:t>
        <a:bodyPr/>
        <a:lstStyle/>
        <a:p>
          <a:endParaRPr lang="en-GB"/>
        </a:p>
      </dgm:t>
    </dgm:pt>
    <dgm:pt modelId="{1AB45A8E-1676-4CE9-9F22-744FF146DF22}">
      <dgm:prSet custT="1"/>
      <dgm:spPr/>
      <dgm:t>
        <a:bodyPr/>
        <a:lstStyle/>
        <a:p>
          <a:pPr rtl="0"/>
          <a:r>
            <a:rPr lang="en-GB" sz="1400" b="1" dirty="0" smtClean="0"/>
            <a:t>Training</a:t>
          </a:r>
          <a:r>
            <a:rPr lang="en-GB" sz="1400" b="0" dirty="0" smtClean="0"/>
            <a:t> &amp; </a:t>
          </a:r>
          <a:r>
            <a:rPr lang="en-GB" sz="1400" b="1" dirty="0" smtClean="0"/>
            <a:t>Communication</a:t>
          </a:r>
          <a:endParaRPr lang="en-GB" sz="1400" b="1" dirty="0"/>
        </a:p>
      </dgm:t>
    </dgm:pt>
    <dgm:pt modelId="{1448C1C8-4820-4AD1-9C95-E15DC67E3FC8}" type="parTrans" cxnId="{A0397E0B-E04C-4774-9DA4-25F9278AF34F}">
      <dgm:prSet/>
      <dgm:spPr/>
      <dgm:t>
        <a:bodyPr/>
        <a:lstStyle/>
        <a:p>
          <a:endParaRPr lang="en-GB"/>
        </a:p>
      </dgm:t>
    </dgm:pt>
    <dgm:pt modelId="{14CAD4F1-E327-4474-AB6C-B71261AB7413}" type="sibTrans" cxnId="{A0397E0B-E04C-4774-9DA4-25F9278AF34F}">
      <dgm:prSet/>
      <dgm:spPr/>
      <dgm:t>
        <a:bodyPr/>
        <a:lstStyle/>
        <a:p>
          <a:endParaRPr lang="en-GB"/>
        </a:p>
      </dgm:t>
    </dgm:pt>
    <dgm:pt modelId="{BC9D44BA-2920-49EF-A5EE-0DE09EE20CAE}">
      <dgm:prSet custT="1"/>
      <dgm:spPr/>
      <dgm:t>
        <a:bodyPr/>
        <a:lstStyle/>
        <a:p>
          <a:pPr rtl="0"/>
          <a:r>
            <a:rPr lang="en-GB" sz="1400" b="1" dirty="0" smtClean="0"/>
            <a:t>Verification and Audits </a:t>
          </a:r>
          <a:endParaRPr lang="en-GB" sz="1400" b="1" dirty="0"/>
        </a:p>
      </dgm:t>
    </dgm:pt>
    <dgm:pt modelId="{8DB5346C-A46C-4075-8439-245DE6F4F22B}" type="parTrans" cxnId="{28AA13E9-9DA6-4D79-A067-B53FC3615E1B}">
      <dgm:prSet/>
      <dgm:spPr/>
      <dgm:t>
        <a:bodyPr/>
        <a:lstStyle/>
        <a:p>
          <a:endParaRPr lang="en-GB"/>
        </a:p>
      </dgm:t>
    </dgm:pt>
    <dgm:pt modelId="{1E5E07E5-10DE-4730-89B3-75FCC3C6D78D}" type="sibTrans" cxnId="{28AA13E9-9DA6-4D79-A067-B53FC3615E1B}">
      <dgm:prSet/>
      <dgm:spPr/>
      <dgm:t>
        <a:bodyPr/>
        <a:lstStyle/>
        <a:p>
          <a:endParaRPr lang="en-GB"/>
        </a:p>
      </dgm:t>
    </dgm:pt>
    <dgm:pt modelId="{3E6D8774-8033-4E9D-8921-1AD395079344}">
      <dgm:prSet custT="1"/>
      <dgm:spPr/>
      <dgm:t>
        <a:bodyPr/>
        <a:lstStyle/>
        <a:p>
          <a:pPr rtl="0"/>
          <a:r>
            <a:rPr lang="en-GB" sz="1400" b="1" dirty="0" smtClean="0"/>
            <a:t>Response and Enforcement</a:t>
          </a:r>
          <a:endParaRPr lang="en-GB" sz="1400" b="1" dirty="0"/>
        </a:p>
      </dgm:t>
    </dgm:pt>
    <dgm:pt modelId="{D8FB61A8-47B3-4091-B1C6-B653426941ED}" type="parTrans" cxnId="{FC393FE5-2FB8-431D-AD0A-FB73CE964954}">
      <dgm:prSet/>
      <dgm:spPr/>
      <dgm:t>
        <a:bodyPr/>
        <a:lstStyle/>
        <a:p>
          <a:endParaRPr lang="en-GB"/>
        </a:p>
      </dgm:t>
    </dgm:pt>
    <dgm:pt modelId="{BB62ADF4-ECFD-4E03-85F4-D7DEF6AA5042}" type="sibTrans" cxnId="{FC393FE5-2FB8-431D-AD0A-FB73CE964954}">
      <dgm:prSet/>
      <dgm:spPr/>
      <dgm:t>
        <a:bodyPr/>
        <a:lstStyle/>
        <a:p>
          <a:endParaRPr lang="en-GB"/>
        </a:p>
      </dgm:t>
    </dgm:pt>
    <dgm:pt modelId="{5076AFB1-3B40-47C0-B6E1-0F90F52BB466}" type="pres">
      <dgm:prSet presAssocID="{55D9CBBA-9491-43C4-A400-A5429697123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70FD289-B9C1-43D5-9CE9-061736A06DE7}" type="pres">
      <dgm:prSet presAssocID="{EC707837-EC3D-4070-AAC6-67D56B8A1E52}" presName="centerShape" presStyleLbl="node0" presStyleIdx="0" presStyleCnt="1" custScaleX="102268" custScaleY="98264"/>
      <dgm:spPr/>
      <dgm:t>
        <a:bodyPr/>
        <a:lstStyle/>
        <a:p>
          <a:endParaRPr lang="en-GB"/>
        </a:p>
      </dgm:t>
    </dgm:pt>
    <dgm:pt modelId="{C2472463-439B-4CAB-9A37-31ACA1DD9DAB}" type="pres">
      <dgm:prSet presAssocID="{C0BFE428-20D5-40CE-AA78-8AD0E4A5E824}" presName="node" presStyleLbl="node1" presStyleIdx="0" presStyleCnt="7" custScaleX="140219" custScaleY="1304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A29599-59DD-446F-BE50-9BD6EACF96F7}" type="pres">
      <dgm:prSet presAssocID="{C0BFE428-20D5-40CE-AA78-8AD0E4A5E824}" presName="dummy" presStyleCnt="0"/>
      <dgm:spPr/>
      <dgm:t>
        <a:bodyPr/>
        <a:lstStyle/>
        <a:p>
          <a:endParaRPr lang="en-GB"/>
        </a:p>
      </dgm:t>
    </dgm:pt>
    <dgm:pt modelId="{829D774F-05B3-4756-88EC-997F1F74BF9F}" type="pres">
      <dgm:prSet presAssocID="{3220A1D2-853C-4707-8729-F714377BC65D}" presName="sibTrans" presStyleLbl="sibTrans2D1" presStyleIdx="0" presStyleCnt="7"/>
      <dgm:spPr/>
      <dgm:t>
        <a:bodyPr/>
        <a:lstStyle/>
        <a:p>
          <a:endParaRPr lang="en-GB"/>
        </a:p>
      </dgm:t>
    </dgm:pt>
    <dgm:pt modelId="{442957F0-A09A-455D-A0F5-43CC75634611}" type="pres">
      <dgm:prSet presAssocID="{35F76ADF-1F24-498C-9EFC-D2804F030C49}" presName="node" presStyleLbl="node1" presStyleIdx="1" presStyleCnt="7" custScaleX="143923" custScaleY="1374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44B6B1-F222-46D5-9D86-A9996FFBF297}" type="pres">
      <dgm:prSet presAssocID="{35F76ADF-1F24-498C-9EFC-D2804F030C49}" presName="dummy" presStyleCnt="0"/>
      <dgm:spPr/>
      <dgm:t>
        <a:bodyPr/>
        <a:lstStyle/>
        <a:p>
          <a:endParaRPr lang="en-GB"/>
        </a:p>
      </dgm:t>
    </dgm:pt>
    <dgm:pt modelId="{48DCCB2C-86AB-45D9-95C8-88689273FD81}" type="pres">
      <dgm:prSet presAssocID="{B203B049-C2B6-4A2F-BE65-7CE7CA13A350}" presName="sibTrans" presStyleLbl="sibTrans2D1" presStyleIdx="1" presStyleCnt="7"/>
      <dgm:spPr/>
      <dgm:t>
        <a:bodyPr/>
        <a:lstStyle/>
        <a:p>
          <a:endParaRPr lang="en-GB"/>
        </a:p>
      </dgm:t>
    </dgm:pt>
    <dgm:pt modelId="{24624DA3-714B-4614-AAF0-7E64E00039AF}" type="pres">
      <dgm:prSet presAssocID="{20A894E8-A8AC-4B70-BAD6-8D55FD11F3AC}" presName="node" presStyleLbl="node1" presStyleIdx="2" presStyleCnt="7" custScaleX="138954" custScaleY="1323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5D616-6F88-44EC-85AA-22AB3E22A228}" type="pres">
      <dgm:prSet presAssocID="{20A894E8-A8AC-4B70-BAD6-8D55FD11F3AC}" presName="dummy" presStyleCnt="0"/>
      <dgm:spPr/>
      <dgm:t>
        <a:bodyPr/>
        <a:lstStyle/>
        <a:p>
          <a:endParaRPr lang="en-GB"/>
        </a:p>
      </dgm:t>
    </dgm:pt>
    <dgm:pt modelId="{43B5167F-9819-41B3-AC9A-2C8116098797}" type="pres">
      <dgm:prSet presAssocID="{AF647EDB-C353-4A46-B0A4-6FF4445BC40E}" presName="sibTrans" presStyleLbl="sibTrans2D1" presStyleIdx="2" presStyleCnt="7"/>
      <dgm:spPr/>
      <dgm:t>
        <a:bodyPr/>
        <a:lstStyle/>
        <a:p>
          <a:endParaRPr lang="en-GB"/>
        </a:p>
      </dgm:t>
    </dgm:pt>
    <dgm:pt modelId="{F1536A88-2C80-449A-9200-CC18A6A21B79}" type="pres">
      <dgm:prSet presAssocID="{EA30D893-73C9-41C6-9AF4-6E158AA340C7}" presName="node" presStyleLbl="node1" presStyleIdx="3" presStyleCnt="7" custScaleX="131144" custScaleY="135209" custRadScaleRad="102767" custRadScaleInc="-53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3DABDC-25B2-4297-8DE6-556BC15E54B7}" type="pres">
      <dgm:prSet presAssocID="{EA30D893-73C9-41C6-9AF4-6E158AA340C7}" presName="dummy" presStyleCnt="0"/>
      <dgm:spPr/>
      <dgm:t>
        <a:bodyPr/>
        <a:lstStyle/>
        <a:p>
          <a:endParaRPr lang="en-GB"/>
        </a:p>
      </dgm:t>
    </dgm:pt>
    <dgm:pt modelId="{28605904-11E6-48A5-ABB7-0A2536BECC87}" type="pres">
      <dgm:prSet presAssocID="{962B265A-F182-45E9-9902-6270138D461A}" presName="sibTrans" presStyleLbl="sibTrans2D1" presStyleIdx="3" presStyleCnt="7"/>
      <dgm:spPr/>
      <dgm:t>
        <a:bodyPr/>
        <a:lstStyle/>
        <a:p>
          <a:endParaRPr lang="en-GB"/>
        </a:p>
      </dgm:t>
    </dgm:pt>
    <dgm:pt modelId="{69B76CAB-9929-4352-B16A-5826AB937C96}" type="pres">
      <dgm:prSet presAssocID="{1AB45A8E-1676-4CE9-9F22-744FF146DF22}" presName="node" presStyleLbl="node1" presStyleIdx="4" presStyleCnt="7" custScaleX="161048" custScaleY="1399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0D1CFF-F08A-4A68-9D16-0F8EADA54F65}" type="pres">
      <dgm:prSet presAssocID="{1AB45A8E-1676-4CE9-9F22-744FF146DF22}" presName="dummy" presStyleCnt="0"/>
      <dgm:spPr/>
      <dgm:t>
        <a:bodyPr/>
        <a:lstStyle/>
        <a:p>
          <a:endParaRPr lang="en-GB"/>
        </a:p>
      </dgm:t>
    </dgm:pt>
    <dgm:pt modelId="{A7E07261-278A-493E-9FFB-61C0FB3CE611}" type="pres">
      <dgm:prSet presAssocID="{14CAD4F1-E327-4474-AB6C-B71261AB7413}" presName="sibTrans" presStyleLbl="sibTrans2D1" presStyleIdx="4" presStyleCnt="7"/>
      <dgm:spPr/>
      <dgm:t>
        <a:bodyPr/>
        <a:lstStyle/>
        <a:p>
          <a:endParaRPr lang="en-GB"/>
        </a:p>
      </dgm:t>
    </dgm:pt>
    <dgm:pt modelId="{FB7A7376-CE9D-4D25-B82B-19212A10E075}" type="pres">
      <dgm:prSet presAssocID="{BC9D44BA-2920-49EF-A5EE-0DE09EE20CAE}" presName="node" presStyleLbl="node1" presStyleIdx="5" presStyleCnt="7" custScaleX="130516" custScaleY="1323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3D87F4-0369-4A31-A5EF-B93CE931ADCB}" type="pres">
      <dgm:prSet presAssocID="{BC9D44BA-2920-49EF-A5EE-0DE09EE20CAE}" presName="dummy" presStyleCnt="0"/>
      <dgm:spPr/>
      <dgm:t>
        <a:bodyPr/>
        <a:lstStyle/>
        <a:p>
          <a:endParaRPr lang="en-GB"/>
        </a:p>
      </dgm:t>
    </dgm:pt>
    <dgm:pt modelId="{EDCBFEA5-C9FD-4A21-A12F-50802D7A22BC}" type="pres">
      <dgm:prSet presAssocID="{1E5E07E5-10DE-4730-89B3-75FCC3C6D78D}" presName="sibTrans" presStyleLbl="sibTrans2D1" presStyleIdx="5" presStyleCnt="7"/>
      <dgm:spPr/>
      <dgm:t>
        <a:bodyPr/>
        <a:lstStyle/>
        <a:p>
          <a:endParaRPr lang="en-GB"/>
        </a:p>
      </dgm:t>
    </dgm:pt>
    <dgm:pt modelId="{A9A85CC4-0A04-43A2-805C-35CCC9464517}" type="pres">
      <dgm:prSet presAssocID="{3E6D8774-8033-4E9D-8921-1AD395079344}" presName="node" presStyleLbl="node1" presStyleIdx="6" presStyleCnt="7" custScaleX="139704" custScaleY="121786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58C8E4-8E2D-470A-9463-B4A875C5BEA8}" type="pres">
      <dgm:prSet presAssocID="{3E6D8774-8033-4E9D-8921-1AD395079344}" presName="dummy" presStyleCnt="0"/>
      <dgm:spPr/>
      <dgm:t>
        <a:bodyPr/>
        <a:lstStyle/>
        <a:p>
          <a:endParaRPr lang="en-GB"/>
        </a:p>
      </dgm:t>
    </dgm:pt>
    <dgm:pt modelId="{38A06B51-6789-49C4-9121-55CB1759BE70}" type="pres">
      <dgm:prSet presAssocID="{BB62ADF4-ECFD-4E03-85F4-D7DEF6AA5042}" presName="sibTrans" presStyleLbl="sibTrans2D1" presStyleIdx="6" presStyleCnt="7"/>
      <dgm:spPr/>
      <dgm:t>
        <a:bodyPr/>
        <a:lstStyle/>
        <a:p>
          <a:endParaRPr lang="en-GB"/>
        </a:p>
      </dgm:t>
    </dgm:pt>
  </dgm:ptLst>
  <dgm:cxnLst>
    <dgm:cxn modelId="{3760CB4D-EAFA-4E01-9A7B-1A4C3D0C995F}" type="presOf" srcId="{3E6D8774-8033-4E9D-8921-1AD395079344}" destId="{A9A85CC4-0A04-43A2-805C-35CCC9464517}" srcOrd="0" destOrd="0" presId="urn:microsoft.com/office/officeart/2005/8/layout/radial6"/>
    <dgm:cxn modelId="{53AAAF91-6B86-4C87-A9BF-D1F0BD9FE9D3}" srcId="{EC707837-EC3D-4070-AAC6-67D56B8A1E52}" destId="{20A894E8-A8AC-4B70-BAD6-8D55FD11F3AC}" srcOrd="2" destOrd="0" parTransId="{9F82805C-0C32-4606-8D88-A7E1FC9E5B82}" sibTransId="{AF647EDB-C353-4A46-B0A4-6FF4445BC40E}"/>
    <dgm:cxn modelId="{088EDCA0-6D34-4BE8-8268-BE96C9709BFB}" type="presOf" srcId="{AF647EDB-C353-4A46-B0A4-6FF4445BC40E}" destId="{43B5167F-9819-41B3-AC9A-2C8116098797}" srcOrd="0" destOrd="0" presId="urn:microsoft.com/office/officeart/2005/8/layout/radial6"/>
    <dgm:cxn modelId="{7D097694-39E0-4952-AB0E-F0F1B2BBDCC4}" srcId="{EC707837-EC3D-4070-AAC6-67D56B8A1E52}" destId="{35F76ADF-1F24-498C-9EFC-D2804F030C49}" srcOrd="1" destOrd="0" parTransId="{628ACC3E-0F96-4E11-9D03-7D3AB8D5C74E}" sibTransId="{B203B049-C2B6-4A2F-BE65-7CE7CA13A350}"/>
    <dgm:cxn modelId="{522AFACD-E955-45D5-9D01-BFD5C4ED6A1E}" srcId="{EC707837-EC3D-4070-AAC6-67D56B8A1E52}" destId="{EA30D893-73C9-41C6-9AF4-6E158AA340C7}" srcOrd="3" destOrd="0" parTransId="{D36F6896-57FD-40F3-9658-28C072FEC78C}" sibTransId="{962B265A-F182-45E9-9902-6270138D461A}"/>
    <dgm:cxn modelId="{4FBBC4D2-C297-4132-8033-F9FB3DD6AF7A}" type="presOf" srcId="{14CAD4F1-E327-4474-AB6C-B71261AB7413}" destId="{A7E07261-278A-493E-9FFB-61C0FB3CE611}" srcOrd="0" destOrd="0" presId="urn:microsoft.com/office/officeart/2005/8/layout/radial6"/>
    <dgm:cxn modelId="{3EFF67A4-4B36-4430-8D9B-8A72B4DB589C}" type="presOf" srcId="{BC9D44BA-2920-49EF-A5EE-0DE09EE20CAE}" destId="{FB7A7376-CE9D-4D25-B82B-19212A10E075}" srcOrd="0" destOrd="0" presId="urn:microsoft.com/office/officeart/2005/8/layout/radial6"/>
    <dgm:cxn modelId="{76E45270-C425-4352-AE3A-E14EF5077BD5}" type="presOf" srcId="{1E5E07E5-10DE-4730-89B3-75FCC3C6D78D}" destId="{EDCBFEA5-C9FD-4A21-A12F-50802D7A22BC}" srcOrd="0" destOrd="0" presId="urn:microsoft.com/office/officeart/2005/8/layout/radial6"/>
    <dgm:cxn modelId="{2B3B63BF-6BA9-4A34-B9F2-2ACE9AB49587}" type="presOf" srcId="{C0BFE428-20D5-40CE-AA78-8AD0E4A5E824}" destId="{C2472463-439B-4CAB-9A37-31ACA1DD9DAB}" srcOrd="0" destOrd="0" presId="urn:microsoft.com/office/officeart/2005/8/layout/radial6"/>
    <dgm:cxn modelId="{79D6B777-6EFB-4977-8719-DCEAF16FC6E1}" type="presOf" srcId="{BB62ADF4-ECFD-4E03-85F4-D7DEF6AA5042}" destId="{38A06B51-6789-49C4-9121-55CB1759BE70}" srcOrd="0" destOrd="0" presId="urn:microsoft.com/office/officeart/2005/8/layout/radial6"/>
    <dgm:cxn modelId="{AE5B2D0F-31D6-4A61-BE24-4EEA555FA139}" type="presOf" srcId="{55D9CBBA-9491-43C4-A400-A5429697123E}" destId="{5076AFB1-3B40-47C0-B6E1-0F90F52BB466}" srcOrd="0" destOrd="0" presId="urn:microsoft.com/office/officeart/2005/8/layout/radial6"/>
    <dgm:cxn modelId="{FC9224BE-B4ED-486E-A88D-B756F12E8B95}" type="presOf" srcId="{3220A1D2-853C-4707-8729-F714377BC65D}" destId="{829D774F-05B3-4756-88EC-997F1F74BF9F}" srcOrd="0" destOrd="0" presId="urn:microsoft.com/office/officeart/2005/8/layout/radial6"/>
    <dgm:cxn modelId="{EF41AEDF-CCE6-46EF-82C2-2BA0C2574C41}" type="presOf" srcId="{20A894E8-A8AC-4B70-BAD6-8D55FD11F3AC}" destId="{24624DA3-714B-4614-AAF0-7E64E00039AF}" srcOrd="0" destOrd="0" presId="urn:microsoft.com/office/officeart/2005/8/layout/radial6"/>
    <dgm:cxn modelId="{A0397E0B-E04C-4774-9DA4-25F9278AF34F}" srcId="{EC707837-EC3D-4070-AAC6-67D56B8A1E52}" destId="{1AB45A8E-1676-4CE9-9F22-744FF146DF22}" srcOrd="4" destOrd="0" parTransId="{1448C1C8-4820-4AD1-9C95-E15DC67E3FC8}" sibTransId="{14CAD4F1-E327-4474-AB6C-B71261AB7413}"/>
    <dgm:cxn modelId="{FF122BF7-393C-426F-BE1F-E3A789ECA82C}" type="presOf" srcId="{962B265A-F182-45E9-9902-6270138D461A}" destId="{28605904-11E6-48A5-ABB7-0A2536BECC87}" srcOrd="0" destOrd="0" presId="urn:microsoft.com/office/officeart/2005/8/layout/radial6"/>
    <dgm:cxn modelId="{E91807D9-7B93-4F60-9753-75666DE59486}" srcId="{55D9CBBA-9491-43C4-A400-A5429697123E}" destId="{EC707837-EC3D-4070-AAC6-67D56B8A1E52}" srcOrd="0" destOrd="0" parTransId="{A49DFF46-BF6A-4A57-8DE7-D22C8D3540A1}" sibTransId="{18C7EB5E-0CAB-42C2-AEDD-67273DE6B2DC}"/>
    <dgm:cxn modelId="{28AA13E9-9DA6-4D79-A067-B53FC3615E1B}" srcId="{EC707837-EC3D-4070-AAC6-67D56B8A1E52}" destId="{BC9D44BA-2920-49EF-A5EE-0DE09EE20CAE}" srcOrd="5" destOrd="0" parTransId="{8DB5346C-A46C-4075-8439-245DE6F4F22B}" sibTransId="{1E5E07E5-10DE-4730-89B3-75FCC3C6D78D}"/>
    <dgm:cxn modelId="{FC393FE5-2FB8-431D-AD0A-FB73CE964954}" srcId="{EC707837-EC3D-4070-AAC6-67D56B8A1E52}" destId="{3E6D8774-8033-4E9D-8921-1AD395079344}" srcOrd="6" destOrd="0" parTransId="{D8FB61A8-47B3-4091-B1C6-B653426941ED}" sibTransId="{BB62ADF4-ECFD-4E03-85F4-D7DEF6AA5042}"/>
    <dgm:cxn modelId="{22DEAD7D-4F1F-469D-BABF-74425281F380}" srcId="{EC707837-EC3D-4070-AAC6-67D56B8A1E52}" destId="{C0BFE428-20D5-40CE-AA78-8AD0E4A5E824}" srcOrd="0" destOrd="0" parTransId="{8D0B3807-91CB-43F0-8DFE-D0C97C0EFEB4}" sibTransId="{3220A1D2-853C-4707-8729-F714377BC65D}"/>
    <dgm:cxn modelId="{3E064E33-5953-4D46-A961-A9F7243116AE}" type="presOf" srcId="{EC707837-EC3D-4070-AAC6-67D56B8A1E52}" destId="{270FD289-B9C1-43D5-9CE9-061736A06DE7}" srcOrd="0" destOrd="0" presId="urn:microsoft.com/office/officeart/2005/8/layout/radial6"/>
    <dgm:cxn modelId="{806E847E-C278-4630-A2F9-9140F646EFEE}" type="presOf" srcId="{35F76ADF-1F24-498C-9EFC-D2804F030C49}" destId="{442957F0-A09A-455D-A0F5-43CC75634611}" srcOrd="0" destOrd="0" presId="urn:microsoft.com/office/officeart/2005/8/layout/radial6"/>
    <dgm:cxn modelId="{3EBE94BB-89C0-4E02-924C-C900A8412BF5}" type="presOf" srcId="{1AB45A8E-1676-4CE9-9F22-744FF146DF22}" destId="{69B76CAB-9929-4352-B16A-5826AB937C96}" srcOrd="0" destOrd="0" presId="urn:microsoft.com/office/officeart/2005/8/layout/radial6"/>
    <dgm:cxn modelId="{18E9ED44-6691-4310-931F-CFE1C3EF88F1}" type="presOf" srcId="{EA30D893-73C9-41C6-9AF4-6E158AA340C7}" destId="{F1536A88-2C80-449A-9200-CC18A6A21B79}" srcOrd="0" destOrd="0" presId="urn:microsoft.com/office/officeart/2005/8/layout/radial6"/>
    <dgm:cxn modelId="{EA0D7E45-A852-4760-B3CA-83CC5A7A98C3}" type="presOf" srcId="{B203B049-C2B6-4A2F-BE65-7CE7CA13A350}" destId="{48DCCB2C-86AB-45D9-95C8-88689273FD81}" srcOrd="0" destOrd="0" presId="urn:microsoft.com/office/officeart/2005/8/layout/radial6"/>
    <dgm:cxn modelId="{020EEA08-D04A-4C54-BD90-188D86043BEE}" type="presParOf" srcId="{5076AFB1-3B40-47C0-B6E1-0F90F52BB466}" destId="{270FD289-B9C1-43D5-9CE9-061736A06DE7}" srcOrd="0" destOrd="0" presId="urn:microsoft.com/office/officeart/2005/8/layout/radial6"/>
    <dgm:cxn modelId="{7F80E4AD-615E-4E28-9AD3-38313782E01D}" type="presParOf" srcId="{5076AFB1-3B40-47C0-B6E1-0F90F52BB466}" destId="{C2472463-439B-4CAB-9A37-31ACA1DD9DAB}" srcOrd="1" destOrd="0" presId="urn:microsoft.com/office/officeart/2005/8/layout/radial6"/>
    <dgm:cxn modelId="{350EC385-4CE0-4931-A665-A9D4BCFFE12B}" type="presParOf" srcId="{5076AFB1-3B40-47C0-B6E1-0F90F52BB466}" destId="{90A29599-59DD-446F-BE50-9BD6EACF96F7}" srcOrd="2" destOrd="0" presId="urn:microsoft.com/office/officeart/2005/8/layout/radial6"/>
    <dgm:cxn modelId="{861B1631-0084-40BE-B09F-586E22C9E7FD}" type="presParOf" srcId="{5076AFB1-3B40-47C0-B6E1-0F90F52BB466}" destId="{829D774F-05B3-4756-88EC-997F1F74BF9F}" srcOrd="3" destOrd="0" presId="urn:microsoft.com/office/officeart/2005/8/layout/radial6"/>
    <dgm:cxn modelId="{BAFCE36F-6DC0-40B8-8EC2-F2C74EF0FBA6}" type="presParOf" srcId="{5076AFB1-3B40-47C0-B6E1-0F90F52BB466}" destId="{442957F0-A09A-455D-A0F5-43CC75634611}" srcOrd="4" destOrd="0" presId="urn:microsoft.com/office/officeart/2005/8/layout/radial6"/>
    <dgm:cxn modelId="{71FF5793-C190-47E9-BE08-17B911263081}" type="presParOf" srcId="{5076AFB1-3B40-47C0-B6E1-0F90F52BB466}" destId="{F044B6B1-F222-46D5-9D86-A9996FFBF297}" srcOrd="5" destOrd="0" presId="urn:microsoft.com/office/officeart/2005/8/layout/radial6"/>
    <dgm:cxn modelId="{5CAC2677-1ABE-4CA9-AAAE-B4074AAF2028}" type="presParOf" srcId="{5076AFB1-3B40-47C0-B6E1-0F90F52BB466}" destId="{48DCCB2C-86AB-45D9-95C8-88689273FD81}" srcOrd="6" destOrd="0" presId="urn:microsoft.com/office/officeart/2005/8/layout/radial6"/>
    <dgm:cxn modelId="{8A34D944-75FE-43F9-8302-FB3FADDDA8C3}" type="presParOf" srcId="{5076AFB1-3B40-47C0-B6E1-0F90F52BB466}" destId="{24624DA3-714B-4614-AAF0-7E64E00039AF}" srcOrd="7" destOrd="0" presId="urn:microsoft.com/office/officeart/2005/8/layout/radial6"/>
    <dgm:cxn modelId="{31C3EAB9-C3F2-4422-8739-3FE5BAAC7598}" type="presParOf" srcId="{5076AFB1-3B40-47C0-B6E1-0F90F52BB466}" destId="{AEA5D616-6F88-44EC-85AA-22AB3E22A228}" srcOrd="8" destOrd="0" presId="urn:microsoft.com/office/officeart/2005/8/layout/radial6"/>
    <dgm:cxn modelId="{53570705-A6E2-489C-8417-5E89B25E0B91}" type="presParOf" srcId="{5076AFB1-3B40-47C0-B6E1-0F90F52BB466}" destId="{43B5167F-9819-41B3-AC9A-2C8116098797}" srcOrd="9" destOrd="0" presId="urn:microsoft.com/office/officeart/2005/8/layout/radial6"/>
    <dgm:cxn modelId="{A457193B-0560-4C4A-BCF7-C1C167F88E76}" type="presParOf" srcId="{5076AFB1-3B40-47C0-B6E1-0F90F52BB466}" destId="{F1536A88-2C80-449A-9200-CC18A6A21B79}" srcOrd="10" destOrd="0" presId="urn:microsoft.com/office/officeart/2005/8/layout/radial6"/>
    <dgm:cxn modelId="{D19B1FD5-1433-4919-BA4B-DD5FCF9F286A}" type="presParOf" srcId="{5076AFB1-3B40-47C0-B6E1-0F90F52BB466}" destId="{193DABDC-25B2-4297-8DE6-556BC15E54B7}" srcOrd="11" destOrd="0" presId="urn:microsoft.com/office/officeart/2005/8/layout/radial6"/>
    <dgm:cxn modelId="{74E669C3-CCA5-463C-B740-283801173AE8}" type="presParOf" srcId="{5076AFB1-3B40-47C0-B6E1-0F90F52BB466}" destId="{28605904-11E6-48A5-ABB7-0A2536BECC87}" srcOrd="12" destOrd="0" presId="urn:microsoft.com/office/officeart/2005/8/layout/radial6"/>
    <dgm:cxn modelId="{FC2F405C-6EF4-4DFD-92E4-88E171C4BA1F}" type="presParOf" srcId="{5076AFB1-3B40-47C0-B6E1-0F90F52BB466}" destId="{69B76CAB-9929-4352-B16A-5826AB937C96}" srcOrd="13" destOrd="0" presId="urn:microsoft.com/office/officeart/2005/8/layout/radial6"/>
    <dgm:cxn modelId="{ADB2D243-52DB-43A0-BC70-C4AB1CD2C5CB}" type="presParOf" srcId="{5076AFB1-3B40-47C0-B6E1-0F90F52BB466}" destId="{ED0D1CFF-F08A-4A68-9D16-0F8EADA54F65}" srcOrd="14" destOrd="0" presId="urn:microsoft.com/office/officeart/2005/8/layout/radial6"/>
    <dgm:cxn modelId="{42901193-EEC6-4889-8BAD-66583A4271BF}" type="presParOf" srcId="{5076AFB1-3B40-47C0-B6E1-0F90F52BB466}" destId="{A7E07261-278A-493E-9FFB-61C0FB3CE611}" srcOrd="15" destOrd="0" presId="urn:microsoft.com/office/officeart/2005/8/layout/radial6"/>
    <dgm:cxn modelId="{F5F7B284-D31C-4517-8818-E1450A90A311}" type="presParOf" srcId="{5076AFB1-3B40-47C0-B6E1-0F90F52BB466}" destId="{FB7A7376-CE9D-4D25-B82B-19212A10E075}" srcOrd="16" destOrd="0" presId="urn:microsoft.com/office/officeart/2005/8/layout/radial6"/>
    <dgm:cxn modelId="{307E9F41-9D0F-4C33-AF67-E180A17A1BF0}" type="presParOf" srcId="{5076AFB1-3B40-47C0-B6E1-0F90F52BB466}" destId="{9B3D87F4-0369-4A31-A5EF-B93CE931ADCB}" srcOrd="17" destOrd="0" presId="urn:microsoft.com/office/officeart/2005/8/layout/radial6"/>
    <dgm:cxn modelId="{F109E8DE-3421-4956-9BEC-C0191A363D5B}" type="presParOf" srcId="{5076AFB1-3B40-47C0-B6E1-0F90F52BB466}" destId="{EDCBFEA5-C9FD-4A21-A12F-50802D7A22BC}" srcOrd="18" destOrd="0" presId="urn:microsoft.com/office/officeart/2005/8/layout/radial6"/>
    <dgm:cxn modelId="{E02FE45E-6C4B-4D9A-83C6-68855922DCF2}" type="presParOf" srcId="{5076AFB1-3B40-47C0-B6E1-0F90F52BB466}" destId="{A9A85CC4-0A04-43A2-805C-35CCC9464517}" srcOrd="19" destOrd="0" presId="urn:microsoft.com/office/officeart/2005/8/layout/radial6"/>
    <dgm:cxn modelId="{0BD97F6B-5056-4004-8150-684D6D65F2B0}" type="presParOf" srcId="{5076AFB1-3B40-47C0-B6E1-0F90F52BB466}" destId="{D158C8E4-8E2D-470A-9463-B4A875C5BEA8}" srcOrd="20" destOrd="0" presId="urn:microsoft.com/office/officeart/2005/8/layout/radial6"/>
    <dgm:cxn modelId="{E389614A-4387-4C72-BC0D-338428378068}" type="presParOf" srcId="{5076AFB1-3B40-47C0-B6E1-0F90F52BB466}" destId="{38A06B51-6789-49C4-9121-55CB1759BE70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8B1C9B02-5F21-41EC-A203-4CBBF7030F00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02722DD-1B06-446B-A08E-1B6E0381840E}">
      <dgm:prSet/>
      <dgm:spPr/>
      <dgm:t>
        <a:bodyPr/>
        <a:lstStyle/>
        <a:p>
          <a:pPr rtl="0"/>
          <a:r>
            <a:rPr lang="en-GB" baseline="0" smtClean="0"/>
            <a:t>It has always been “in”, but with a different focus – Risk to organisations v. Risk to individuals  (tangible and non-tangible harms /negative impact from data processing)</a:t>
          </a:r>
          <a:endParaRPr lang="en-GB" dirty="0"/>
        </a:p>
      </dgm:t>
    </dgm:pt>
    <dgm:pt modelId="{EA98E11F-334F-4AF2-BCBA-A24EF4249608}" type="parTrans" cxnId="{1CD64758-471F-4A78-B362-786DB2DAC619}">
      <dgm:prSet/>
      <dgm:spPr/>
      <dgm:t>
        <a:bodyPr/>
        <a:lstStyle/>
        <a:p>
          <a:endParaRPr lang="en-GB"/>
        </a:p>
      </dgm:t>
    </dgm:pt>
    <dgm:pt modelId="{35FE7856-6261-4D2D-BAE9-B4A15CF65E5F}" type="sibTrans" cxnId="{1CD64758-471F-4A78-B362-786DB2DAC619}">
      <dgm:prSet/>
      <dgm:spPr/>
      <dgm:t>
        <a:bodyPr/>
        <a:lstStyle/>
        <a:p>
          <a:endParaRPr lang="en-GB"/>
        </a:p>
      </dgm:t>
    </dgm:pt>
    <dgm:pt modelId="{B78F886E-609E-427F-8AA7-E0B0B8F27EC6}">
      <dgm:prSet/>
      <dgm:spPr/>
      <dgm:t>
        <a:bodyPr/>
        <a:lstStyle/>
        <a:p>
          <a:pPr rtl="0"/>
          <a:r>
            <a:rPr lang="en-GB" baseline="0" smtClean="0"/>
            <a:t>Modern information age requires an evolved interpretation and implementation of privacy principles and innovative models of co-regulation and compliance</a:t>
          </a:r>
          <a:endParaRPr lang="en-GB" dirty="0"/>
        </a:p>
      </dgm:t>
    </dgm:pt>
    <dgm:pt modelId="{BD61628C-A7D5-42DC-B6EF-CD60A69FA9FB}" type="parTrans" cxnId="{120D0C54-AF42-4249-8A38-0D8D7CDAA8C2}">
      <dgm:prSet/>
      <dgm:spPr/>
      <dgm:t>
        <a:bodyPr/>
        <a:lstStyle/>
        <a:p>
          <a:endParaRPr lang="en-GB"/>
        </a:p>
      </dgm:t>
    </dgm:pt>
    <dgm:pt modelId="{327E7DB8-89D1-4414-A93F-8C48C28DFEC4}" type="sibTrans" cxnId="{120D0C54-AF42-4249-8A38-0D8D7CDAA8C2}">
      <dgm:prSet/>
      <dgm:spPr/>
      <dgm:t>
        <a:bodyPr/>
        <a:lstStyle/>
        <a:p>
          <a:endParaRPr lang="en-GB"/>
        </a:p>
      </dgm:t>
    </dgm:pt>
    <dgm:pt modelId="{0F71F2D7-9B6A-4653-994B-17C8C2EC52AC}">
      <dgm:prSet/>
      <dgm:spPr/>
      <dgm:t>
        <a:bodyPr/>
        <a:lstStyle/>
        <a:p>
          <a:pPr rtl="0"/>
          <a:r>
            <a:rPr lang="en-GB" baseline="0" dirty="0" smtClean="0"/>
            <a:t>The need and translate abstract goals of privacy and fundamental </a:t>
          </a:r>
          <a:r>
            <a:rPr lang="en-GB" baseline="0" dirty="0" smtClean="0"/>
            <a:t>right </a:t>
          </a:r>
          <a:r>
            <a:rPr lang="en-GB" baseline="0" dirty="0" smtClean="0"/>
            <a:t>into more understandable, concrete and implementable steps to non-experts</a:t>
          </a:r>
          <a:endParaRPr lang="en-GB" dirty="0"/>
        </a:p>
      </dgm:t>
    </dgm:pt>
    <dgm:pt modelId="{2397972B-8DA5-47A3-840A-ACA2FE238071}" type="parTrans" cxnId="{EED6B770-940E-4827-B611-38C81945ED4D}">
      <dgm:prSet/>
      <dgm:spPr/>
      <dgm:t>
        <a:bodyPr/>
        <a:lstStyle/>
        <a:p>
          <a:endParaRPr lang="en-GB"/>
        </a:p>
      </dgm:t>
    </dgm:pt>
    <dgm:pt modelId="{ECC759D3-9994-41D6-B76D-42A2E86CD59D}" type="sibTrans" cxnId="{EED6B770-940E-4827-B611-38C81945ED4D}">
      <dgm:prSet/>
      <dgm:spPr/>
      <dgm:t>
        <a:bodyPr/>
        <a:lstStyle/>
        <a:p>
          <a:endParaRPr lang="en-GB"/>
        </a:p>
      </dgm:t>
    </dgm:pt>
    <dgm:pt modelId="{5A81378C-A787-49F7-B98D-30A04722C853}">
      <dgm:prSet/>
      <dgm:spPr/>
      <dgm:t>
        <a:bodyPr/>
        <a:lstStyle/>
        <a:p>
          <a:pPr rtl="0"/>
          <a:r>
            <a:rPr lang="en-GB" baseline="0" smtClean="0"/>
            <a:t>Risk-based approach does not replace existing law, privacy principles, accountability and regulatory supervision, but calibrates compliance – based on context , severity, likelihood</a:t>
          </a:r>
          <a:endParaRPr lang="en-GB" dirty="0"/>
        </a:p>
      </dgm:t>
    </dgm:pt>
    <dgm:pt modelId="{F3036808-9D56-410A-B6CC-4BC8663C3A2D}" type="parTrans" cxnId="{F00F8922-E8ED-46DE-8B9A-C9469E1F6D5B}">
      <dgm:prSet/>
      <dgm:spPr/>
      <dgm:t>
        <a:bodyPr/>
        <a:lstStyle/>
        <a:p>
          <a:endParaRPr lang="en-GB"/>
        </a:p>
      </dgm:t>
    </dgm:pt>
    <dgm:pt modelId="{05834DED-F0FB-4340-B81E-6EE291176F9A}" type="sibTrans" cxnId="{F00F8922-E8ED-46DE-8B9A-C9469E1F6D5B}">
      <dgm:prSet/>
      <dgm:spPr/>
      <dgm:t>
        <a:bodyPr/>
        <a:lstStyle/>
        <a:p>
          <a:endParaRPr lang="en-GB"/>
        </a:p>
      </dgm:t>
    </dgm:pt>
    <dgm:pt modelId="{7E6AA7D2-7D5D-4076-B0FB-EF6FE0FAEB07}">
      <dgm:prSet/>
      <dgm:spPr/>
      <dgm:t>
        <a:bodyPr/>
        <a:lstStyle/>
        <a:p>
          <a:pPr rtl="0"/>
          <a:r>
            <a:rPr lang="en-GB" smtClean="0"/>
            <a:t>Risk assessment is an increasing legal requirement and an element of organisational accountability</a:t>
          </a:r>
          <a:endParaRPr lang="en-GB" dirty="0"/>
        </a:p>
      </dgm:t>
    </dgm:pt>
    <dgm:pt modelId="{81909C96-1E20-4FBB-8C41-D10331FBF898}" type="parTrans" cxnId="{621DC031-12D1-4107-A314-4AFDDACAB57B}">
      <dgm:prSet/>
      <dgm:spPr/>
      <dgm:t>
        <a:bodyPr/>
        <a:lstStyle/>
        <a:p>
          <a:endParaRPr lang="en-GB"/>
        </a:p>
      </dgm:t>
    </dgm:pt>
    <dgm:pt modelId="{1CD37499-58FB-4773-9B3B-DB7B66DBACB3}" type="sibTrans" cxnId="{621DC031-12D1-4107-A314-4AFDDACAB57B}">
      <dgm:prSet/>
      <dgm:spPr/>
      <dgm:t>
        <a:bodyPr/>
        <a:lstStyle/>
        <a:p>
          <a:endParaRPr lang="en-GB"/>
        </a:p>
      </dgm:t>
    </dgm:pt>
    <dgm:pt modelId="{DA717D6C-4EAF-4F61-99E2-84EA02D446EC}">
      <dgm:prSet/>
      <dgm:spPr/>
      <dgm:t>
        <a:bodyPr/>
        <a:lstStyle/>
        <a:p>
          <a:pPr rtl="0"/>
          <a:endParaRPr lang="en-GB" dirty="0">
            <a:solidFill>
              <a:schemeClr val="tx1"/>
            </a:solidFill>
          </a:endParaRPr>
        </a:p>
      </dgm:t>
    </dgm:pt>
    <dgm:pt modelId="{3F748FF4-319D-4DAF-AC2C-CFAEB0DF69C0}" type="parTrans" cxnId="{F3850E06-EF04-429E-9D61-C70CCE7948EB}">
      <dgm:prSet/>
      <dgm:spPr/>
      <dgm:t>
        <a:bodyPr/>
        <a:lstStyle/>
        <a:p>
          <a:endParaRPr lang="en-GB"/>
        </a:p>
      </dgm:t>
    </dgm:pt>
    <dgm:pt modelId="{F69239EA-D6BE-4E1D-B88C-7181BC50066E}" type="sibTrans" cxnId="{F3850E06-EF04-429E-9D61-C70CCE7948EB}">
      <dgm:prSet/>
      <dgm:spPr/>
      <dgm:t>
        <a:bodyPr/>
        <a:lstStyle/>
        <a:p>
          <a:endParaRPr lang="en-GB"/>
        </a:p>
      </dgm:t>
    </dgm:pt>
    <dgm:pt modelId="{DF3BB1B9-D9A5-46C9-8EFE-C83E50644C9F}">
      <dgm:prSet/>
      <dgm:spPr/>
      <dgm:t>
        <a:bodyPr/>
        <a:lstStyle/>
        <a:p>
          <a:pPr rtl="0"/>
          <a:endParaRPr lang="en-GB" dirty="0">
            <a:solidFill>
              <a:schemeClr val="tx1"/>
            </a:solidFill>
          </a:endParaRPr>
        </a:p>
      </dgm:t>
    </dgm:pt>
    <dgm:pt modelId="{2CE9CE51-81A5-4053-9D31-84A8EAB70ECC}" type="parTrans" cxnId="{02EFF41F-CB7D-47AE-9661-ED4BC8F0344E}">
      <dgm:prSet/>
      <dgm:spPr/>
      <dgm:t>
        <a:bodyPr/>
        <a:lstStyle/>
        <a:p>
          <a:endParaRPr lang="en-GB"/>
        </a:p>
      </dgm:t>
    </dgm:pt>
    <dgm:pt modelId="{EE819CDA-16D2-48AA-BD1E-C648048699DF}" type="sibTrans" cxnId="{02EFF41F-CB7D-47AE-9661-ED4BC8F0344E}">
      <dgm:prSet/>
      <dgm:spPr/>
      <dgm:t>
        <a:bodyPr/>
        <a:lstStyle/>
        <a:p>
          <a:endParaRPr lang="en-GB"/>
        </a:p>
      </dgm:t>
    </dgm:pt>
    <dgm:pt modelId="{21890F58-42B7-4843-95FF-76E509079F48}">
      <dgm:prSet/>
      <dgm:spPr/>
      <dgm:t>
        <a:bodyPr/>
        <a:lstStyle/>
        <a:p>
          <a:pPr rtl="0"/>
          <a:endParaRPr lang="en-GB" dirty="0">
            <a:solidFill>
              <a:schemeClr val="tx1"/>
            </a:solidFill>
          </a:endParaRPr>
        </a:p>
      </dgm:t>
    </dgm:pt>
    <dgm:pt modelId="{CC14224B-7728-4E6B-A04C-ABE44A47FB12}" type="parTrans" cxnId="{A6630495-C3C2-4858-ACD9-5CFE7B78E6DC}">
      <dgm:prSet/>
      <dgm:spPr/>
      <dgm:t>
        <a:bodyPr/>
        <a:lstStyle/>
        <a:p>
          <a:endParaRPr lang="en-GB"/>
        </a:p>
      </dgm:t>
    </dgm:pt>
    <dgm:pt modelId="{3595D72B-2B6E-424E-808D-C54BE573B4F7}" type="sibTrans" cxnId="{A6630495-C3C2-4858-ACD9-5CFE7B78E6DC}">
      <dgm:prSet/>
      <dgm:spPr/>
      <dgm:t>
        <a:bodyPr/>
        <a:lstStyle/>
        <a:p>
          <a:endParaRPr lang="en-GB"/>
        </a:p>
      </dgm:t>
    </dgm:pt>
    <dgm:pt modelId="{AAE09806-E82F-470D-9E14-2AA45F6E2458}">
      <dgm:prSet/>
      <dgm:spPr/>
      <dgm:t>
        <a:bodyPr/>
        <a:lstStyle/>
        <a:p>
          <a:pPr rtl="0"/>
          <a:endParaRPr lang="en-GB" dirty="0">
            <a:solidFill>
              <a:schemeClr val="tx1"/>
            </a:solidFill>
          </a:endParaRPr>
        </a:p>
      </dgm:t>
    </dgm:pt>
    <dgm:pt modelId="{28FB5F7E-6F1E-4E11-983F-6B2C05FBB30D}" type="parTrans" cxnId="{4A2BE3E2-5FCE-4D5E-8FC5-2F95C9E7B2D5}">
      <dgm:prSet/>
      <dgm:spPr/>
      <dgm:t>
        <a:bodyPr/>
        <a:lstStyle/>
        <a:p>
          <a:endParaRPr lang="en-GB"/>
        </a:p>
      </dgm:t>
    </dgm:pt>
    <dgm:pt modelId="{ACF12DA3-96AF-43C7-A331-23BAEF082EB7}" type="sibTrans" cxnId="{4A2BE3E2-5FCE-4D5E-8FC5-2F95C9E7B2D5}">
      <dgm:prSet/>
      <dgm:spPr/>
      <dgm:t>
        <a:bodyPr/>
        <a:lstStyle/>
        <a:p>
          <a:endParaRPr lang="en-GB"/>
        </a:p>
      </dgm:t>
    </dgm:pt>
    <dgm:pt modelId="{982548D3-C354-487A-8717-E84AA7D3F5B4}">
      <dgm:prSet/>
      <dgm:spPr/>
      <dgm:t>
        <a:bodyPr/>
        <a:lstStyle/>
        <a:p>
          <a:pPr rtl="0"/>
          <a:r>
            <a:rPr lang="en-GB" smtClean="0"/>
            <a:t>The need to prioritize and ensure effectiveness  </a:t>
          </a:r>
          <a:endParaRPr lang="en-GB" dirty="0"/>
        </a:p>
      </dgm:t>
    </dgm:pt>
    <dgm:pt modelId="{890EBB4B-3BB7-4F29-AD9F-26DF18876F59}" type="parTrans" cxnId="{F85E51F6-F4C9-4048-9F63-CDD50631E73C}">
      <dgm:prSet/>
      <dgm:spPr/>
      <dgm:t>
        <a:bodyPr/>
        <a:lstStyle/>
        <a:p>
          <a:endParaRPr lang="en-GB"/>
        </a:p>
      </dgm:t>
    </dgm:pt>
    <dgm:pt modelId="{378BA69A-DB24-4333-A743-BDE7AFB6441C}" type="sibTrans" cxnId="{F85E51F6-F4C9-4048-9F63-CDD50631E73C}">
      <dgm:prSet/>
      <dgm:spPr/>
      <dgm:t>
        <a:bodyPr/>
        <a:lstStyle/>
        <a:p>
          <a:endParaRPr lang="en-GB"/>
        </a:p>
      </dgm:t>
    </dgm:pt>
    <dgm:pt modelId="{02B352A4-4802-486F-8CB9-C56F9F932AB1}">
      <dgm:prSet/>
      <dgm:spPr/>
      <dgm:t>
        <a:bodyPr/>
        <a:lstStyle/>
        <a:p>
          <a:pPr rtl="0"/>
          <a:endParaRPr lang="en-GB" dirty="0">
            <a:solidFill>
              <a:schemeClr val="tx1"/>
            </a:solidFill>
          </a:endParaRPr>
        </a:p>
      </dgm:t>
    </dgm:pt>
    <dgm:pt modelId="{02249A38-55B1-4C96-A1F6-4AFF151BD8A7}" type="parTrans" cxnId="{F9D14B9C-8433-4BFB-9AF4-BC5882DD0925}">
      <dgm:prSet/>
      <dgm:spPr/>
      <dgm:t>
        <a:bodyPr/>
        <a:lstStyle/>
        <a:p>
          <a:endParaRPr lang="en-GB"/>
        </a:p>
      </dgm:t>
    </dgm:pt>
    <dgm:pt modelId="{5A00E46C-408B-4C13-A7C1-8557E303747F}" type="sibTrans" cxnId="{F9D14B9C-8433-4BFB-9AF4-BC5882DD0925}">
      <dgm:prSet/>
      <dgm:spPr/>
      <dgm:t>
        <a:bodyPr/>
        <a:lstStyle/>
        <a:p>
          <a:endParaRPr lang="en-GB"/>
        </a:p>
      </dgm:t>
    </dgm:pt>
    <dgm:pt modelId="{F5ECD64B-0ECE-488A-A521-6D1AC0AF7F40}" type="pres">
      <dgm:prSet presAssocID="{8B1C9B02-5F21-41EC-A203-4CBBF7030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0CD20C-FF16-4F07-BCD8-84B12B255BAD}" type="pres">
      <dgm:prSet presAssocID="{C02722DD-1B06-446B-A08E-1B6E0381840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ADC9F6-DD20-4701-90AF-6F24410AE104}" type="pres">
      <dgm:prSet presAssocID="{C02722DD-1B06-446B-A08E-1B6E0381840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054A02-6B01-4179-9739-24C117EF3E6B}" type="pres">
      <dgm:prSet presAssocID="{B78F886E-609E-427F-8AA7-E0B0B8F27E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307C7-67A3-4942-ABAA-D661AB953910}" type="pres">
      <dgm:prSet presAssocID="{B78F886E-609E-427F-8AA7-E0B0B8F27EC6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EBD280-B9EC-4839-8FC1-B09390600C2B}" type="pres">
      <dgm:prSet presAssocID="{0F71F2D7-9B6A-4653-994B-17C8C2EC52A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B89A13-4AF9-4894-8F81-DD4F77E07E64}" type="pres">
      <dgm:prSet presAssocID="{0F71F2D7-9B6A-4653-994B-17C8C2EC52AC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19C834-5102-44C6-B4CF-557F392C0F09}" type="pres">
      <dgm:prSet presAssocID="{5A81378C-A787-49F7-B98D-30A04722C8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806C87-659F-435B-872E-C3D0C4E2457D}" type="pres">
      <dgm:prSet presAssocID="{5A81378C-A787-49F7-B98D-30A04722C853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9DC7B6-CF2F-4B38-9293-A6654064BF5B}" type="pres">
      <dgm:prSet presAssocID="{7E6AA7D2-7D5D-4076-B0FB-EF6FE0FAEB0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20BC59-4CCA-470F-A4E1-A25DB2A718CA}" type="pres">
      <dgm:prSet presAssocID="{7E6AA7D2-7D5D-4076-B0FB-EF6FE0FAEB07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14CFF7-8A4E-4A18-A1BF-5109C23557E0}" type="pres">
      <dgm:prSet presAssocID="{982548D3-C354-487A-8717-E84AA7D3F5B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00F8922-E8ED-46DE-8B9A-C9469E1F6D5B}" srcId="{8B1C9B02-5F21-41EC-A203-4CBBF7030F00}" destId="{5A81378C-A787-49F7-B98D-30A04722C853}" srcOrd="3" destOrd="0" parTransId="{F3036808-9D56-410A-B6CC-4BC8663C3A2D}" sibTransId="{05834DED-F0FB-4340-B81E-6EE291176F9A}"/>
    <dgm:cxn modelId="{644181F7-7546-4BBD-AEED-7214CF469D25}" type="presOf" srcId="{C02722DD-1B06-446B-A08E-1B6E0381840E}" destId="{890CD20C-FF16-4F07-BCD8-84B12B255BAD}" srcOrd="0" destOrd="0" presId="urn:microsoft.com/office/officeart/2005/8/layout/vList2"/>
    <dgm:cxn modelId="{02EFF41F-CB7D-47AE-9661-ED4BC8F0344E}" srcId="{B78F886E-609E-427F-8AA7-E0B0B8F27EC6}" destId="{DF3BB1B9-D9A5-46C9-8EFE-C83E50644C9F}" srcOrd="0" destOrd="0" parTransId="{2CE9CE51-81A5-4053-9D31-84A8EAB70ECC}" sibTransId="{EE819CDA-16D2-48AA-BD1E-C648048699DF}"/>
    <dgm:cxn modelId="{671B4458-235C-4E4D-85AD-30E0280DEBE3}" type="presOf" srcId="{8B1C9B02-5F21-41EC-A203-4CBBF7030F00}" destId="{F5ECD64B-0ECE-488A-A521-6D1AC0AF7F40}" srcOrd="0" destOrd="0" presId="urn:microsoft.com/office/officeart/2005/8/layout/vList2"/>
    <dgm:cxn modelId="{F9D14B9C-8433-4BFB-9AF4-BC5882DD0925}" srcId="{7E6AA7D2-7D5D-4076-B0FB-EF6FE0FAEB07}" destId="{02B352A4-4802-486F-8CB9-C56F9F932AB1}" srcOrd="0" destOrd="0" parTransId="{02249A38-55B1-4C96-A1F6-4AFF151BD8A7}" sibTransId="{5A00E46C-408B-4C13-A7C1-8557E303747F}"/>
    <dgm:cxn modelId="{120D0C54-AF42-4249-8A38-0D8D7CDAA8C2}" srcId="{8B1C9B02-5F21-41EC-A203-4CBBF7030F00}" destId="{B78F886E-609E-427F-8AA7-E0B0B8F27EC6}" srcOrd="1" destOrd="0" parTransId="{BD61628C-A7D5-42DC-B6EF-CD60A69FA9FB}" sibTransId="{327E7DB8-89D1-4414-A93F-8C48C28DFEC4}"/>
    <dgm:cxn modelId="{AA0BB334-B3F3-4224-B05F-C7E2B2124949}" type="presOf" srcId="{DA717D6C-4EAF-4F61-99E2-84EA02D446EC}" destId="{E5ADC9F6-DD20-4701-90AF-6F24410AE104}" srcOrd="0" destOrd="0" presId="urn:microsoft.com/office/officeart/2005/8/layout/vList2"/>
    <dgm:cxn modelId="{493933D6-D2C9-4DFA-AB31-44EAA7353831}" type="presOf" srcId="{982548D3-C354-487A-8717-E84AA7D3F5B4}" destId="{C814CFF7-8A4E-4A18-A1BF-5109C23557E0}" srcOrd="0" destOrd="0" presId="urn:microsoft.com/office/officeart/2005/8/layout/vList2"/>
    <dgm:cxn modelId="{1FCEB8F0-D1BD-4DF0-83FC-1F2CE1FC9F6E}" type="presOf" srcId="{5A81378C-A787-49F7-B98D-30A04722C853}" destId="{2F19C834-5102-44C6-B4CF-557F392C0F09}" srcOrd="0" destOrd="0" presId="urn:microsoft.com/office/officeart/2005/8/layout/vList2"/>
    <dgm:cxn modelId="{1CD64758-471F-4A78-B362-786DB2DAC619}" srcId="{8B1C9B02-5F21-41EC-A203-4CBBF7030F00}" destId="{C02722DD-1B06-446B-A08E-1B6E0381840E}" srcOrd="0" destOrd="0" parTransId="{EA98E11F-334F-4AF2-BCBA-A24EF4249608}" sibTransId="{35FE7856-6261-4D2D-BAE9-B4A15CF65E5F}"/>
    <dgm:cxn modelId="{F85E51F6-F4C9-4048-9F63-CDD50631E73C}" srcId="{8B1C9B02-5F21-41EC-A203-4CBBF7030F00}" destId="{982548D3-C354-487A-8717-E84AA7D3F5B4}" srcOrd="5" destOrd="0" parTransId="{890EBB4B-3BB7-4F29-AD9F-26DF18876F59}" sibTransId="{378BA69A-DB24-4333-A743-BDE7AFB6441C}"/>
    <dgm:cxn modelId="{9A86D446-4138-47F7-B1D9-9D218593697A}" type="presOf" srcId="{B78F886E-609E-427F-8AA7-E0B0B8F27EC6}" destId="{7B054A02-6B01-4179-9739-24C117EF3E6B}" srcOrd="0" destOrd="0" presId="urn:microsoft.com/office/officeart/2005/8/layout/vList2"/>
    <dgm:cxn modelId="{A6630495-C3C2-4858-ACD9-5CFE7B78E6DC}" srcId="{0F71F2D7-9B6A-4653-994B-17C8C2EC52AC}" destId="{21890F58-42B7-4843-95FF-76E509079F48}" srcOrd="0" destOrd="0" parTransId="{CC14224B-7728-4E6B-A04C-ABE44A47FB12}" sibTransId="{3595D72B-2B6E-424E-808D-C54BE573B4F7}"/>
    <dgm:cxn modelId="{B8D31181-27CD-4E60-B022-66E05110E88F}" type="presOf" srcId="{02B352A4-4802-486F-8CB9-C56F9F932AB1}" destId="{8720BC59-4CCA-470F-A4E1-A25DB2A718CA}" srcOrd="0" destOrd="0" presId="urn:microsoft.com/office/officeart/2005/8/layout/vList2"/>
    <dgm:cxn modelId="{F3850E06-EF04-429E-9D61-C70CCE7948EB}" srcId="{C02722DD-1B06-446B-A08E-1B6E0381840E}" destId="{DA717D6C-4EAF-4F61-99E2-84EA02D446EC}" srcOrd="0" destOrd="0" parTransId="{3F748FF4-319D-4DAF-AC2C-CFAEB0DF69C0}" sibTransId="{F69239EA-D6BE-4E1D-B88C-7181BC50066E}"/>
    <dgm:cxn modelId="{9D7E9E15-4720-4300-9D01-984B42E718DC}" type="presOf" srcId="{21890F58-42B7-4843-95FF-76E509079F48}" destId="{12B89A13-4AF9-4894-8F81-DD4F77E07E64}" srcOrd="0" destOrd="0" presId="urn:microsoft.com/office/officeart/2005/8/layout/vList2"/>
    <dgm:cxn modelId="{621DC031-12D1-4107-A314-4AFDDACAB57B}" srcId="{8B1C9B02-5F21-41EC-A203-4CBBF7030F00}" destId="{7E6AA7D2-7D5D-4076-B0FB-EF6FE0FAEB07}" srcOrd="4" destOrd="0" parTransId="{81909C96-1E20-4FBB-8C41-D10331FBF898}" sibTransId="{1CD37499-58FB-4773-9B3B-DB7B66DBACB3}"/>
    <dgm:cxn modelId="{4809099D-72A3-4F06-B4A6-E39A1FEC21A9}" type="presOf" srcId="{7E6AA7D2-7D5D-4076-B0FB-EF6FE0FAEB07}" destId="{2E9DC7B6-CF2F-4B38-9293-A6654064BF5B}" srcOrd="0" destOrd="0" presId="urn:microsoft.com/office/officeart/2005/8/layout/vList2"/>
    <dgm:cxn modelId="{EED6B770-940E-4827-B611-38C81945ED4D}" srcId="{8B1C9B02-5F21-41EC-A203-4CBBF7030F00}" destId="{0F71F2D7-9B6A-4653-994B-17C8C2EC52AC}" srcOrd="2" destOrd="0" parTransId="{2397972B-8DA5-47A3-840A-ACA2FE238071}" sibTransId="{ECC759D3-9994-41D6-B76D-42A2E86CD59D}"/>
    <dgm:cxn modelId="{EB03C53C-5032-4A50-91F4-3F59E170B707}" type="presOf" srcId="{0F71F2D7-9B6A-4653-994B-17C8C2EC52AC}" destId="{E0EBD280-B9EC-4839-8FC1-B09390600C2B}" srcOrd="0" destOrd="0" presId="urn:microsoft.com/office/officeart/2005/8/layout/vList2"/>
    <dgm:cxn modelId="{BAA08A7F-9157-4EE5-97AA-B1FE8FC57B83}" type="presOf" srcId="{AAE09806-E82F-470D-9E14-2AA45F6E2458}" destId="{99806C87-659F-435B-872E-C3D0C4E2457D}" srcOrd="0" destOrd="0" presId="urn:microsoft.com/office/officeart/2005/8/layout/vList2"/>
    <dgm:cxn modelId="{4A2BE3E2-5FCE-4D5E-8FC5-2F95C9E7B2D5}" srcId="{5A81378C-A787-49F7-B98D-30A04722C853}" destId="{AAE09806-E82F-470D-9E14-2AA45F6E2458}" srcOrd="0" destOrd="0" parTransId="{28FB5F7E-6F1E-4E11-983F-6B2C05FBB30D}" sibTransId="{ACF12DA3-96AF-43C7-A331-23BAEF082EB7}"/>
    <dgm:cxn modelId="{B9F4D23F-E55D-4CBA-A0F8-48469B65D869}" type="presOf" srcId="{DF3BB1B9-D9A5-46C9-8EFE-C83E50644C9F}" destId="{92D307C7-67A3-4942-ABAA-D661AB953910}" srcOrd="0" destOrd="0" presId="urn:microsoft.com/office/officeart/2005/8/layout/vList2"/>
    <dgm:cxn modelId="{72D848C5-B00E-4C66-9F39-31B65E120ED5}" type="presParOf" srcId="{F5ECD64B-0ECE-488A-A521-6D1AC0AF7F40}" destId="{890CD20C-FF16-4F07-BCD8-84B12B255BAD}" srcOrd="0" destOrd="0" presId="urn:microsoft.com/office/officeart/2005/8/layout/vList2"/>
    <dgm:cxn modelId="{FB0F5A9A-4A90-4926-A460-979CC3163482}" type="presParOf" srcId="{F5ECD64B-0ECE-488A-A521-6D1AC0AF7F40}" destId="{E5ADC9F6-DD20-4701-90AF-6F24410AE104}" srcOrd="1" destOrd="0" presId="urn:microsoft.com/office/officeart/2005/8/layout/vList2"/>
    <dgm:cxn modelId="{58E8334D-EF02-406F-9C47-3F0089199533}" type="presParOf" srcId="{F5ECD64B-0ECE-488A-A521-6D1AC0AF7F40}" destId="{7B054A02-6B01-4179-9739-24C117EF3E6B}" srcOrd="2" destOrd="0" presId="urn:microsoft.com/office/officeart/2005/8/layout/vList2"/>
    <dgm:cxn modelId="{BC7AE235-1E12-4D6F-B862-4399018448E5}" type="presParOf" srcId="{F5ECD64B-0ECE-488A-A521-6D1AC0AF7F40}" destId="{92D307C7-67A3-4942-ABAA-D661AB953910}" srcOrd="3" destOrd="0" presId="urn:microsoft.com/office/officeart/2005/8/layout/vList2"/>
    <dgm:cxn modelId="{1D2A1F58-0BAD-4022-85F1-389D1025A452}" type="presParOf" srcId="{F5ECD64B-0ECE-488A-A521-6D1AC0AF7F40}" destId="{E0EBD280-B9EC-4839-8FC1-B09390600C2B}" srcOrd="4" destOrd="0" presId="urn:microsoft.com/office/officeart/2005/8/layout/vList2"/>
    <dgm:cxn modelId="{8E5D39C0-4D5D-4FB2-B89D-001844D5E32E}" type="presParOf" srcId="{F5ECD64B-0ECE-488A-A521-6D1AC0AF7F40}" destId="{12B89A13-4AF9-4894-8F81-DD4F77E07E64}" srcOrd="5" destOrd="0" presId="urn:microsoft.com/office/officeart/2005/8/layout/vList2"/>
    <dgm:cxn modelId="{61E9D1B9-993D-4A43-B92B-29B2DC1EDF09}" type="presParOf" srcId="{F5ECD64B-0ECE-488A-A521-6D1AC0AF7F40}" destId="{2F19C834-5102-44C6-B4CF-557F392C0F09}" srcOrd="6" destOrd="0" presId="urn:microsoft.com/office/officeart/2005/8/layout/vList2"/>
    <dgm:cxn modelId="{A56E6140-A439-45CD-B903-2B54D4D8678D}" type="presParOf" srcId="{F5ECD64B-0ECE-488A-A521-6D1AC0AF7F40}" destId="{99806C87-659F-435B-872E-C3D0C4E2457D}" srcOrd="7" destOrd="0" presId="urn:microsoft.com/office/officeart/2005/8/layout/vList2"/>
    <dgm:cxn modelId="{CC6763CE-3F8D-47BF-9A1D-C7CA61C7650F}" type="presParOf" srcId="{F5ECD64B-0ECE-488A-A521-6D1AC0AF7F40}" destId="{2E9DC7B6-CF2F-4B38-9293-A6654064BF5B}" srcOrd="8" destOrd="0" presId="urn:microsoft.com/office/officeart/2005/8/layout/vList2"/>
    <dgm:cxn modelId="{B8ECB65A-40ED-4E05-B71D-F1CD8A3B74BB}" type="presParOf" srcId="{F5ECD64B-0ECE-488A-A521-6D1AC0AF7F40}" destId="{8720BC59-4CCA-470F-A4E1-A25DB2A718CA}" srcOrd="9" destOrd="0" presId="urn:microsoft.com/office/officeart/2005/8/layout/vList2"/>
    <dgm:cxn modelId="{C36A264F-EA85-4E16-AB34-13E4718202B3}" type="presParOf" srcId="{F5ECD64B-0ECE-488A-A521-6D1AC0AF7F40}" destId="{C814CFF7-8A4E-4A18-A1BF-5109C23557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347AC15B-D6FF-46A7-AF80-62D94DF51488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4BED0AC-A054-4A38-A3F9-C2FB9742C72F}">
      <dgm:prSet/>
      <dgm:spPr/>
      <dgm:t>
        <a:bodyPr/>
        <a:lstStyle/>
        <a:p>
          <a:pPr rtl="0"/>
          <a:r>
            <a:rPr lang="en-GB" baseline="0" smtClean="0"/>
            <a:t>Effectiveness </a:t>
          </a:r>
          <a:endParaRPr lang="en-GB" dirty="0"/>
        </a:p>
      </dgm:t>
    </dgm:pt>
    <dgm:pt modelId="{F94A9BB4-EEEB-4A1D-9F84-E94EF2D24854}" type="parTrans" cxnId="{917B2759-DB40-4940-955E-35D84E7C229A}">
      <dgm:prSet/>
      <dgm:spPr/>
      <dgm:t>
        <a:bodyPr/>
        <a:lstStyle/>
        <a:p>
          <a:endParaRPr lang="en-GB"/>
        </a:p>
      </dgm:t>
    </dgm:pt>
    <dgm:pt modelId="{EE11099F-9A5B-452E-8A35-2F432DAAC4D0}" type="sibTrans" cxnId="{917B2759-DB40-4940-955E-35D84E7C229A}">
      <dgm:prSet/>
      <dgm:spPr/>
      <dgm:t>
        <a:bodyPr/>
        <a:lstStyle/>
        <a:p>
          <a:endParaRPr lang="en-GB"/>
        </a:p>
      </dgm:t>
    </dgm:pt>
    <dgm:pt modelId="{9B04CF3D-ACF0-41BC-B41B-6D2FCC02DE38}">
      <dgm:prSet/>
      <dgm:spPr/>
      <dgm:t>
        <a:bodyPr/>
        <a:lstStyle/>
        <a:p>
          <a:pPr rtl="0"/>
          <a:r>
            <a:rPr lang="en-GB" baseline="0" smtClean="0"/>
            <a:t>Organisations </a:t>
          </a:r>
          <a:endParaRPr lang="en-GB" dirty="0"/>
        </a:p>
      </dgm:t>
    </dgm:pt>
    <dgm:pt modelId="{4A629704-FAD7-4A80-A1BD-8AB286DF5B19}" type="parTrans" cxnId="{E2B5993C-5A36-4822-A47F-448731A488F6}">
      <dgm:prSet/>
      <dgm:spPr/>
      <dgm:t>
        <a:bodyPr/>
        <a:lstStyle/>
        <a:p>
          <a:endParaRPr lang="en-GB"/>
        </a:p>
      </dgm:t>
    </dgm:pt>
    <dgm:pt modelId="{8E5A9182-052B-45D6-A758-4B83405EE65D}" type="sibTrans" cxnId="{E2B5993C-5A36-4822-A47F-448731A488F6}">
      <dgm:prSet/>
      <dgm:spPr/>
      <dgm:t>
        <a:bodyPr/>
        <a:lstStyle/>
        <a:p>
          <a:endParaRPr lang="en-GB"/>
        </a:p>
      </dgm:t>
    </dgm:pt>
    <dgm:pt modelId="{13DEE553-0843-42B4-8B5C-F353B97E24A9}">
      <dgm:prSet/>
      <dgm:spPr/>
      <dgm:t>
        <a:bodyPr/>
        <a:lstStyle/>
        <a:p>
          <a:pPr rtl="0"/>
          <a:r>
            <a:rPr lang="en-GB" baseline="0" smtClean="0"/>
            <a:t>DP regulators</a:t>
          </a:r>
          <a:endParaRPr lang="en-GB" dirty="0"/>
        </a:p>
      </dgm:t>
    </dgm:pt>
    <dgm:pt modelId="{10D1140C-6A52-4725-8154-5154020CABBB}" type="parTrans" cxnId="{02B46188-84B3-4053-9EFE-F20CB842A178}">
      <dgm:prSet/>
      <dgm:spPr/>
      <dgm:t>
        <a:bodyPr/>
        <a:lstStyle/>
        <a:p>
          <a:endParaRPr lang="en-GB"/>
        </a:p>
      </dgm:t>
    </dgm:pt>
    <dgm:pt modelId="{DD3C26EE-164E-47A1-B860-B0B906E61F8F}" type="sibTrans" cxnId="{02B46188-84B3-4053-9EFE-F20CB842A178}">
      <dgm:prSet/>
      <dgm:spPr/>
      <dgm:t>
        <a:bodyPr/>
        <a:lstStyle/>
        <a:p>
          <a:endParaRPr lang="en-GB"/>
        </a:p>
      </dgm:t>
    </dgm:pt>
    <dgm:pt modelId="{81D7D90F-EB9F-4698-9132-754F8BB656E4}">
      <dgm:prSet/>
      <dgm:spPr/>
      <dgm:t>
        <a:bodyPr/>
        <a:lstStyle/>
        <a:p>
          <a:pPr rtl="0"/>
          <a:r>
            <a:rPr lang="en-GB" baseline="0" smtClean="0"/>
            <a:t>Law and policy makers</a:t>
          </a:r>
          <a:endParaRPr lang="en-GB" dirty="0"/>
        </a:p>
      </dgm:t>
    </dgm:pt>
    <dgm:pt modelId="{73AE5DDE-50BB-4CDE-8A2E-C890EED0BE77}" type="parTrans" cxnId="{031A4925-E5FE-4411-AA21-DF52B864BC8E}">
      <dgm:prSet/>
      <dgm:spPr/>
      <dgm:t>
        <a:bodyPr/>
        <a:lstStyle/>
        <a:p>
          <a:endParaRPr lang="en-GB"/>
        </a:p>
      </dgm:t>
    </dgm:pt>
    <dgm:pt modelId="{59290C94-1249-41DF-B618-565A9FF785A1}" type="sibTrans" cxnId="{031A4925-E5FE-4411-AA21-DF52B864BC8E}">
      <dgm:prSet/>
      <dgm:spPr/>
      <dgm:t>
        <a:bodyPr/>
        <a:lstStyle/>
        <a:p>
          <a:endParaRPr lang="en-GB"/>
        </a:p>
      </dgm:t>
    </dgm:pt>
    <dgm:pt modelId="{8CC03DCD-C139-4110-A055-012F89FB1AF7}">
      <dgm:prSet/>
      <dgm:spPr/>
      <dgm:t>
        <a:bodyPr/>
        <a:lstStyle/>
        <a:p>
          <a:pPr rtl="0"/>
          <a:r>
            <a:rPr lang="en-GB" baseline="0" smtClean="0"/>
            <a:t>Individuals</a:t>
          </a:r>
          <a:endParaRPr lang="en-GB" dirty="0"/>
        </a:p>
      </dgm:t>
    </dgm:pt>
    <dgm:pt modelId="{9E7585E4-4E0D-40B0-B79C-61869C470D7A}" type="parTrans" cxnId="{C865EC15-C69A-4E14-B4EB-E5C989057C2B}">
      <dgm:prSet/>
      <dgm:spPr/>
      <dgm:t>
        <a:bodyPr/>
        <a:lstStyle/>
        <a:p>
          <a:endParaRPr lang="en-GB"/>
        </a:p>
      </dgm:t>
    </dgm:pt>
    <dgm:pt modelId="{E0EC78CB-6964-4FF0-B3BE-B5BB639D1A2A}" type="sibTrans" cxnId="{C865EC15-C69A-4E14-B4EB-E5C989057C2B}">
      <dgm:prSet/>
      <dgm:spPr/>
      <dgm:t>
        <a:bodyPr/>
        <a:lstStyle/>
        <a:p>
          <a:endParaRPr lang="en-GB"/>
        </a:p>
      </dgm:t>
    </dgm:pt>
    <dgm:pt modelId="{D0EF1A66-1AB4-499E-BA62-9F4425327DEC}">
      <dgm:prSet/>
      <dgm:spPr/>
      <dgm:t>
        <a:bodyPr/>
        <a:lstStyle/>
        <a:p>
          <a:pPr rtl="0"/>
          <a:r>
            <a:rPr lang="en-GB" baseline="0" smtClean="0"/>
            <a:t>Society </a:t>
          </a:r>
          <a:endParaRPr lang="en-GB" dirty="0"/>
        </a:p>
      </dgm:t>
    </dgm:pt>
    <dgm:pt modelId="{72C628CB-7910-4BE3-8B8D-00EE72E08FB9}" type="parTrans" cxnId="{CD8021EF-5F77-4DC6-9C21-DA8A24A654E0}">
      <dgm:prSet/>
      <dgm:spPr/>
      <dgm:t>
        <a:bodyPr/>
        <a:lstStyle/>
        <a:p>
          <a:endParaRPr lang="en-GB"/>
        </a:p>
      </dgm:t>
    </dgm:pt>
    <dgm:pt modelId="{23F643DA-EE51-4420-92DB-8FC7C938501B}" type="sibTrans" cxnId="{CD8021EF-5F77-4DC6-9C21-DA8A24A654E0}">
      <dgm:prSet/>
      <dgm:spPr/>
      <dgm:t>
        <a:bodyPr/>
        <a:lstStyle/>
        <a:p>
          <a:endParaRPr lang="en-GB"/>
        </a:p>
      </dgm:t>
    </dgm:pt>
    <dgm:pt modelId="{C05347A3-29BD-47A1-9B0B-7D8860A63682}">
      <dgm:prSet/>
      <dgm:spPr/>
      <dgm:t>
        <a:bodyPr/>
        <a:lstStyle/>
        <a:p>
          <a:pPr rtl="0"/>
          <a:r>
            <a:rPr lang="en-GB" smtClean="0"/>
            <a:t>Prioritisation; predictability; ROI in compliance; protection of reputation and shareholder value</a:t>
          </a:r>
          <a:endParaRPr lang="en-GB" dirty="0"/>
        </a:p>
      </dgm:t>
    </dgm:pt>
    <dgm:pt modelId="{8CB11BFE-5281-4B7C-B03C-BD77CBA1AD01}" type="parTrans" cxnId="{4D0E0974-D53D-497F-9444-0EF16734C68C}">
      <dgm:prSet/>
      <dgm:spPr/>
      <dgm:t>
        <a:bodyPr/>
        <a:lstStyle/>
        <a:p>
          <a:endParaRPr lang="en-GB"/>
        </a:p>
      </dgm:t>
    </dgm:pt>
    <dgm:pt modelId="{AD0866D7-DAD6-4653-9807-7B75EC292942}" type="sibTrans" cxnId="{4D0E0974-D53D-497F-9444-0EF16734C68C}">
      <dgm:prSet/>
      <dgm:spPr/>
      <dgm:t>
        <a:bodyPr/>
        <a:lstStyle/>
        <a:p>
          <a:endParaRPr lang="en-GB"/>
        </a:p>
      </dgm:t>
    </dgm:pt>
    <dgm:pt modelId="{066E5AA0-5344-46EC-8A86-D68DC94DC739}">
      <dgm:prSet/>
      <dgm:spPr/>
      <dgm:t>
        <a:bodyPr/>
        <a:lstStyle/>
        <a:p>
          <a:pPr rtl="0"/>
          <a:r>
            <a:rPr lang="en-GB" smtClean="0"/>
            <a:t>Prioritisation in oversight, enforcement, sanction</a:t>
          </a:r>
          <a:endParaRPr lang="en-GB" dirty="0"/>
        </a:p>
      </dgm:t>
    </dgm:pt>
    <dgm:pt modelId="{2B66B451-3737-43F7-B8B3-2972B6C00A99}" type="parTrans" cxnId="{8991214E-D870-4D55-9C31-D67DE6507F53}">
      <dgm:prSet/>
      <dgm:spPr/>
      <dgm:t>
        <a:bodyPr/>
        <a:lstStyle/>
        <a:p>
          <a:endParaRPr lang="en-GB"/>
        </a:p>
      </dgm:t>
    </dgm:pt>
    <dgm:pt modelId="{AC67A6D5-84FD-4684-AC36-336B6C6D78A0}" type="sibTrans" cxnId="{8991214E-D870-4D55-9C31-D67DE6507F53}">
      <dgm:prSet/>
      <dgm:spPr/>
      <dgm:t>
        <a:bodyPr/>
        <a:lstStyle/>
        <a:p>
          <a:endParaRPr lang="en-GB"/>
        </a:p>
      </dgm:t>
    </dgm:pt>
    <dgm:pt modelId="{2289A89F-E416-451C-9786-286008C41871}">
      <dgm:prSet/>
      <dgm:spPr/>
      <dgm:t>
        <a:bodyPr/>
        <a:lstStyle/>
        <a:p>
          <a:pPr rtl="0"/>
          <a:r>
            <a:rPr lang="en-GB" smtClean="0"/>
            <a:t>Smart regulation = calibrated and context driven; outcome based; technology neutral </a:t>
          </a:r>
          <a:endParaRPr lang="en-GB" dirty="0"/>
        </a:p>
      </dgm:t>
    </dgm:pt>
    <dgm:pt modelId="{94FE43A5-870A-4E95-8A04-427166B1F58C}" type="parTrans" cxnId="{ADBAC970-2648-456B-A177-3E10ED5CFA58}">
      <dgm:prSet/>
      <dgm:spPr/>
      <dgm:t>
        <a:bodyPr/>
        <a:lstStyle/>
        <a:p>
          <a:endParaRPr lang="en-GB"/>
        </a:p>
      </dgm:t>
    </dgm:pt>
    <dgm:pt modelId="{F18860F8-BC4A-4AF4-A7F4-B11590C02CB9}" type="sibTrans" cxnId="{ADBAC970-2648-456B-A177-3E10ED5CFA58}">
      <dgm:prSet/>
      <dgm:spPr/>
      <dgm:t>
        <a:bodyPr/>
        <a:lstStyle/>
        <a:p>
          <a:endParaRPr lang="en-GB"/>
        </a:p>
      </dgm:t>
    </dgm:pt>
    <dgm:pt modelId="{D8DFFD21-1FD6-44CE-81FB-36D236E21F44}">
      <dgm:prSet/>
      <dgm:spPr/>
      <dgm:t>
        <a:bodyPr/>
        <a:lstStyle/>
        <a:p>
          <a:pPr rtl="0"/>
          <a:r>
            <a:rPr lang="en-GB" smtClean="0"/>
            <a:t>Real protection</a:t>
          </a:r>
          <a:endParaRPr lang="en-GB" dirty="0"/>
        </a:p>
      </dgm:t>
    </dgm:pt>
    <dgm:pt modelId="{6A9FD2C9-1D71-4898-8B09-A6818264CBCB}" type="parTrans" cxnId="{98B46B7F-0DC6-4869-9A95-E84FAC3AFF43}">
      <dgm:prSet/>
      <dgm:spPr/>
      <dgm:t>
        <a:bodyPr/>
        <a:lstStyle/>
        <a:p>
          <a:endParaRPr lang="en-GB"/>
        </a:p>
      </dgm:t>
    </dgm:pt>
    <dgm:pt modelId="{8D38F799-B790-417B-9598-268127E24B9C}" type="sibTrans" cxnId="{98B46B7F-0DC6-4869-9A95-E84FAC3AFF43}">
      <dgm:prSet/>
      <dgm:spPr/>
      <dgm:t>
        <a:bodyPr/>
        <a:lstStyle/>
        <a:p>
          <a:endParaRPr lang="en-GB"/>
        </a:p>
      </dgm:t>
    </dgm:pt>
    <dgm:pt modelId="{160421AF-3A3E-48D1-91A7-FE98CA03FBA2}">
      <dgm:prSet/>
      <dgm:spPr/>
      <dgm:t>
        <a:bodyPr/>
        <a:lstStyle/>
        <a:p>
          <a:pPr rtl="0"/>
          <a:r>
            <a:rPr lang="en-GB" dirty="0" smtClean="0"/>
            <a:t>Enables economic growth, societal benefits </a:t>
          </a:r>
          <a:r>
            <a:rPr lang="en-GB" u="sng" dirty="0" smtClean="0"/>
            <a:t>and</a:t>
          </a:r>
          <a:r>
            <a:rPr lang="en-GB" dirty="0" smtClean="0"/>
            <a:t> protection of fundamental right</a:t>
          </a:r>
          <a:endParaRPr lang="en-GB" dirty="0"/>
        </a:p>
      </dgm:t>
    </dgm:pt>
    <dgm:pt modelId="{8D5C8E22-C242-424D-8B09-C712FF0657FA}" type="parTrans" cxnId="{53D16399-95B1-4F15-87E6-34C53FB4198B}">
      <dgm:prSet/>
      <dgm:spPr/>
      <dgm:t>
        <a:bodyPr/>
        <a:lstStyle/>
        <a:p>
          <a:endParaRPr lang="en-GB"/>
        </a:p>
      </dgm:t>
    </dgm:pt>
    <dgm:pt modelId="{260A9648-A561-4B7D-881B-4780A737B000}" type="sibTrans" cxnId="{53D16399-95B1-4F15-87E6-34C53FB4198B}">
      <dgm:prSet/>
      <dgm:spPr/>
      <dgm:t>
        <a:bodyPr/>
        <a:lstStyle/>
        <a:p>
          <a:endParaRPr lang="en-GB"/>
        </a:p>
      </dgm:t>
    </dgm:pt>
    <dgm:pt modelId="{9B187A64-5BA2-49ED-9CC1-EF02F7143903}" type="pres">
      <dgm:prSet presAssocID="{347AC15B-D6FF-46A7-AF80-62D94DF514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C637C0-40D7-4323-8167-A459D8F7F35B}" type="pres">
      <dgm:prSet presAssocID="{94BED0AC-A054-4A38-A3F9-C2FB9742C72F}" presName="root1" presStyleCnt="0"/>
      <dgm:spPr/>
      <dgm:t>
        <a:bodyPr/>
        <a:lstStyle/>
        <a:p>
          <a:endParaRPr lang="en-GB"/>
        </a:p>
      </dgm:t>
    </dgm:pt>
    <dgm:pt modelId="{5AA8D484-34B9-42E5-8B37-44C7FD4408BB}" type="pres">
      <dgm:prSet presAssocID="{94BED0AC-A054-4A38-A3F9-C2FB9742C72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89B630-CDCE-4861-A695-A29EE04D2605}" type="pres">
      <dgm:prSet presAssocID="{94BED0AC-A054-4A38-A3F9-C2FB9742C72F}" presName="level2hierChild" presStyleCnt="0"/>
      <dgm:spPr/>
      <dgm:t>
        <a:bodyPr/>
        <a:lstStyle/>
        <a:p>
          <a:endParaRPr lang="en-GB"/>
        </a:p>
      </dgm:t>
    </dgm:pt>
    <dgm:pt modelId="{916E0DB6-7F0E-4C3A-B6C4-206F983302D2}" type="pres">
      <dgm:prSet presAssocID="{4A629704-FAD7-4A80-A1BD-8AB286DF5B19}" presName="conn2-1" presStyleLbl="parChTrans1D2" presStyleIdx="0" presStyleCnt="5"/>
      <dgm:spPr/>
      <dgm:t>
        <a:bodyPr/>
        <a:lstStyle/>
        <a:p>
          <a:endParaRPr lang="en-GB"/>
        </a:p>
      </dgm:t>
    </dgm:pt>
    <dgm:pt modelId="{09B624B2-6AD8-4DB9-8F75-019998C5011E}" type="pres">
      <dgm:prSet presAssocID="{4A629704-FAD7-4A80-A1BD-8AB286DF5B19}" presName="connTx" presStyleLbl="parChTrans1D2" presStyleIdx="0" presStyleCnt="5"/>
      <dgm:spPr/>
      <dgm:t>
        <a:bodyPr/>
        <a:lstStyle/>
        <a:p>
          <a:endParaRPr lang="en-GB"/>
        </a:p>
      </dgm:t>
    </dgm:pt>
    <dgm:pt modelId="{0FD15E64-AEA3-45AC-B3D8-95355664C7C6}" type="pres">
      <dgm:prSet presAssocID="{9B04CF3D-ACF0-41BC-B41B-6D2FCC02DE38}" presName="root2" presStyleCnt="0"/>
      <dgm:spPr/>
      <dgm:t>
        <a:bodyPr/>
        <a:lstStyle/>
        <a:p>
          <a:endParaRPr lang="en-GB"/>
        </a:p>
      </dgm:t>
    </dgm:pt>
    <dgm:pt modelId="{2CEF16A2-EFC8-4390-A66A-24BD6488E25D}" type="pres">
      <dgm:prSet presAssocID="{9B04CF3D-ACF0-41BC-B41B-6D2FCC02DE3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02FBED-29E2-4242-BD91-F717FC0973BB}" type="pres">
      <dgm:prSet presAssocID="{9B04CF3D-ACF0-41BC-B41B-6D2FCC02DE38}" presName="level3hierChild" presStyleCnt="0"/>
      <dgm:spPr/>
      <dgm:t>
        <a:bodyPr/>
        <a:lstStyle/>
        <a:p>
          <a:endParaRPr lang="en-GB"/>
        </a:p>
      </dgm:t>
    </dgm:pt>
    <dgm:pt modelId="{180AFD17-DFEC-473C-BA0C-D7E576EA4236}" type="pres">
      <dgm:prSet presAssocID="{8CB11BFE-5281-4B7C-B03C-BD77CBA1AD01}" presName="conn2-1" presStyleLbl="parChTrans1D3" presStyleIdx="0" presStyleCnt="5"/>
      <dgm:spPr/>
      <dgm:t>
        <a:bodyPr/>
        <a:lstStyle/>
        <a:p>
          <a:endParaRPr lang="en-GB"/>
        </a:p>
      </dgm:t>
    </dgm:pt>
    <dgm:pt modelId="{290AE50D-947B-42DC-8B5E-04E0E7B923B3}" type="pres">
      <dgm:prSet presAssocID="{8CB11BFE-5281-4B7C-B03C-BD77CBA1AD01}" presName="connTx" presStyleLbl="parChTrans1D3" presStyleIdx="0" presStyleCnt="5"/>
      <dgm:spPr/>
      <dgm:t>
        <a:bodyPr/>
        <a:lstStyle/>
        <a:p>
          <a:endParaRPr lang="en-GB"/>
        </a:p>
      </dgm:t>
    </dgm:pt>
    <dgm:pt modelId="{78CF9A32-2BB8-4C37-9C56-064982E1F183}" type="pres">
      <dgm:prSet presAssocID="{C05347A3-29BD-47A1-9B0B-7D8860A63682}" presName="root2" presStyleCnt="0"/>
      <dgm:spPr/>
      <dgm:t>
        <a:bodyPr/>
        <a:lstStyle/>
        <a:p>
          <a:endParaRPr lang="en-GB"/>
        </a:p>
      </dgm:t>
    </dgm:pt>
    <dgm:pt modelId="{8311A810-0DB7-44BB-9D3B-701B43041CD3}" type="pres">
      <dgm:prSet presAssocID="{C05347A3-29BD-47A1-9B0B-7D8860A6368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E4CD05-BC4A-4AE4-9FE7-332D90686864}" type="pres">
      <dgm:prSet presAssocID="{C05347A3-29BD-47A1-9B0B-7D8860A63682}" presName="level3hierChild" presStyleCnt="0"/>
      <dgm:spPr/>
      <dgm:t>
        <a:bodyPr/>
        <a:lstStyle/>
        <a:p>
          <a:endParaRPr lang="en-GB"/>
        </a:p>
      </dgm:t>
    </dgm:pt>
    <dgm:pt modelId="{6F8696EC-9B97-46BE-AEA0-A4029331C5C0}" type="pres">
      <dgm:prSet presAssocID="{10D1140C-6A52-4725-8154-5154020CABBB}" presName="conn2-1" presStyleLbl="parChTrans1D2" presStyleIdx="1" presStyleCnt="5"/>
      <dgm:spPr/>
      <dgm:t>
        <a:bodyPr/>
        <a:lstStyle/>
        <a:p>
          <a:endParaRPr lang="en-GB"/>
        </a:p>
      </dgm:t>
    </dgm:pt>
    <dgm:pt modelId="{42AB98F7-5B0C-4FBE-953A-EA9A812B12F3}" type="pres">
      <dgm:prSet presAssocID="{10D1140C-6A52-4725-8154-5154020CABBB}" presName="connTx" presStyleLbl="parChTrans1D2" presStyleIdx="1" presStyleCnt="5"/>
      <dgm:spPr/>
      <dgm:t>
        <a:bodyPr/>
        <a:lstStyle/>
        <a:p>
          <a:endParaRPr lang="en-GB"/>
        </a:p>
      </dgm:t>
    </dgm:pt>
    <dgm:pt modelId="{8BC2C912-EA05-4897-985A-DFBAFF3E9A4E}" type="pres">
      <dgm:prSet presAssocID="{13DEE553-0843-42B4-8B5C-F353B97E24A9}" presName="root2" presStyleCnt="0"/>
      <dgm:spPr/>
      <dgm:t>
        <a:bodyPr/>
        <a:lstStyle/>
        <a:p>
          <a:endParaRPr lang="en-GB"/>
        </a:p>
      </dgm:t>
    </dgm:pt>
    <dgm:pt modelId="{E4A7A7D4-8569-47E4-89A5-98EC28A6D0B0}" type="pres">
      <dgm:prSet presAssocID="{13DEE553-0843-42B4-8B5C-F353B97E24A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2A98EA-312A-488F-98C6-87F9E961B7C4}" type="pres">
      <dgm:prSet presAssocID="{13DEE553-0843-42B4-8B5C-F353B97E24A9}" presName="level3hierChild" presStyleCnt="0"/>
      <dgm:spPr/>
      <dgm:t>
        <a:bodyPr/>
        <a:lstStyle/>
        <a:p>
          <a:endParaRPr lang="en-GB"/>
        </a:p>
      </dgm:t>
    </dgm:pt>
    <dgm:pt modelId="{B45A4386-611D-43A9-9036-8A310B2332ED}" type="pres">
      <dgm:prSet presAssocID="{2B66B451-3737-43F7-B8B3-2972B6C00A99}" presName="conn2-1" presStyleLbl="parChTrans1D3" presStyleIdx="1" presStyleCnt="5"/>
      <dgm:spPr/>
      <dgm:t>
        <a:bodyPr/>
        <a:lstStyle/>
        <a:p>
          <a:endParaRPr lang="en-GB"/>
        </a:p>
      </dgm:t>
    </dgm:pt>
    <dgm:pt modelId="{4C0389A7-C17D-4E5E-A017-E854C9D5299E}" type="pres">
      <dgm:prSet presAssocID="{2B66B451-3737-43F7-B8B3-2972B6C00A99}" presName="connTx" presStyleLbl="parChTrans1D3" presStyleIdx="1" presStyleCnt="5"/>
      <dgm:spPr/>
      <dgm:t>
        <a:bodyPr/>
        <a:lstStyle/>
        <a:p>
          <a:endParaRPr lang="en-GB"/>
        </a:p>
      </dgm:t>
    </dgm:pt>
    <dgm:pt modelId="{E96D6A33-5334-44DC-A7BF-80120D0EA496}" type="pres">
      <dgm:prSet presAssocID="{066E5AA0-5344-46EC-8A86-D68DC94DC739}" presName="root2" presStyleCnt="0"/>
      <dgm:spPr/>
      <dgm:t>
        <a:bodyPr/>
        <a:lstStyle/>
        <a:p>
          <a:endParaRPr lang="en-GB"/>
        </a:p>
      </dgm:t>
    </dgm:pt>
    <dgm:pt modelId="{D694851B-D4B0-4306-AE3D-A00BEFBEFBCA}" type="pres">
      <dgm:prSet presAssocID="{066E5AA0-5344-46EC-8A86-D68DC94DC73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633615D-E195-406E-8ED2-22F809C61265}" type="pres">
      <dgm:prSet presAssocID="{066E5AA0-5344-46EC-8A86-D68DC94DC739}" presName="level3hierChild" presStyleCnt="0"/>
      <dgm:spPr/>
      <dgm:t>
        <a:bodyPr/>
        <a:lstStyle/>
        <a:p>
          <a:endParaRPr lang="en-GB"/>
        </a:p>
      </dgm:t>
    </dgm:pt>
    <dgm:pt modelId="{626394D1-051D-4B9C-98E4-F943586864C0}" type="pres">
      <dgm:prSet presAssocID="{73AE5DDE-50BB-4CDE-8A2E-C890EED0BE77}" presName="conn2-1" presStyleLbl="parChTrans1D2" presStyleIdx="2" presStyleCnt="5"/>
      <dgm:spPr/>
      <dgm:t>
        <a:bodyPr/>
        <a:lstStyle/>
        <a:p>
          <a:endParaRPr lang="en-GB"/>
        </a:p>
      </dgm:t>
    </dgm:pt>
    <dgm:pt modelId="{290AEC64-BD31-4012-BD10-FF58904D5CCC}" type="pres">
      <dgm:prSet presAssocID="{73AE5DDE-50BB-4CDE-8A2E-C890EED0BE77}" presName="connTx" presStyleLbl="parChTrans1D2" presStyleIdx="2" presStyleCnt="5"/>
      <dgm:spPr/>
      <dgm:t>
        <a:bodyPr/>
        <a:lstStyle/>
        <a:p>
          <a:endParaRPr lang="en-GB"/>
        </a:p>
      </dgm:t>
    </dgm:pt>
    <dgm:pt modelId="{8F4AAE24-B099-4981-926C-FC6C4276B5FA}" type="pres">
      <dgm:prSet presAssocID="{81D7D90F-EB9F-4698-9132-754F8BB656E4}" presName="root2" presStyleCnt="0"/>
      <dgm:spPr/>
      <dgm:t>
        <a:bodyPr/>
        <a:lstStyle/>
        <a:p>
          <a:endParaRPr lang="en-GB"/>
        </a:p>
      </dgm:t>
    </dgm:pt>
    <dgm:pt modelId="{6CC0D98C-17D1-4C4D-BE58-AE62CD89FF94}" type="pres">
      <dgm:prSet presAssocID="{81D7D90F-EB9F-4698-9132-754F8BB656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21C39D-B728-4222-91EA-0A20E2D8527F}" type="pres">
      <dgm:prSet presAssocID="{81D7D90F-EB9F-4698-9132-754F8BB656E4}" presName="level3hierChild" presStyleCnt="0"/>
      <dgm:spPr/>
      <dgm:t>
        <a:bodyPr/>
        <a:lstStyle/>
        <a:p>
          <a:endParaRPr lang="en-GB"/>
        </a:p>
      </dgm:t>
    </dgm:pt>
    <dgm:pt modelId="{B384F9FA-9EFE-4386-8772-1D3191383193}" type="pres">
      <dgm:prSet presAssocID="{94FE43A5-870A-4E95-8A04-427166B1F58C}" presName="conn2-1" presStyleLbl="parChTrans1D3" presStyleIdx="2" presStyleCnt="5"/>
      <dgm:spPr/>
      <dgm:t>
        <a:bodyPr/>
        <a:lstStyle/>
        <a:p>
          <a:endParaRPr lang="en-GB"/>
        </a:p>
      </dgm:t>
    </dgm:pt>
    <dgm:pt modelId="{D3F80A79-6BEB-433E-AB7F-9C266B01B693}" type="pres">
      <dgm:prSet presAssocID="{94FE43A5-870A-4E95-8A04-427166B1F58C}" presName="connTx" presStyleLbl="parChTrans1D3" presStyleIdx="2" presStyleCnt="5"/>
      <dgm:spPr/>
      <dgm:t>
        <a:bodyPr/>
        <a:lstStyle/>
        <a:p>
          <a:endParaRPr lang="en-GB"/>
        </a:p>
      </dgm:t>
    </dgm:pt>
    <dgm:pt modelId="{37069FF4-4784-406E-AE20-0213B1213D94}" type="pres">
      <dgm:prSet presAssocID="{2289A89F-E416-451C-9786-286008C41871}" presName="root2" presStyleCnt="0"/>
      <dgm:spPr/>
      <dgm:t>
        <a:bodyPr/>
        <a:lstStyle/>
        <a:p>
          <a:endParaRPr lang="en-GB"/>
        </a:p>
      </dgm:t>
    </dgm:pt>
    <dgm:pt modelId="{68A6F092-8EDA-4F61-8D04-CC69E7797D93}" type="pres">
      <dgm:prSet presAssocID="{2289A89F-E416-451C-9786-286008C4187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1A7740-CEA4-4223-BBCE-CD7C113696A8}" type="pres">
      <dgm:prSet presAssocID="{2289A89F-E416-451C-9786-286008C41871}" presName="level3hierChild" presStyleCnt="0"/>
      <dgm:spPr/>
      <dgm:t>
        <a:bodyPr/>
        <a:lstStyle/>
        <a:p>
          <a:endParaRPr lang="en-GB"/>
        </a:p>
      </dgm:t>
    </dgm:pt>
    <dgm:pt modelId="{7E87AFD9-5972-4353-9849-C2718FAB746F}" type="pres">
      <dgm:prSet presAssocID="{9E7585E4-4E0D-40B0-B79C-61869C470D7A}" presName="conn2-1" presStyleLbl="parChTrans1D2" presStyleIdx="3" presStyleCnt="5"/>
      <dgm:spPr/>
      <dgm:t>
        <a:bodyPr/>
        <a:lstStyle/>
        <a:p>
          <a:endParaRPr lang="en-GB"/>
        </a:p>
      </dgm:t>
    </dgm:pt>
    <dgm:pt modelId="{0CAFB393-14EC-471B-B452-7122F0C9EA95}" type="pres">
      <dgm:prSet presAssocID="{9E7585E4-4E0D-40B0-B79C-61869C470D7A}" presName="connTx" presStyleLbl="parChTrans1D2" presStyleIdx="3" presStyleCnt="5"/>
      <dgm:spPr/>
      <dgm:t>
        <a:bodyPr/>
        <a:lstStyle/>
        <a:p>
          <a:endParaRPr lang="en-GB"/>
        </a:p>
      </dgm:t>
    </dgm:pt>
    <dgm:pt modelId="{E21AB5D0-0782-41F7-9523-A7C744AE3087}" type="pres">
      <dgm:prSet presAssocID="{8CC03DCD-C139-4110-A055-012F89FB1AF7}" presName="root2" presStyleCnt="0"/>
      <dgm:spPr/>
      <dgm:t>
        <a:bodyPr/>
        <a:lstStyle/>
        <a:p>
          <a:endParaRPr lang="en-GB"/>
        </a:p>
      </dgm:t>
    </dgm:pt>
    <dgm:pt modelId="{B44CC148-740F-4485-92F4-D0B310F0D459}" type="pres">
      <dgm:prSet presAssocID="{8CC03DCD-C139-4110-A055-012F89FB1AF7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C40AF7-65B3-415A-AF55-9C9D1B275A9B}" type="pres">
      <dgm:prSet presAssocID="{8CC03DCD-C139-4110-A055-012F89FB1AF7}" presName="level3hierChild" presStyleCnt="0"/>
      <dgm:spPr/>
      <dgm:t>
        <a:bodyPr/>
        <a:lstStyle/>
        <a:p>
          <a:endParaRPr lang="en-GB"/>
        </a:p>
      </dgm:t>
    </dgm:pt>
    <dgm:pt modelId="{8209C49C-930D-48E1-A396-44B1CAA71421}" type="pres">
      <dgm:prSet presAssocID="{6A9FD2C9-1D71-4898-8B09-A6818264CBCB}" presName="conn2-1" presStyleLbl="parChTrans1D3" presStyleIdx="3" presStyleCnt="5"/>
      <dgm:spPr/>
      <dgm:t>
        <a:bodyPr/>
        <a:lstStyle/>
        <a:p>
          <a:endParaRPr lang="en-GB"/>
        </a:p>
      </dgm:t>
    </dgm:pt>
    <dgm:pt modelId="{AA40E200-5DC5-475D-B1C4-4876AD287E7F}" type="pres">
      <dgm:prSet presAssocID="{6A9FD2C9-1D71-4898-8B09-A6818264CBCB}" presName="connTx" presStyleLbl="parChTrans1D3" presStyleIdx="3" presStyleCnt="5"/>
      <dgm:spPr/>
      <dgm:t>
        <a:bodyPr/>
        <a:lstStyle/>
        <a:p>
          <a:endParaRPr lang="en-GB"/>
        </a:p>
      </dgm:t>
    </dgm:pt>
    <dgm:pt modelId="{6DB7B2B3-C47A-405D-AB49-BFF7FF867DD0}" type="pres">
      <dgm:prSet presAssocID="{D8DFFD21-1FD6-44CE-81FB-36D236E21F44}" presName="root2" presStyleCnt="0"/>
      <dgm:spPr/>
      <dgm:t>
        <a:bodyPr/>
        <a:lstStyle/>
        <a:p>
          <a:endParaRPr lang="en-GB"/>
        </a:p>
      </dgm:t>
    </dgm:pt>
    <dgm:pt modelId="{05EEFEF2-B77B-4654-AE15-CFDD203BFF40}" type="pres">
      <dgm:prSet presAssocID="{D8DFFD21-1FD6-44CE-81FB-36D236E21F44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6EAD1D-BFC7-4CC3-AFDF-6A0A71BE8614}" type="pres">
      <dgm:prSet presAssocID="{D8DFFD21-1FD6-44CE-81FB-36D236E21F44}" presName="level3hierChild" presStyleCnt="0"/>
      <dgm:spPr/>
      <dgm:t>
        <a:bodyPr/>
        <a:lstStyle/>
        <a:p>
          <a:endParaRPr lang="en-GB"/>
        </a:p>
      </dgm:t>
    </dgm:pt>
    <dgm:pt modelId="{ECB94FD4-E988-4680-8E23-B5BEF904B381}" type="pres">
      <dgm:prSet presAssocID="{72C628CB-7910-4BE3-8B8D-00EE72E08FB9}" presName="conn2-1" presStyleLbl="parChTrans1D2" presStyleIdx="4" presStyleCnt="5"/>
      <dgm:spPr/>
      <dgm:t>
        <a:bodyPr/>
        <a:lstStyle/>
        <a:p>
          <a:endParaRPr lang="en-GB"/>
        </a:p>
      </dgm:t>
    </dgm:pt>
    <dgm:pt modelId="{65DC2265-16F6-4E01-94DA-5911A363A411}" type="pres">
      <dgm:prSet presAssocID="{72C628CB-7910-4BE3-8B8D-00EE72E08FB9}" presName="connTx" presStyleLbl="parChTrans1D2" presStyleIdx="4" presStyleCnt="5"/>
      <dgm:spPr/>
      <dgm:t>
        <a:bodyPr/>
        <a:lstStyle/>
        <a:p>
          <a:endParaRPr lang="en-GB"/>
        </a:p>
      </dgm:t>
    </dgm:pt>
    <dgm:pt modelId="{B18CB3A5-6EF2-4CD8-91D4-00939FD485BF}" type="pres">
      <dgm:prSet presAssocID="{D0EF1A66-1AB4-499E-BA62-9F4425327DEC}" presName="root2" presStyleCnt="0"/>
      <dgm:spPr/>
      <dgm:t>
        <a:bodyPr/>
        <a:lstStyle/>
        <a:p>
          <a:endParaRPr lang="en-GB"/>
        </a:p>
      </dgm:t>
    </dgm:pt>
    <dgm:pt modelId="{879969FB-44DD-46B7-A022-F4A15CC7FB4C}" type="pres">
      <dgm:prSet presAssocID="{D0EF1A66-1AB4-499E-BA62-9F4425327DE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6BF2F3-68E9-410D-8C7E-977CE8C3A34B}" type="pres">
      <dgm:prSet presAssocID="{D0EF1A66-1AB4-499E-BA62-9F4425327DEC}" presName="level3hierChild" presStyleCnt="0"/>
      <dgm:spPr/>
      <dgm:t>
        <a:bodyPr/>
        <a:lstStyle/>
        <a:p>
          <a:endParaRPr lang="en-GB"/>
        </a:p>
      </dgm:t>
    </dgm:pt>
    <dgm:pt modelId="{0C132091-36F8-4647-94F4-FCEB5EE5C605}" type="pres">
      <dgm:prSet presAssocID="{8D5C8E22-C242-424D-8B09-C712FF0657FA}" presName="conn2-1" presStyleLbl="parChTrans1D3" presStyleIdx="4" presStyleCnt="5"/>
      <dgm:spPr/>
      <dgm:t>
        <a:bodyPr/>
        <a:lstStyle/>
        <a:p>
          <a:endParaRPr lang="en-GB"/>
        </a:p>
      </dgm:t>
    </dgm:pt>
    <dgm:pt modelId="{8268D3A3-3BC3-46B9-94C3-6E01258DA3B6}" type="pres">
      <dgm:prSet presAssocID="{8D5C8E22-C242-424D-8B09-C712FF0657FA}" presName="connTx" presStyleLbl="parChTrans1D3" presStyleIdx="4" presStyleCnt="5"/>
      <dgm:spPr/>
      <dgm:t>
        <a:bodyPr/>
        <a:lstStyle/>
        <a:p>
          <a:endParaRPr lang="en-GB"/>
        </a:p>
      </dgm:t>
    </dgm:pt>
    <dgm:pt modelId="{BD917C64-43EB-4338-9CE4-A69B307C397E}" type="pres">
      <dgm:prSet presAssocID="{160421AF-3A3E-48D1-91A7-FE98CA03FBA2}" presName="root2" presStyleCnt="0"/>
      <dgm:spPr/>
      <dgm:t>
        <a:bodyPr/>
        <a:lstStyle/>
        <a:p>
          <a:endParaRPr lang="en-GB"/>
        </a:p>
      </dgm:t>
    </dgm:pt>
    <dgm:pt modelId="{BE15B748-F5BB-4D06-9474-98721F1C4BC2}" type="pres">
      <dgm:prSet presAssocID="{160421AF-3A3E-48D1-91A7-FE98CA03FBA2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056F2B-EFAF-432D-A2BA-1ECD3B254C28}" type="pres">
      <dgm:prSet presAssocID="{160421AF-3A3E-48D1-91A7-FE98CA03FBA2}" presName="level3hierChild" presStyleCnt="0"/>
      <dgm:spPr/>
      <dgm:t>
        <a:bodyPr/>
        <a:lstStyle/>
        <a:p>
          <a:endParaRPr lang="en-GB"/>
        </a:p>
      </dgm:t>
    </dgm:pt>
  </dgm:ptLst>
  <dgm:cxnLst>
    <dgm:cxn modelId="{96EC8E61-CFE6-4102-A1C2-678058D35505}" type="presOf" srcId="{8CC03DCD-C139-4110-A055-012F89FB1AF7}" destId="{B44CC148-740F-4485-92F4-D0B310F0D459}" srcOrd="0" destOrd="0" presId="urn:microsoft.com/office/officeart/2008/layout/HorizontalMultiLevelHierarchy"/>
    <dgm:cxn modelId="{552AF8FA-9FDE-442E-AAA4-4547A56F1D07}" type="presOf" srcId="{4A629704-FAD7-4A80-A1BD-8AB286DF5B19}" destId="{916E0DB6-7F0E-4C3A-B6C4-206F983302D2}" srcOrd="0" destOrd="0" presId="urn:microsoft.com/office/officeart/2008/layout/HorizontalMultiLevelHierarchy"/>
    <dgm:cxn modelId="{4D0E0974-D53D-497F-9444-0EF16734C68C}" srcId="{9B04CF3D-ACF0-41BC-B41B-6D2FCC02DE38}" destId="{C05347A3-29BD-47A1-9B0B-7D8860A63682}" srcOrd="0" destOrd="0" parTransId="{8CB11BFE-5281-4B7C-B03C-BD77CBA1AD01}" sibTransId="{AD0866D7-DAD6-4653-9807-7B75EC292942}"/>
    <dgm:cxn modelId="{9FDA3FDB-D26D-40C7-962A-CB4D486E1135}" type="presOf" srcId="{2B66B451-3737-43F7-B8B3-2972B6C00A99}" destId="{B45A4386-611D-43A9-9036-8A310B2332ED}" srcOrd="0" destOrd="0" presId="urn:microsoft.com/office/officeart/2008/layout/HorizontalMultiLevelHierarchy"/>
    <dgm:cxn modelId="{C865EC15-C69A-4E14-B4EB-E5C989057C2B}" srcId="{94BED0AC-A054-4A38-A3F9-C2FB9742C72F}" destId="{8CC03DCD-C139-4110-A055-012F89FB1AF7}" srcOrd="3" destOrd="0" parTransId="{9E7585E4-4E0D-40B0-B79C-61869C470D7A}" sibTransId="{E0EC78CB-6964-4FF0-B3BE-B5BB639D1A2A}"/>
    <dgm:cxn modelId="{98B46B7F-0DC6-4869-9A95-E84FAC3AFF43}" srcId="{8CC03DCD-C139-4110-A055-012F89FB1AF7}" destId="{D8DFFD21-1FD6-44CE-81FB-36D236E21F44}" srcOrd="0" destOrd="0" parTransId="{6A9FD2C9-1D71-4898-8B09-A6818264CBCB}" sibTransId="{8D38F799-B790-417B-9598-268127E24B9C}"/>
    <dgm:cxn modelId="{E10560A4-4988-461D-B8DB-170EDD854EA9}" type="presOf" srcId="{10D1140C-6A52-4725-8154-5154020CABBB}" destId="{42AB98F7-5B0C-4FBE-953A-EA9A812B12F3}" srcOrd="1" destOrd="0" presId="urn:microsoft.com/office/officeart/2008/layout/HorizontalMultiLevelHierarchy"/>
    <dgm:cxn modelId="{8470FE57-F71D-4123-B6A8-5AEA905CFAED}" type="presOf" srcId="{8D5C8E22-C242-424D-8B09-C712FF0657FA}" destId="{0C132091-36F8-4647-94F4-FCEB5EE5C605}" srcOrd="0" destOrd="0" presId="urn:microsoft.com/office/officeart/2008/layout/HorizontalMultiLevelHierarchy"/>
    <dgm:cxn modelId="{07A22791-A9E2-4DAF-A270-A08A595292AC}" type="presOf" srcId="{13DEE553-0843-42B4-8B5C-F353B97E24A9}" destId="{E4A7A7D4-8569-47E4-89A5-98EC28A6D0B0}" srcOrd="0" destOrd="0" presId="urn:microsoft.com/office/officeart/2008/layout/HorizontalMultiLevelHierarchy"/>
    <dgm:cxn modelId="{0D9950E9-CD3D-45F7-97D1-B7F6D1FC4D52}" type="presOf" srcId="{73AE5DDE-50BB-4CDE-8A2E-C890EED0BE77}" destId="{626394D1-051D-4B9C-98E4-F943586864C0}" srcOrd="0" destOrd="0" presId="urn:microsoft.com/office/officeart/2008/layout/HorizontalMultiLevelHierarchy"/>
    <dgm:cxn modelId="{46715FFB-3185-412F-948B-500F5DE618DD}" type="presOf" srcId="{72C628CB-7910-4BE3-8B8D-00EE72E08FB9}" destId="{65DC2265-16F6-4E01-94DA-5911A363A411}" srcOrd="1" destOrd="0" presId="urn:microsoft.com/office/officeart/2008/layout/HorizontalMultiLevelHierarchy"/>
    <dgm:cxn modelId="{5B90DF96-BF26-40E9-A1FA-EDB831C50546}" type="presOf" srcId="{4A629704-FAD7-4A80-A1BD-8AB286DF5B19}" destId="{09B624B2-6AD8-4DB9-8F75-019998C5011E}" srcOrd="1" destOrd="0" presId="urn:microsoft.com/office/officeart/2008/layout/HorizontalMultiLevelHierarchy"/>
    <dgm:cxn modelId="{648B5A93-133C-43B3-97BA-DEAD15BF52C8}" type="presOf" srcId="{C05347A3-29BD-47A1-9B0B-7D8860A63682}" destId="{8311A810-0DB7-44BB-9D3B-701B43041CD3}" srcOrd="0" destOrd="0" presId="urn:microsoft.com/office/officeart/2008/layout/HorizontalMultiLevelHierarchy"/>
    <dgm:cxn modelId="{D18E4E5C-CD6F-45D9-9387-AD98D4B5FFDB}" type="presOf" srcId="{72C628CB-7910-4BE3-8B8D-00EE72E08FB9}" destId="{ECB94FD4-E988-4680-8E23-B5BEF904B381}" srcOrd="0" destOrd="0" presId="urn:microsoft.com/office/officeart/2008/layout/HorizontalMultiLevelHierarchy"/>
    <dgm:cxn modelId="{4DC252F8-42B6-4A3A-9552-3CA50DACF80C}" type="presOf" srcId="{8CB11BFE-5281-4B7C-B03C-BD77CBA1AD01}" destId="{290AE50D-947B-42DC-8B5E-04E0E7B923B3}" srcOrd="1" destOrd="0" presId="urn:microsoft.com/office/officeart/2008/layout/HorizontalMultiLevelHierarchy"/>
    <dgm:cxn modelId="{EC9ACAF4-3C10-4181-8714-453CCC78B6E6}" type="presOf" srcId="{94FE43A5-870A-4E95-8A04-427166B1F58C}" destId="{B384F9FA-9EFE-4386-8772-1D3191383193}" srcOrd="0" destOrd="0" presId="urn:microsoft.com/office/officeart/2008/layout/HorizontalMultiLevelHierarchy"/>
    <dgm:cxn modelId="{020B4C33-5ADC-4F70-A5D6-49E3B9827137}" type="presOf" srcId="{2B66B451-3737-43F7-B8B3-2972B6C00A99}" destId="{4C0389A7-C17D-4E5E-A017-E854C9D5299E}" srcOrd="1" destOrd="0" presId="urn:microsoft.com/office/officeart/2008/layout/HorizontalMultiLevelHierarchy"/>
    <dgm:cxn modelId="{ADBAC970-2648-456B-A177-3E10ED5CFA58}" srcId="{81D7D90F-EB9F-4698-9132-754F8BB656E4}" destId="{2289A89F-E416-451C-9786-286008C41871}" srcOrd="0" destOrd="0" parTransId="{94FE43A5-870A-4E95-8A04-427166B1F58C}" sibTransId="{F18860F8-BC4A-4AF4-A7F4-B11590C02CB9}"/>
    <dgm:cxn modelId="{8991214E-D870-4D55-9C31-D67DE6507F53}" srcId="{13DEE553-0843-42B4-8B5C-F353B97E24A9}" destId="{066E5AA0-5344-46EC-8A86-D68DC94DC739}" srcOrd="0" destOrd="0" parTransId="{2B66B451-3737-43F7-B8B3-2972B6C00A99}" sibTransId="{AC67A6D5-84FD-4684-AC36-336B6C6D78A0}"/>
    <dgm:cxn modelId="{E2B5993C-5A36-4822-A47F-448731A488F6}" srcId="{94BED0AC-A054-4A38-A3F9-C2FB9742C72F}" destId="{9B04CF3D-ACF0-41BC-B41B-6D2FCC02DE38}" srcOrd="0" destOrd="0" parTransId="{4A629704-FAD7-4A80-A1BD-8AB286DF5B19}" sibTransId="{8E5A9182-052B-45D6-A758-4B83405EE65D}"/>
    <dgm:cxn modelId="{917B2759-DB40-4940-955E-35D84E7C229A}" srcId="{347AC15B-D6FF-46A7-AF80-62D94DF51488}" destId="{94BED0AC-A054-4A38-A3F9-C2FB9742C72F}" srcOrd="0" destOrd="0" parTransId="{F94A9BB4-EEEB-4A1D-9F84-E94EF2D24854}" sibTransId="{EE11099F-9A5B-452E-8A35-2F432DAAC4D0}"/>
    <dgm:cxn modelId="{6D3A27EF-FDD5-4F8E-BD3E-055FB721F61F}" type="presOf" srcId="{6A9FD2C9-1D71-4898-8B09-A6818264CBCB}" destId="{AA40E200-5DC5-475D-B1C4-4876AD287E7F}" srcOrd="1" destOrd="0" presId="urn:microsoft.com/office/officeart/2008/layout/HorizontalMultiLevelHierarchy"/>
    <dgm:cxn modelId="{D64B119B-55EF-4DD2-9DC7-8104568C7A81}" type="presOf" srcId="{8D5C8E22-C242-424D-8B09-C712FF0657FA}" destId="{8268D3A3-3BC3-46B9-94C3-6E01258DA3B6}" srcOrd="1" destOrd="0" presId="urn:microsoft.com/office/officeart/2008/layout/HorizontalMultiLevelHierarchy"/>
    <dgm:cxn modelId="{987C6290-CC8E-4A8B-9A0F-E49DAB6A777B}" type="presOf" srcId="{8CB11BFE-5281-4B7C-B03C-BD77CBA1AD01}" destId="{180AFD17-DFEC-473C-BA0C-D7E576EA4236}" srcOrd="0" destOrd="0" presId="urn:microsoft.com/office/officeart/2008/layout/HorizontalMultiLevelHierarchy"/>
    <dgm:cxn modelId="{318C5E3A-3B74-49C5-BC73-51B49381F762}" type="presOf" srcId="{D0EF1A66-1AB4-499E-BA62-9F4425327DEC}" destId="{879969FB-44DD-46B7-A022-F4A15CC7FB4C}" srcOrd="0" destOrd="0" presId="urn:microsoft.com/office/officeart/2008/layout/HorizontalMultiLevelHierarchy"/>
    <dgm:cxn modelId="{02671175-E0FD-4FB0-81F2-C792E54B95DE}" type="presOf" srcId="{066E5AA0-5344-46EC-8A86-D68DC94DC739}" destId="{D694851B-D4B0-4306-AE3D-A00BEFBEFBCA}" srcOrd="0" destOrd="0" presId="urn:microsoft.com/office/officeart/2008/layout/HorizontalMultiLevelHierarchy"/>
    <dgm:cxn modelId="{02B46188-84B3-4053-9EFE-F20CB842A178}" srcId="{94BED0AC-A054-4A38-A3F9-C2FB9742C72F}" destId="{13DEE553-0843-42B4-8B5C-F353B97E24A9}" srcOrd="1" destOrd="0" parTransId="{10D1140C-6A52-4725-8154-5154020CABBB}" sibTransId="{DD3C26EE-164E-47A1-B860-B0B906E61F8F}"/>
    <dgm:cxn modelId="{C3187ACF-3DFD-4AC3-95E7-FBF32E23A39F}" type="presOf" srcId="{9B04CF3D-ACF0-41BC-B41B-6D2FCC02DE38}" destId="{2CEF16A2-EFC8-4390-A66A-24BD6488E25D}" srcOrd="0" destOrd="0" presId="urn:microsoft.com/office/officeart/2008/layout/HorizontalMultiLevelHierarchy"/>
    <dgm:cxn modelId="{CD8021EF-5F77-4DC6-9C21-DA8A24A654E0}" srcId="{94BED0AC-A054-4A38-A3F9-C2FB9742C72F}" destId="{D0EF1A66-1AB4-499E-BA62-9F4425327DEC}" srcOrd="4" destOrd="0" parTransId="{72C628CB-7910-4BE3-8B8D-00EE72E08FB9}" sibTransId="{23F643DA-EE51-4420-92DB-8FC7C938501B}"/>
    <dgm:cxn modelId="{C76FEADF-7A5B-45C1-9AC7-DFC653CB43B3}" type="presOf" srcId="{6A9FD2C9-1D71-4898-8B09-A6818264CBCB}" destId="{8209C49C-930D-48E1-A396-44B1CAA71421}" srcOrd="0" destOrd="0" presId="urn:microsoft.com/office/officeart/2008/layout/HorizontalMultiLevelHierarchy"/>
    <dgm:cxn modelId="{6FCF8C38-667A-4915-B30D-41AC00AD65BD}" type="presOf" srcId="{2289A89F-E416-451C-9786-286008C41871}" destId="{68A6F092-8EDA-4F61-8D04-CC69E7797D93}" srcOrd="0" destOrd="0" presId="urn:microsoft.com/office/officeart/2008/layout/HorizontalMultiLevelHierarchy"/>
    <dgm:cxn modelId="{41D95F86-A8F7-4B7F-B8D5-5924A9FBFF9F}" type="presOf" srcId="{D8DFFD21-1FD6-44CE-81FB-36D236E21F44}" destId="{05EEFEF2-B77B-4654-AE15-CFDD203BFF40}" srcOrd="0" destOrd="0" presId="urn:microsoft.com/office/officeart/2008/layout/HorizontalMultiLevelHierarchy"/>
    <dgm:cxn modelId="{818E74E7-8F40-4F07-A354-C2F313BDB322}" type="presOf" srcId="{73AE5DDE-50BB-4CDE-8A2E-C890EED0BE77}" destId="{290AEC64-BD31-4012-BD10-FF58904D5CCC}" srcOrd="1" destOrd="0" presId="urn:microsoft.com/office/officeart/2008/layout/HorizontalMultiLevelHierarchy"/>
    <dgm:cxn modelId="{404AC512-9345-43BA-B5ED-F920A015589D}" type="presOf" srcId="{94BED0AC-A054-4A38-A3F9-C2FB9742C72F}" destId="{5AA8D484-34B9-42E5-8B37-44C7FD4408BB}" srcOrd="0" destOrd="0" presId="urn:microsoft.com/office/officeart/2008/layout/HorizontalMultiLevelHierarchy"/>
    <dgm:cxn modelId="{5C40070B-7B9C-40BB-A66F-44370BEB43B1}" type="presOf" srcId="{81D7D90F-EB9F-4698-9132-754F8BB656E4}" destId="{6CC0D98C-17D1-4C4D-BE58-AE62CD89FF94}" srcOrd="0" destOrd="0" presId="urn:microsoft.com/office/officeart/2008/layout/HorizontalMultiLevelHierarchy"/>
    <dgm:cxn modelId="{E5AA5E11-E295-4CDD-93F4-63D0097369F6}" type="presOf" srcId="{9E7585E4-4E0D-40B0-B79C-61869C470D7A}" destId="{7E87AFD9-5972-4353-9849-C2718FAB746F}" srcOrd="0" destOrd="0" presId="urn:microsoft.com/office/officeart/2008/layout/HorizontalMultiLevelHierarchy"/>
    <dgm:cxn modelId="{726F29D0-C4EB-4D81-9063-9564C101EFCD}" type="presOf" srcId="{160421AF-3A3E-48D1-91A7-FE98CA03FBA2}" destId="{BE15B748-F5BB-4D06-9474-98721F1C4BC2}" srcOrd="0" destOrd="0" presId="urn:microsoft.com/office/officeart/2008/layout/HorizontalMultiLevelHierarchy"/>
    <dgm:cxn modelId="{031A4925-E5FE-4411-AA21-DF52B864BC8E}" srcId="{94BED0AC-A054-4A38-A3F9-C2FB9742C72F}" destId="{81D7D90F-EB9F-4698-9132-754F8BB656E4}" srcOrd="2" destOrd="0" parTransId="{73AE5DDE-50BB-4CDE-8A2E-C890EED0BE77}" sibTransId="{59290C94-1249-41DF-B618-565A9FF785A1}"/>
    <dgm:cxn modelId="{B385AC0D-6C19-484B-B89D-FBBA87045780}" type="presOf" srcId="{10D1140C-6A52-4725-8154-5154020CABBB}" destId="{6F8696EC-9B97-46BE-AEA0-A4029331C5C0}" srcOrd="0" destOrd="0" presId="urn:microsoft.com/office/officeart/2008/layout/HorizontalMultiLevelHierarchy"/>
    <dgm:cxn modelId="{B094DB47-CB0C-4F9D-908A-C6ABC353E4B8}" type="presOf" srcId="{9E7585E4-4E0D-40B0-B79C-61869C470D7A}" destId="{0CAFB393-14EC-471B-B452-7122F0C9EA95}" srcOrd="1" destOrd="0" presId="urn:microsoft.com/office/officeart/2008/layout/HorizontalMultiLevelHierarchy"/>
    <dgm:cxn modelId="{5691CB2C-696E-4AC8-8CA5-AB0A1B8F3885}" type="presOf" srcId="{94FE43A5-870A-4E95-8A04-427166B1F58C}" destId="{D3F80A79-6BEB-433E-AB7F-9C266B01B693}" srcOrd="1" destOrd="0" presId="urn:microsoft.com/office/officeart/2008/layout/HorizontalMultiLevelHierarchy"/>
    <dgm:cxn modelId="{B940A6AC-85C7-4417-B3C3-E0236BF9A4B0}" type="presOf" srcId="{347AC15B-D6FF-46A7-AF80-62D94DF51488}" destId="{9B187A64-5BA2-49ED-9CC1-EF02F7143903}" srcOrd="0" destOrd="0" presId="urn:microsoft.com/office/officeart/2008/layout/HorizontalMultiLevelHierarchy"/>
    <dgm:cxn modelId="{53D16399-95B1-4F15-87E6-34C53FB4198B}" srcId="{D0EF1A66-1AB4-499E-BA62-9F4425327DEC}" destId="{160421AF-3A3E-48D1-91A7-FE98CA03FBA2}" srcOrd="0" destOrd="0" parTransId="{8D5C8E22-C242-424D-8B09-C712FF0657FA}" sibTransId="{260A9648-A561-4B7D-881B-4780A737B000}"/>
    <dgm:cxn modelId="{F7CCBC0C-0252-4846-B593-FB7FCDDF8D7C}" type="presParOf" srcId="{9B187A64-5BA2-49ED-9CC1-EF02F7143903}" destId="{8AC637C0-40D7-4323-8167-A459D8F7F35B}" srcOrd="0" destOrd="0" presId="urn:microsoft.com/office/officeart/2008/layout/HorizontalMultiLevelHierarchy"/>
    <dgm:cxn modelId="{4036F68F-0E97-4D41-AA25-EEE21BCC3C6F}" type="presParOf" srcId="{8AC637C0-40D7-4323-8167-A459D8F7F35B}" destId="{5AA8D484-34B9-42E5-8B37-44C7FD4408BB}" srcOrd="0" destOrd="0" presId="urn:microsoft.com/office/officeart/2008/layout/HorizontalMultiLevelHierarchy"/>
    <dgm:cxn modelId="{3B775F0E-C1C8-4F33-BAB3-9A21CD1F06D7}" type="presParOf" srcId="{8AC637C0-40D7-4323-8167-A459D8F7F35B}" destId="{A889B630-CDCE-4861-A695-A29EE04D2605}" srcOrd="1" destOrd="0" presId="urn:microsoft.com/office/officeart/2008/layout/HorizontalMultiLevelHierarchy"/>
    <dgm:cxn modelId="{458CF6E2-2007-4F8B-A70F-797FA95F995A}" type="presParOf" srcId="{A889B630-CDCE-4861-A695-A29EE04D2605}" destId="{916E0DB6-7F0E-4C3A-B6C4-206F983302D2}" srcOrd="0" destOrd="0" presId="urn:microsoft.com/office/officeart/2008/layout/HorizontalMultiLevelHierarchy"/>
    <dgm:cxn modelId="{E949165F-3C96-4AFF-9930-38DCA2868A7D}" type="presParOf" srcId="{916E0DB6-7F0E-4C3A-B6C4-206F983302D2}" destId="{09B624B2-6AD8-4DB9-8F75-019998C5011E}" srcOrd="0" destOrd="0" presId="urn:microsoft.com/office/officeart/2008/layout/HorizontalMultiLevelHierarchy"/>
    <dgm:cxn modelId="{55760366-2E50-4A61-833A-76243299A2BF}" type="presParOf" srcId="{A889B630-CDCE-4861-A695-A29EE04D2605}" destId="{0FD15E64-AEA3-45AC-B3D8-95355664C7C6}" srcOrd="1" destOrd="0" presId="urn:microsoft.com/office/officeart/2008/layout/HorizontalMultiLevelHierarchy"/>
    <dgm:cxn modelId="{089CFB65-7F3C-43E5-80FC-B5574149B513}" type="presParOf" srcId="{0FD15E64-AEA3-45AC-B3D8-95355664C7C6}" destId="{2CEF16A2-EFC8-4390-A66A-24BD6488E25D}" srcOrd="0" destOrd="0" presId="urn:microsoft.com/office/officeart/2008/layout/HorizontalMultiLevelHierarchy"/>
    <dgm:cxn modelId="{B75A9806-8223-4C35-9CBC-B9B540F02830}" type="presParOf" srcId="{0FD15E64-AEA3-45AC-B3D8-95355664C7C6}" destId="{6C02FBED-29E2-4242-BD91-F717FC0973BB}" srcOrd="1" destOrd="0" presId="urn:microsoft.com/office/officeart/2008/layout/HorizontalMultiLevelHierarchy"/>
    <dgm:cxn modelId="{FA6795D6-C190-42E7-ADC2-76CD68DB82AC}" type="presParOf" srcId="{6C02FBED-29E2-4242-BD91-F717FC0973BB}" destId="{180AFD17-DFEC-473C-BA0C-D7E576EA4236}" srcOrd="0" destOrd="0" presId="urn:microsoft.com/office/officeart/2008/layout/HorizontalMultiLevelHierarchy"/>
    <dgm:cxn modelId="{714DBDBB-E59A-4021-9373-5C1F8B78DCA0}" type="presParOf" srcId="{180AFD17-DFEC-473C-BA0C-D7E576EA4236}" destId="{290AE50D-947B-42DC-8B5E-04E0E7B923B3}" srcOrd="0" destOrd="0" presId="urn:microsoft.com/office/officeart/2008/layout/HorizontalMultiLevelHierarchy"/>
    <dgm:cxn modelId="{6D34A224-5117-4EB3-ADB9-FBF5F74CB553}" type="presParOf" srcId="{6C02FBED-29E2-4242-BD91-F717FC0973BB}" destId="{78CF9A32-2BB8-4C37-9C56-064982E1F183}" srcOrd="1" destOrd="0" presId="urn:microsoft.com/office/officeart/2008/layout/HorizontalMultiLevelHierarchy"/>
    <dgm:cxn modelId="{9BEBF5A7-DDBA-4CC2-9442-24716B2931C0}" type="presParOf" srcId="{78CF9A32-2BB8-4C37-9C56-064982E1F183}" destId="{8311A810-0DB7-44BB-9D3B-701B43041CD3}" srcOrd="0" destOrd="0" presId="urn:microsoft.com/office/officeart/2008/layout/HorizontalMultiLevelHierarchy"/>
    <dgm:cxn modelId="{25611DA4-6FE6-4DB2-B3E9-2E5E94656727}" type="presParOf" srcId="{78CF9A32-2BB8-4C37-9C56-064982E1F183}" destId="{2AE4CD05-BC4A-4AE4-9FE7-332D90686864}" srcOrd="1" destOrd="0" presId="urn:microsoft.com/office/officeart/2008/layout/HorizontalMultiLevelHierarchy"/>
    <dgm:cxn modelId="{9DB472C6-C795-44DE-9C24-623F866E9E82}" type="presParOf" srcId="{A889B630-CDCE-4861-A695-A29EE04D2605}" destId="{6F8696EC-9B97-46BE-AEA0-A4029331C5C0}" srcOrd="2" destOrd="0" presId="urn:microsoft.com/office/officeart/2008/layout/HorizontalMultiLevelHierarchy"/>
    <dgm:cxn modelId="{E70C89D1-6AF3-46F7-8E25-093203795746}" type="presParOf" srcId="{6F8696EC-9B97-46BE-AEA0-A4029331C5C0}" destId="{42AB98F7-5B0C-4FBE-953A-EA9A812B12F3}" srcOrd="0" destOrd="0" presId="urn:microsoft.com/office/officeart/2008/layout/HorizontalMultiLevelHierarchy"/>
    <dgm:cxn modelId="{21FDE806-EBC5-4418-921A-E097BB3E2663}" type="presParOf" srcId="{A889B630-CDCE-4861-A695-A29EE04D2605}" destId="{8BC2C912-EA05-4897-985A-DFBAFF3E9A4E}" srcOrd="3" destOrd="0" presId="urn:microsoft.com/office/officeart/2008/layout/HorizontalMultiLevelHierarchy"/>
    <dgm:cxn modelId="{E027F486-221F-4AA3-907A-5A9CCAB65655}" type="presParOf" srcId="{8BC2C912-EA05-4897-985A-DFBAFF3E9A4E}" destId="{E4A7A7D4-8569-47E4-89A5-98EC28A6D0B0}" srcOrd="0" destOrd="0" presId="urn:microsoft.com/office/officeart/2008/layout/HorizontalMultiLevelHierarchy"/>
    <dgm:cxn modelId="{D4CA98D0-B93C-4F29-AC87-FA5AD558A237}" type="presParOf" srcId="{8BC2C912-EA05-4897-985A-DFBAFF3E9A4E}" destId="{862A98EA-312A-488F-98C6-87F9E961B7C4}" srcOrd="1" destOrd="0" presId="urn:microsoft.com/office/officeart/2008/layout/HorizontalMultiLevelHierarchy"/>
    <dgm:cxn modelId="{D729A730-B45E-4C2C-B627-0AABB6FB0578}" type="presParOf" srcId="{862A98EA-312A-488F-98C6-87F9E961B7C4}" destId="{B45A4386-611D-43A9-9036-8A310B2332ED}" srcOrd="0" destOrd="0" presId="urn:microsoft.com/office/officeart/2008/layout/HorizontalMultiLevelHierarchy"/>
    <dgm:cxn modelId="{89530197-451F-4137-8CAD-24DBD004A3BF}" type="presParOf" srcId="{B45A4386-611D-43A9-9036-8A310B2332ED}" destId="{4C0389A7-C17D-4E5E-A017-E854C9D5299E}" srcOrd="0" destOrd="0" presId="urn:microsoft.com/office/officeart/2008/layout/HorizontalMultiLevelHierarchy"/>
    <dgm:cxn modelId="{DB7C1CAB-256E-42C2-951F-3B5099CBECAF}" type="presParOf" srcId="{862A98EA-312A-488F-98C6-87F9E961B7C4}" destId="{E96D6A33-5334-44DC-A7BF-80120D0EA496}" srcOrd="1" destOrd="0" presId="urn:microsoft.com/office/officeart/2008/layout/HorizontalMultiLevelHierarchy"/>
    <dgm:cxn modelId="{FF76E064-630E-40F5-99A7-87AD0F98B1BB}" type="presParOf" srcId="{E96D6A33-5334-44DC-A7BF-80120D0EA496}" destId="{D694851B-D4B0-4306-AE3D-A00BEFBEFBCA}" srcOrd="0" destOrd="0" presId="urn:microsoft.com/office/officeart/2008/layout/HorizontalMultiLevelHierarchy"/>
    <dgm:cxn modelId="{DC1F2D0F-DB66-4495-AD9C-843B3F6D8E2B}" type="presParOf" srcId="{E96D6A33-5334-44DC-A7BF-80120D0EA496}" destId="{C633615D-E195-406E-8ED2-22F809C61265}" srcOrd="1" destOrd="0" presId="urn:microsoft.com/office/officeart/2008/layout/HorizontalMultiLevelHierarchy"/>
    <dgm:cxn modelId="{283FF9F1-C743-4FCB-968C-D4CAAE091C78}" type="presParOf" srcId="{A889B630-CDCE-4861-A695-A29EE04D2605}" destId="{626394D1-051D-4B9C-98E4-F943586864C0}" srcOrd="4" destOrd="0" presId="urn:microsoft.com/office/officeart/2008/layout/HorizontalMultiLevelHierarchy"/>
    <dgm:cxn modelId="{4B868E9A-24A6-402D-9C38-C63C6AB95E3D}" type="presParOf" srcId="{626394D1-051D-4B9C-98E4-F943586864C0}" destId="{290AEC64-BD31-4012-BD10-FF58904D5CCC}" srcOrd="0" destOrd="0" presId="urn:microsoft.com/office/officeart/2008/layout/HorizontalMultiLevelHierarchy"/>
    <dgm:cxn modelId="{A3019DE0-3F06-4028-99CF-D208D047251E}" type="presParOf" srcId="{A889B630-CDCE-4861-A695-A29EE04D2605}" destId="{8F4AAE24-B099-4981-926C-FC6C4276B5FA}" srcOrd="5" destOrd="0" presId="urn:microsoft.com/office/officeart/2008/layout/HorizontalMultiLevelHierarchy"/>
    <dgm:cxn modelId="{3CA9374F-7BAF-4C1E-ABB6-04130EE84E24}" type="presParOf" srcId="{8F4AAE24-B099-4981-926C-FC6C4276B5FA}" destId="{6CC0D98C-17D1-4C4D-BE58-AE62CD89FF94}" srcOrd="0" destOrd="0" presId="urn:microsoft.com/office/officeart/2008/layout/HorizontalMultiLevelHierarchy"/>
    <dgm:cxn modelId="{465178A0-1E96-4F4C-84C3-8C92F0072836}" type="presParOf" srcId="{8F4AAE24-B099-4981-926C-FC6C4276B5FA}" destId="{6A21C39D-B728-4222-91EA-0A20E2D8527F}" srcOrd="1" destOrd="0" presId="urn:microsoft.com/office/officeart/2008/layout/HorizontalMultiLevelHierarchy"/>
    <dgm:cxn modelId="{C29710E8-6EB8-45CF-8828-0317312ED0D0}" type="presParOf" srcId="{6A21C39D-B728-4222-91EA-0A20E2D8527F}" destId="{B384F9FA-9EFE-4386-8772-1D3191383193}" srcOrd="0" destOrd="0" presId="urn:microsoft.com/office/officeart/2008/layout/HorizontalMultiLevelHierarchy"/>
    <dgm:cxn modelId="{73A46C53-3CAD-4A62-8FDE-45DEE2096075}" type="presParOf" srcId="{B384F9FA-9EFE-4386-8772-1D3191383193}" destId="{D3F80A79-6BEB-433E-AB7F-9C266B01B693}" srcOrd="0" destOrd="0" presId="urn:microsoft.com/office/officeart/2008/layout/HorizontalMultiLevelHierarchy"/>
    <dgm:cxn modelId="{0189B454-4ABB-47FE-9069-1CC0F2658158}" type="presParOf" srcId="{6A21C39D-B728-4222-91EA-0A20E2D8527F}" destId="{37069FF4-4784-406E-AE20-0213B1213D94}" srcOrd="1" destOrd="0" presId="urn:microsoft.com/office/officeart/2008/layout/HorizontalMultiLevelHierarchy"/>
    <dgm:cxn modelId="{89083BF5-C38A-4606-8BF1-37F5AADB9581}" type="presParOf" srcId="{37069FF4-4784-406E-AE20-0213B1213D94}" destId="{68A6F092-8EDA-4F61-8D04-CC69E7797D93}" srcOrd="0" destOrd="0" presId="urn:microsoft.com/office/officeart/2008/layout/HorizontalMultiLevelHierarchy"/>
    <dgm:cxn modelId="{6E2FF02D-10C2-4609-9369-37BFB63960C5}" type="presParOf" srcId="{37069FF4-4784-406E-AE20-0213B1213D94}" destId="{241A7740-CEA4-4223-BBCE-CD7C113696A8}" srcOrd="1" destOrd="0" presId="urn:microsoft.com/office/officeart/2008/layout/HorizontalMultiLevelHierarchy"/>
    <dgm:cxn modelId="{52272441-4055-49A5-BCA2-1E017C729773}" type="presParOf" srcId="{A889B630-CDCE-4861-A695-A29EE04D2605}" destId="{7E87AFD9-5972-4353-9849-C2718FAB746F}" srcOrd="6" destOrd="0" presId="urn:microsoft.com/office/officeart/2008/layout/HorizontalMultiLevelHierarchy"/>
    <dgm:cxn modelId="{3566771E-74F9-40A9-8CD7-44C204F631D3}" type="presParOf" srcId="{7E87AFD9-5972-4353-9849-C2718FAB746F}" destId="{0CAFB393-14EC-471B-B452-7122F0C9EA95}" srcOrd="0" destOrd="0" presId="urn:microsoft.com/office/officeart/2008/layout/HorizontalMultiLevelHierarchy"/>
    <dgm:cxn modelId="{0111A66D-0EAB-4CFC-B54A-AC1AA2481806}" type="presParOf" srcId="{A889B630-CDCE-4861-A695-A29EE04D2605}" destId="{E21AB5D0-0782-41F7-9523-A7C744AE3087}" srcOrd="7" destOrd="0" presId="urn:microsoft.com/office/officeart/2008/layout/HorizontalMultiLevelHierarchy"/>
    <dgm:cxn modelId="{9A7A39F2-D6F2-4945-B9BD-68A274FD843C}" type="presParOf" srcId="{E21AB5D0-0782-41F7-9523-A7C744AE3087}" destId="{B44CC148-740F-4485-92F4-D0B310F0D459}" srcOrd="0" destOrd="0" presId="urn:microsoft.com/office/officeart/2008/layout/HorizontalMultiLevelHierarchy"/>
    <dgm:cxn modelId="{087EEFDB-1E2D-4B7C-8220-840A869E562F}" type="presParOf" srcId="{E21AB5D0-0782-41F7-9523-A7C744AE3087}" destId="{C7C40AF7-65B3-415A-AF55-9C9D1B275A9B}" srcOrd="1" destOrd="0" presId="urn:microsoft.com/office/officeart/2008/layout/HorizontalMultiLevelHierarchy"/>
    <dgm:cxn modelId="{4006A851-3223-4F9F-BD2C-6BA40B5652DA}" type="presParOf" srcId="{C7C40AF7-65B3-415A-AF55-9C9D1B275A9B}" destId="{8209C49C-930D-48E1-A396-44B1CAA71421}" srcOrd="0" destOrd="0" presId="urn:microsoft.com/office/officeart/2008/layout/HorizontalMultiLevelHierarchy"/>
    <dgm:cxn modelId="{8649236B-1923-491C-B5B9-FAC2C5B7CC6D}" type="presParOf" srcId="{8209C49C-930D-48E1-A396-44B1CAA71421}" destId="{AA40E200-5DC5-475D-B1C4-4876AD287E7F}" srcOrd="0" destOrd="0" presId="urn:microsoft.com/office/officeart/2008/layout/HorizontalMultiLevelHierarchy"/>
    <dgm:cxn modelId="{55B6444E-C979-49CA-AD62-4FFA277BE7F6}" type="presParOf" srcId="{C7C40AF7-65B3-415A-AF55-9C9D1B275A9B}" destId="{6DB7B2B3-C47A-405D-AB49-BFF7FF867DD0}" srcOrd="1" destOrd="0" presId="urn:microsoft.com/office/officeart/2008/layout/HorizontalMultiLevelHierarchy"/>
    <dgm:cxn modelId="{BA0B4D23-0D3A-489C-82A9-558C22863CBA}" type="presParOf" srcId="{6DB7B2B3-C47A-405D-AB49-BFF7FF867DD0}" destId="{05EEFEF2-B77B-4654-AE15-CFDD203BFF40}" srcOrd="0" destOrd="0" presId="urn:microsoft.com/office/officeart/2008/layout/HorizontalMultiLevelHierarchy"/>
    <dgm:cxn modelId="{7759958C-D056-4EAD-AF4F-8341AC1742B1}" type="presParOf" srcId="{6DB7B2B3-C47A-405D-AB49-BFF7FF867DD0}" destId="{EB6EAD1D-BFC7-4CC3-AFDF-6A0A71BE8614}" srcOrd="1" destOrd="0" presId="urn:microsoft.com/office/officeart/2008/layout/HorizontalMultiLevelHierarchy"/>
    <dgm:cxn modelId="{ED5AD21A-4EF0-410C-997E-1F20DF913B47}" type="presParOf" srcId="{A889B630-CDCE-4861-A695-A29EE04D2605}" destId="{ECB94FD4-E988-4680-8E23-B5BEF904B381}" srcOrd="8" destOrd="0" presId="urn:microsoft.com/office/officeart/2008/layout/HorizontalMultiLevelHierarchy"/>
    <dgm:cxn modelId="{BEA57EEB-7786-4B27-A270-64D95359DEA1}" type="presParOf" srcId="{ECB94FD4-E988-4680-8E23-B5BEF904B381}" destId="{65DC2265-16F6-4E01-94DA-5911A363A411}" srcOrd="0" destOrd="0" presId="urn:microsoft.com/office/officeart/2008/layout/HorizontalMultiLevelHierarchy"/>
    <dgm:cxn modelId="{AA48E0B7-B907-4837-837B-D19D04DDC349}" type="presParOf" srcId="{A889B630-CDCE-4861-A695-A29EE04D2605}" destId="{B18CB3A5-6EF2-4CD8-91D4-00939FD485BF}" srcOrd="9" destOrd="0" presId="urn:microsoft.com/office/officeart/2008/layout/HorizontalMultiLevelHierarchy"/>
    <dgm:cxn modelId="{7B605CEF-4EAB-4D73-BDEE-66EFACB1028E}" type="presParOf" srcId="{B18CB3A5-6EF2-4CD8-91D4-00939FD485BF}" destId="{879969FB-44DD-46B7-A022-F4A15CC7FB4C}" srcOrd="0" destOrd="0" presId="urn:microsoft.com/office/officeart/2008/layout/HorizontalMultiLevelHierarchy"/>
    <dgm:cxn modelId="{09B66854-1C05-4947-849E-ED9AB45DCF27}" type="presParOf" srcId="{B18CB3A5-6EF2-4CD8-91D4-00939FD485BF}" destId="{E26BF2F3-68E9-410D-8C7E-977CE8C3A34B}" srcOrd="1" destOrd="0" presId="urn:microsoft.com/office/officeart/2008/layout/HorizontalMultiLevelHierarchy"/>
    <dgm:cxn modelId="{5469CAE0-A0EE-4D9E-80C0-A7C8A5B70538}" type="presParOf" srcId="{E26BF2F3-68E9-410D-8C7E-977CE8C3A34B}" destId="{0C132091-36F8-4647-94F4-FCEB5EE5C605}" srcOrd="0" destOrd="0" presId="urn:microsoft.com/office/officeart/2008/layout/HorizontalMultiLevelHierarchy"/>
    <dgm:cxn modelId="{CC5A12F4-B484-4D0E-82E1-8BFB2DFC5E9C}" type="presParOf" srcId="{0C132091-36F8-4647-94F4-FCEB5EE5C605}" destId="{8268D3A3-3BC3-46B9-94C3-6E01258DA3B6}" srcOrd="0" destOrd="0" presId="urn:microsoft.com/office/officeart/2008/layout/HorizontalMultiLevelHierarchy"/>
    <dgm:cxn modelId="{AC4334FE-0134-474B-B1ED-F201EC57362B}" type="presParOf" srcId="{E26BF2F3-68E9-410D-8C7E-977CE8C3A34B}" destId="{BD917C64-43EB-4338-9CE4-A69B307C397E}" srcOrd="1" destOrd="0" presId="urn:microsoft.com/office/officeart/2008/layout/HorizontalMultiLevelHierarchy"/>
    <dgm:cxn modelId="{7233AB93-E759-4D51-95E3-E380025AACA8}" type="presParOf" srcId="{BD917C64-43EB-4338-9CE4-A69B307C397E}" destId="{BE15B748-F5BB-4D06-9474-98721F1C4BC2}" srcOrd="0" destOrd="0" presId="urn:microsoft.com/office/officeart/2008/layout/HorizontalMultiLevelHierarchy"/>
    <dgm:cxn modelId="{2AAA4159-24B4-46AF-962E-D8221E773419}" type="presParOf" srcId="{BD917C64-43EB-4338-9CE4-A69B307C397E}" destId="{DF056F2B-EFAF-432D-A2BA-1ECD3B254C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FFAE0044-2776-431B-9B48-ABEA4CDACC58}" type="doc">
      <dgm:prSet loTypeId="urn:microsoft.com/office/officeart/2005/8/layout/hierarchy4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9E650EE-7346-4D4C-B89C-E6088B7E2DD6}">
      <dgm:prSet/>
      <dgm:spPr/>
      <dgm:t>
        <a:bodyPr/>
        <a:lstStyle/>
        <a:p>
          <a:pPr rtl="0"/>
          <a:r>
            <a:rPr lang="en-GB" smtClean="0"/>
            <a:t>At privacy program level </a:t>
          </a:r>
          <a:endParaRPr lang="en-GB" dirty="0"/>
        </a:p>
      </dgm:t>
    </dgm:pt>
    <dgm:pt modelId="{62425EEC-D7B0-4134-B193-DB935FC44889}" type="parTrans" cxnId="{D1F9A3B3-D2BF-490E-9D20-72225E886254}">
      <dgm:prSet/>
      <dgm:spPr/>
      <dgm:t>
        <a:bodyPr/>
        <a:lstStyle/>
        <a:p>
          <a:endParaRPr lang="en-GB"/>
        </a:p>
      </dgm:t>
    </dgm:pt>
    <dgm:pt modelId="{97B1B8EF-DE7A-40DA-B01F-C5D9C55F1BF1}" type="sibTrans" cxnId="{D1F9A3B3-D2BF-490E-9D20-72225E886254}">
      <dgm:prSet/>
      <dgm:spPr/>
      <dgm:t>
        <a:bodyPr/>
        <a:lstStyle/>
        <a:p>
          <a:endParaRPr lang="en-GB"/>
        </a:p>
      </dgm:t>
    </dgm:pt>
    <dgm:pt modelId="{03981720-0632-435D-A092-4BAA2956E92F}">
      <dgm:prSet/>
      <dgm:spPr/>
      <dgm:t>
        <a:bodyPr/>
        <a:lstStyle/>
        <a:p>
          <a:pPr rtl="0"/>
          <a:r>
            <a:rPr lang="en-GB" smtClean="0"/>
            <a:t>Determines the program and its elements</a:t>
          </a:r>
          <a:endParaRPr lang="en-GB" dirty="0"/>
        </a:p>
      </dgm:t>
    </dgm:pt>
    <dgm:pt modelId="{E19D3E07-65A8-413D-98DE-63655350AE8B}" type="parTrans" cxnId="{6B201F09-2292-4616-B35E-458E0657C431}">
      <dgm:prSet/>
      <dgm:spPr/>
      <dgm:t>
        <a:bodyPr/>
        <a:lstStyle/>
        <a:p>
          <a:endParaRPr lang="en-GB"/>
        </a:p>
      </dgm:t>
    </dgm:pt>
    <dgm:pt modelId="{B7B9FB5D-1F7B-467F-AAED-7126B1683643}" type="sibTrans" cxnId="{6B201F09-2292-4616-B35E-458E0657C431}">
      <dgm:prSet/>
      <dgm:spPr/>
      <dgm:t>
        <a:bodyPr/>
        <a:lstStyle/>
        <a:p>
          <a:endParaRPr lang="en-GB"/>
        </a:p>
      </dgm:t>
    </dgm:pt>
    <dgm:pt modelId="{4B696315-1CB3-436E-8707-61FCF8804647}">
      <dgm:prSet/>
      <dgm:spPr/>
      <dgm:t>
        <a:bodyPr/>
        <a:lstStyle/>
        <a:p>
          <a:pPr rtl="0"/>
          <a:r>
            <a:rPr lang="en-GB" smtClean="0"/>
            <a:t>At privacy program element and requirement level</a:t>
          </a:r>
          <a:endParaRPr lang="en-GB" dirty="0"/>
        </a:p>
      </dgm:t>
    </dgm:pt>
    <dgm:pt modelId="{DFA1363A-8274-40AC-AD2B-550F7C18D662}" type="parTrans" cxnId="{B903C610-9E0B-43D9-B654-D584EC6ED675}">
      <dgm:prSet/>
      <dgm:spPr/>
      <dgm:t>
        <a:bodyPr/>
        <a:lstStyle/>
        <a:p>
          <a:endParaRPr lang="en-GB"/>
        </a:p>
      </dgm:t>
    </dgm:pt>
    <dgm:pt modelId="{7887C331-B283-45EE-AE21-186A418D7A57}" type="sibTrans" cxnId="{B903C610-9E0B-43D9-B654-D584EC6ED675}">
      <dgm:prSet/>
      <dgm:spPr/>
      <dgm:t>
        <a:bodyPr/>
        <a:lstStyle/>
        <a:p>
          <a:endParaRPr lang="en-GB"/>
        </a:p>
      </dgm:t>
    </dgm:pt>
    <dgm:pt modelId="{F2126B2C-2ABD-49A4-9E51-5F5ADCB55C78}">
      <dgm:prSet/>
      <dgm:spPr/>
      <dgm:t>
        <a:bodyPr/>
        <a:lstStyle/>
        <a:p>
          <a:pPr rtl="0"/>
          <a:r>
            <a:rPr lang="en-GB" smtClean="0"/>
            <a:t>Risk Assessment </a:t>
          </a:r>
          <a:endParaRPr lang="en-GB" dirty="0"/>
        </a:p>
      </dgm:t>
    </dgm:pt>
    <dgm:pt modelId="{828C1E45-E8BB-47D3-B396-B05B63821892}" type="parTrans" cxnId="{A4AE6E01-DD0F-413C-8533-3B240D170992}">
      <dgm:prSet/>
      <dgm:spPr/>
      <dgm:t>
        <a:bodyPr/>
        <a:lstStyle/>
        <a:p>
          <a:endParaRPr lang="en-GB"/>
        </a:p>
      </dgm:t>
    </dgm:pt>
    <dgm:pt modelId="{E0948668-7D75-4514-91C2-E9EC7A4321E5}" type="sibTrans" cxnId="{A4AE6E01-DD0F-413C-8533-3B240D170992}">
      <dgm:prSet/>
      <dgm:spPr/>
      <dgm:t>
        <a:bodyPr/>
        <a:lstStyle/>
        <a:p>
          <a:endParaRPr lang="en-GB"/>
        </a:p>
      </dgm:t>
    </dgm:pt>
    <dgm:pt modelId="{FE848197-A508-4590-B534-6E445B5D6A1C}">
      <dgm:prSet/>
      <dgm:spPr/>
      <dgm:t>
        <a:bodyPr/>
        <a:lstStyle/>
        <a:p>
          <a:pPr rtl="0"/>
          <a:r>
            <a:rPr lang="en-GB" smtClean="0"/>
            <a:t>Adjusting elements of the program</a:t>
          </a:r>
          <a:endParaRPr lang="en-GB" dirty="0"/>
        </a:p>
      </dgm:t>
    </dgm:pt>
    <dgm:pt modelId="{A49449E6-CFC4-473D-82D0-8E86741FABE6}" type="parTrans" cxnId="{CBC98707-4C9A-44F7-977F-F9099AADE85B}">
      <dgm:prSet/>
      <dgm:spPr/>
      <dgm:t>
        <a:bodyPr/>
        <a:lstStyle/>
        <a:p>
          <a:endParaRPr lang="en-GB"/>
        </a:p>
      </dgm:t>
    </dgm:pt>
    <dgm:pt modelId="{E89E381C-5700-4C61-8224-4A881C59C7DB}" type="sibTrans" cxnId="{CBC98707-4C9A-44F7-977F-F9099AADE85B}">
      <dgm:prSet/>
      <dgm:spPr/>
      <dgm:t>
        <a:bodyPr/>
        <a:lstStyle/>
        <a:p>
          <a:endParaRPr lang="en-GB"/>
        </a:p>
      </dgm:t>
    </dgm:pt>
    <dgm:pt modelId="{48215FDD-1F54-4E45-8ADA-158D0056534A}">
      <dgm:prSet/>
      <dgm:spPr/>
      <dgm:t>
        <a:bodyPr/>
        <a:lstStyle/>
        <a:p>
          <a:pPr rtl="0"/>
          <a:r>
            <a:rPr lang="en-GB" smtClean="0"/>
            <a:t>Security</a:t>
          </a:r>
          <a:endParaRPr lang="en-GB" dirty="0"/>
        </a:p>
      </dgm:t>
    </dgm:pt>
    <dgm:pt modelId="{6DDD047E-191B-4468-B414-28DC50E395FB}" type="parTrans" cxnId="{5EA7E830-DB30-4456-848E-DEDE3752CC46}">
      <dgm:prSet/>
      <dgm:spPr/>
      <dgm:t>
        <a:bodyPr/>
        <a:lstStyle/>
        <a:p>
          <a:endParaRPr lang="en-GB"/>
        </a:p>
      </dgm:t>
    </dgm:pt>
    <dgm:pt modelId="{5870A4D6-13C3-40D0-B175-95DFD7962EA5}" type="sibTrans" cxnId="{5EA7E830-DB30-4456-848E-DEDE3752CC46}">
      <dgm:prSet/>
      <dgm:spPr/>
      <dgm:t>
        <a:bodyPr/>
        <a:lstStyle/>
        <a:p>
          <a:endParaRPr lang="en-GB"/>
        </a:p>
      </dgm:t>
    </dgm:pt>
    <dgm:pt modelId="{DAC88AC2-726F-44B1-B6E0-4F96A25E91C4}">
      <dgm:prSet/>
      <dgm:spPr/>
      <dgm:t>
        <a:bodyPr/>
        <a:lstStyle/>
        <a:p>
          <a:pPr rtl="0"/>
          <a:r>
            <a:rPr lang="en-GB" smtClean="0"/>
            <a:t>Data Breach</a:t>
          </a:r>
          <a:endParaRPr lang="en-GB" dirty="0"/>
        </a:p>
      </dgm:t>
    </dgm:pt>
    <dgm:pt modelId="{AD0292C9-6149-4B04-A04B-D00A89740862}" type="parTrans" cxnId="{86044238-23BC-4C75-81B8-31075B74811F}">
      <dgm:prSet/>
      <dgm:spPr/>
      <dgm:t>
        <a:bodyPr/>
        <a:lstStyle/>
        <a:p>
          <a:endParaRPr lang="en-GB"/>
        </a:p>
      </dgm:t>
    </dgm:pt>
    <dgm:pt modelId="{406FDDBA-4351-422B-ACF1-9F7213218041}" type="sibTrans" cxnId="{86044238-23BC-4C75-81B8-31075B74811F}">
      <dgm:prSet/>
      <dgm:spPr/>
      <dgm:t>
        <a:bodyPr/>
        <a:lstStyle/>
        <a:p>
          <a:endParaRPr lang="en-GB"/>
        </a:p>
      </dgm:t>
    </dgm:pt>
    <dgm:pt modelId="{2DF5CB92-DA98-4E04-83A0-B04B04BCDF4D}">
      <dgm:prSet/>
      <dgm:spPr/>
      <dgm:t>
        <a:bodyPr/>
        <a:lstStyle/>
        <a:p>
          <a:pPr rtl="0"/>
          <a:r>
            <a:rPr lang="en-GB" smtClean="0"/>
            <a:t>PIA and PbD for new product, service, technology</a:t>
          </a:r>
          <a:endParaRPr lang="en-GB" dirty="0"/>
        </a:p>
      </dgm:t>
    </dgm:pt>
    <dgm:pt modelId="{199CE232-61B0-49D6-82E2-E4853DDD865C}" type="parTrans" cxnId="{28617D40-12B7-47AB-8F60-238583820655}">
      <dgm:prSet/>
      <dgm:spPr/>
      <dgm:t>
        <a:bodyPr/>
        <a:lstStyle/>
        <a:p>
          <a:endParaRPr lang="en-GB"/>
        </a:p>
      </dgm:t>
    </dgm:pt>
    <dgm:pt modelId="{79E32878-6577-429D-8F1C-9B691FDDC0AE}" type="sibTrans" cxnId="{28617D40-12B7-47AB-8F60-238583820655}">
      <dgm:prSet/>
      <dgm:spPr/>
      <dgm:t>
        <a:bodyPr/>
        <a:lstStyle/>
        <a:p>
          <a:endParaRPr lang="en-GB"/>
        </a:p>
      </dgm:t>
    </dgm:pt>
    <dgm:pt modelId="{B2EA2C81-33C0-4B38-829F-08FA1A09EB90}">
      <dgm:prSet/>
      <dgm:spPr/>
      <dgm:t>
        <a:bodyPr/>
        <a:lstStyle/>
        <a:p>
          <a:pPr rtl="0"/>
          <a:r>
            <a:rPr lang="en-GB" smtClean="0"/>
            <a:t>Periodic program assessment v. internal and external risks </a:t>
          </a:r>
          <a:endParaRPr lang="en-GB" dirty="0"/>
        </a:p>
      </dgm:t>
    </dgm:pt>
    <dgm:pt modelId="{6AA372E4-FB1F-4F39-BF7C-55C659B593DD}" type="parTrans" cxnId="{2443CE88-14FD-4CB8-8201-9EEB19AA336C}">
      <dgm:prSet/>
      <dgm:spPr/>
      <dgm:t>
        <a:bodyPr/>
        <a:lstStyle/>
        <a:p>
          <a:endParaRPr lang="en-GB"/>
        </a:p>
      </dgm:t>
    </dgm:pt>
    <dgm:pt modelId="{89C7B4C6-652E-4BC7-BFAC-A14813462756}" type="sibTrans" cxnId="{2443CE88-14FD-4CB8-8201-9EEB19AA336C}">
      <dgm:prSet/>
      <dgm:spPr/>
      <dgm:t>
        <a:bodyPr/>
        <a:lstStyle/>
        <a:p>
          <a:endParaRPr lang="en-GB"/>
        </a:p>
      </dgm:t>
    </dgm:pt>
    <dgm:pt modelId="{12101468-80F3-4F52-87C9-5C8E710358AE}">
      <dgm:prSet/>
      <dgm:spPr/>
      <dgm:t>
        <a:bodyPr/>
        <a:lstStyle/>
        <a:p>
          <a:pPr rtl="0"/>
          <a:r>
            <a:rPr lang="en-GB" smtClean="0"/>
            <a:t>Legitimate Interest Processing</a:t>
          </a:r>
          <a:endParaRPr lang="en-GB" dirty="0"/>
        </a:p>
      </dgm:t>
    </dgm:pt>
    <dgm:pt modelId="{B1D88376-5D30-4463-BC84-E6E6151FC280}" type="parTrans" cxnId="{45F94B90-A43F-4CC6-BDC7-F55FB12E774B}">
      <dgm:prSet/>
      <dgm:spPr/>
      <dgm:t>
        <a:bodyPr/>
        <a:lstStyle/>
        <a:p>
          <a:endParaRPr lang="en-GB"/>
        </a:p>
      </dgm:t>
    </dgm:pt>
    <dgm:pt modelId="{D8A7780E-237C-43D8-81CB-CE64670388EB}" type="sibTrans" cxnId="{45F94B90-A43F-4CC6-BDC7-F55FB12E774B}">
      <dgm:prSet/>
      <dgm:spPr/>
      <dgm:t>
        <a:bodyPr/>
        <a:lstStyle/>
        <a:p>
          <a:endParaRPr lang="en-GB"/>
        </a:p>
      </dgm:t>
    </dgm:pt>
    <dgm:pt modelId="{0ADE5552-919B-454A-A715-91134FA1ECBA}" type="pres">
      <dgm:prSet presAssocID="{FFAE0044-2776-431B-9B48-ABEA4CDACC5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0187043-E412-4849-8882-37615A8588C7}" type="pres">
      <dgm:prSet presAssocID="{F2126B2C-2ABD-49A4-9E51-5F5ADCB55C78}" presName="vertOne" presStyleCnt="0"/>
      <dgm:spPr/>
      <dgm:t>
        <a:bodyPr/>
        <a:lstStyle/>
        <a:p>
          <a:endParaRPr lang="en-GB"/>
        </a:p>
      </dgm:t>
    </dgm:pt>
    <dgm:pt modelId="{FA01A9A7-5075-4778-AE6B-74C2CFA02CC2}" type="pres">
      <dgm:prSet presAssocID="{F2126B2C-2ABD-49A4-9E51-5F5ADCB55C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0B1B11-854E-474A-9E6C-5D4C36BEAAD1}" type="pres">
      <dgm:prSet presAssocID="{F2126B2C-2ABD-49A4-9E51-5F5ADCB55C78}" presName="parTransOne" presStyleCnt="0"/>
      <dgm:spPr/>
      <dgm:t>
        <a:bodyPr/>
        <a:lstStyle/>
        <a:p>
          <a:endParaRPr lang="en-GB"/>
        </a:p>
      </dgm:t>
    </dgm:pt>
    <dgm:pt modelId="{E97076B3-7865-40B6-9D63-1EBF20D857F5}" type="pres">
      <dgm:prSet presAssocID="{F2126B2C-2ABD-49A4-9E51-5F5ADCB55C78}" presName="horzOne" presStyleCnt="0"/>
      <dgm:spPr/>
      <dgm:t>
        <a:bodyPr/>
        <a:lstStyle/>
        <a:p>
          <a:endParaRPr lang="en-GB"/>
        </a:p>
      </dgm:t>
    </dgm:pt>
    <dgm:pt modelId="{3E0148E9-17F4-4207-A9DE-B9F351F84414}" type="pres">
      <dgm:prSet presAssocID="{A9E650EE-7346-4D4C-B89C-E6088B7E2DD6}" presName="vertTwo" presStyleCnt="0"/>
      <dgm:spPr/>
      <dgm:t>
        <a:bodyPr/>
        <a:lstStyle/>
        <a:p>
          <a:endParaRPr lang="en-GB"/>
        </a:p>
      </dgm:t>
    </dgm:pt>
    <dgm:pt modelId="{9D9215E7-9D99-48D6-BB62-EE111E20C5F1}" type="pres">
      <dgm:prSet presAssocID="{A9E650EE-7346-4D4C-B89C-E6088B7E2DD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304C7F-FB77-46A7-8EAF-D7C87E0D9983}" type="pres">
      <dgm:prSet presAssocID="{A9E650EE-7346-4D4C-B89C-E6088B7E2DD6}" presName="parTransTwo" presStyleCnt="0"/>
      <dgm:spPr/>
      <dgm:t>
        <a:bodyPr/>
        <a:lstStyle/>
        <a:p>
          <a:endParaRPr lang="en-GB"/>
        </a:p>
      </dgm:t>
    </dgm:pt>
    <dgm:pt modelId="{CBFFEBAD-3F65-4DD2-87F5-4C695F5D073E}" type="pres">
      <dgm:prSet presAssocID="{A9E650EE-7346-4D4C-B89C-E6088B7E2DD6}" presName="horzTwo" presStyleCnt="0"/>
      <dgm:spPr/>
      <dgm:t>
        <a:bodyPr/>
        <a:lstStyle/>
        <a:p>
          <a:endParaRPr lang="en-GB"/>
        </a:p>
      </dgm:t>
    </dgm:pt>
    <dgm:pt modelId="{E973A20F-1264-49BE-A2A8-760168D2F9FF}" type="pres">
      <dgm:prSet presAssocID="{03981720-0632-435D-A092-4BAA2956E92F}" presName="vertThree" presStyleCnt="0"/>
      <dgm:spPr/>
      <dgm:t>
        <a:bodyPr/>
        <a:lstStyle/>
        <a:p>
          <a:endParaRPr lang="en-GB"/>
        </a:p>
      </dgm:t>
    </dgm:pt>
    <dgm:pt modelId="{006791B3-D90C-4329-B127-D491800CB846}" type="pres">
      <dgm:prSet presAssocID="{03981720-0632-435D-A092-4BAA2956E92F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A08BAB9-8E23-4295-A88B-4F81DA2943A8}" type="pres">
      <dgm:prSet presAssocID="{03981720-0632-435D-A092-4BAA2956E92F}" presName="horzThree" presStyleCnt="0"/>
      <dgm:spPr/>
      <dgm:t>
        <a:bodyPr/>
        <a:lstStyle/>
        <a:p>
          <a:endParaRPr lang="en-GB"/>
        </a:p>
      </dgm:t>
    </dgm:pt>
    <dgm:pt modelId="{04EA3BEF-E877-437B-A568-F0251C6FA15A}" type="pres">
      <dgm:prSet presAssocID="{B7B9FB5D-1F7B-467F-AAED-7126B1683643}" presName="sibSpaceThree" presStyleCnt="0"/>
      <dgm:spPr/>
      <dgm:t>
        <a:bodyPr/>
        <a:lstStyle/>
        <a:p>
          <a:endParaRPr lang="en-GB"/>
        </a:p>
      </dgm:t>
    </dgm:pt>
    <dgm:pt modelId="{E1128B4A-F0DB-429A-B3E9-F803AC5C42A5}" type="pres">
      <dgm:prSet presAssocID="{B2EA2C81-33C0-4B38-829F-08FA1A09EB90}" presName="vertThree" presStyleCnt="0"/>
      <dgm:spPr/>
      <dgm:t>
        <a:bodyPr/>
        <a:lstStyle/>
        <a:p>
          <a:endParaRPr lang="en-GB"/>
        </a:p>
      </dgm:t>
    </dgm:pt>
    <dgm:pt modelId="{A9699189-1A1E-4222-928C-DA39042F13FA}" type="pres">
      <dgm:prSet presAssocID="{B2EA2C81-33C0-4B38-829F-08FA1A09EB90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004E626-BB70-4C3A-BD90-DF2C42CC782E}" type="pres">
      <dgm:prSet presAssocID="{B2EA2C81-33C0-4B38-829F-08FA1A09EB90}" presName="horzThree" presStyleCnt="0"/>
      <dgm:spPr/>
      <dgm:t>
        <a:bodyPr/>
        <a:lstStyle/>
        <a:p>
          <a:endParaRPr lang="en-GB"/>
        </a:p>
      </dgm:t>
    </dgm:pt>
    <dgm:pt modelId="{255F09FF-A06D-4334-87DC-48743AFF2E05}" type="pres">
      <dgm:prSet presAssocID="{89C7B4C6-652E-4BC7-BFAC-A14813462756}" presName="sibSpaceThree" presStyleCnt="0"/>
      <dgm:spPr/>
      <dgm:t>
        <a:bodyPr/>
        <a:lstStyle/>
        <a:p>
          <a:endParaRPr lang="en-GB"/>
        </a:p>
      </dgm:t>
    </dgm:pt>
    <dgm:pt modelId="{E843D1C7-8270-48E6-BB4E-D93D315612C8}" type="pres">
      <dgm:prSet presAssocID="{FE848197-A508-4590-B534-6E445B5D6A1C}" presName="vertThree" presStyleCnt="0"/>
      <dgm:spPr/>
      <dgm:t>
        <a:bodyPr/>
        <a:lstStyle/>
        <a:p>
          <a:endParaRPr lang="en-GB"/>
        </a:p>
      </dgm:t>
    </dgm:pt>
    <dgm:pt modelId="{F4E59E2F-2C2B-4A0C-8ED7-2F18904C5E4E}" type="pres">
      <dgm:prSet presAssocID="{FE848197-A508-4590-B534-6E445B5D6A1C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95D147-7C16-47E5-A70D-4AAAFD316B93}" type="pres">
      <dgm:prSet presAssocID="{FE848197-A508-4590-B534-6E445B5D6A1C}" presName="horzThree" presStyleCnt="0"/>
      <dgm:spPr/>
      <dgm:t>
        <a:bodyPr/>
        <a:lstStyle/>
        <a:p>
          <a:endParaRPr lang="en-GB"/>
        </a:p>
      </dgm:t>
    </dgm:pt>
    <dgm:pt modelId="{3D526AA2-1E09-431B-8592-C082D36D2583}" type="pres">
      <dgm:prSet presAssocID="{97B1B8EF-DE7A-40DA-B01F-C5D9C55F1BF1}" presName="sibSpaceTwo" presStyleCnt="0"/>
      <dgm:spPr/>
      <dgm:t>
        <a:bodyPr/>
        <a:lstStyle/>
        <a:p>
          <a:endParaRPr lang="en-GB"/>
        </a:p>
      </dgm:t>
    </dgm:pt>
    <dgm:pt modelId="{8719CA5C-5102-4CBB-97D8-10059DE899AF}" type="pres">
      <dgm:prSet presAssocID="{4B696315-1CB3-436E-8707-61FCF8804647}" presName="vertTwo" presStyleCnt="0"/>
      <dgm:spPr/>
      <dgm:t>
        <a:bodyPr/>
        <a:lstStyle/>
        <a:p>
          <a:endParaRPr lang="en-GB"/>
        </a:p>
      </dgm:t>
    </dgm:pt>
    <dgm:pt modelId="{DCD63A96-8993-4F44-832F-A3B267923DBC}" type="pres">
      <dgm:prSet presAssocID="{4B696315-1CB3-436E-8707-61FCF880464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12FF6F-DF5D-4CB3-8B1D-E32EC1276487}" type="pres">
      <dgm:prSet presAssocID="{4B696315-1CB3-436E-8707-61FCF8804647}" presName="parTransTwo" presStyleCnt="0"/>
      <dgm:spPr/>
      <dgm:t>
        <a:bodyPr/>
        <a:lstStyle/>
        <a:p>
          <a:endParaRPr lang="en-GB"/>
        </a:p>
      </dgm:t>
    </dgm:pt>
    <dgm:pt modelId="{AB402D50-07B2-405D-803B-7BFE0ECE7FDB}" type="pres">
      <dgm:prSet presAssocID="{4B696315-1CB3-436E-8707-61FCF8804647}" presName="horzTwo" presStyleCnt="0"/>
      <dgm:spPr/>
      <dgm:t>
        <a:bodyPr/>
        <a:lstStyle/>
        <a:p>
          <a:endParaRPr lang="en-GB"/>
        </a:p>
      </dgm:t>
    </dgm:pt>
    <dgm:pt modelId="{0252551E-4E4B-4736-9999-7E57B6BF0B73}" type="pres">
      <dgm:prSet presAssocID="{2DF5CB92-DA98-4E04-83A0-B04B04BCDF4D}" presName="vertThree" presStyleCnt="0"/>
      <dgm:spPr/>
      <dgm:t>
        <a:bodyPr/>
        <a:lstStyle/>
        <a:p>
          <a:endParaRPr lang="en-GB"/>
        </a:p>
      </dgm:t>
    </dgm:pt>
    <dgm:pt modelId="{2DCAE50B-1FE3-4167-9E41-ABD2F642FA34}" type="pres">
      <dgm:prSet presAssocID="{2DF5CB92-DA98-4E04-83A0-B04B04BCDF4D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A2E7E0-DF88-4BEA-ABA4-82A8BFA10E86}" type="pres">
      <dgm:prSet presAssocID="{2DF5CB92-DA98-4E04-83A0-B04B04BCDF4D}" presName="horzThree" presStyleCnt="0"/>
      <dgm:spPr/>
      <dgm:t>
        <a:bodyPr/>
        <a:lstStyle/>
        <a:p>
          <a:endParaRPr lang="en-GB"/>
        </a:p>
      </dgm:t>
    </dgm:pt>
    <dgm:pt modelId="{2B59EAB9-6AFD-4E51-AD28-78693781F8ED}" type="pres">
      <dgm:prSet presAssocID="{79E32878-6577-429D-8F1C-9B691FDDC0AE}" presName="sibSpaceThree" presStyleCnt="0"/>
      <dgm:spPr/>
      <dgm:t>
        <a:bodyPr/>
        <a:lstStyle/>
        <a:p>
          <a:endParaRPr lang="en-GB"/>
        </a:p>
      </dgm:t>
    </dgm:pt>
    <dgm:pt modelId="{5373F057-5BFC-4727-B5A3-1EC3963CCF76}" type="pres">
      <dgm:prSet presAssocID="{12101468-80F3-4F52-87C9-5C8E710358AE}" presName="vertThree" presStyleCnt="0"/>
      <dgm:spPr/>
      <dgm:t>
        <a:bodyPr/>
        <a:lstStyle/>
        <a:p>
          <a:endParaRPr lang="en-GB"/>
        </a:p>
      </dgm:t>
    </dgm:pt>
    <dgm:pt modelId="{EFE9F6E2-C7B8-446E-B395-1A8D5D027AAB}" type="pres">
      <dgm:prSet presAssocID="{12101468-80F3-4F52-87C9-5C8E710358AE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93CA03-E172-41CF-AA20-4CD083F3DEAD}" type="pres">
      <dgm:prSet presAssocID="{12101468-80F3-4F52-87C9-5C8E710358AE}" presName="horzThree" presStyleCnt="0"/>
      <dgm:spPr/>
      <dgm:t>
        <a:bodyPr/>
        <a:lstStyle/>
        <a:p>
          <a:endParaRPr lang="en-GB"/>
        </a:p>
      </dgm:t>
    </dgm:pt>
    <dgm:pt modelId="{120F6569-DF1E-4732-BD37-5B328D39A4FB}" type="pres">
      <dgm:prSet presAssocID="{D8A7780E-237C-43D8-81CB-CE64670388EB}" presName="sibSpaceThree" presStyleCnt="0"/>
      <dgm:spPr/>
      <dgm:t>
        <a:bodyPr/>
        <a:lstStyle/>
        <a:p>
          <a:endParaRPr lang="en-GB"/>
        </a:p>
      </dgm:t>
    </dgm:pt>
    <dgm:pt modelId="{0EE5B376-14FF-48AC-8C24-BDAA5C1B33CD}" type="pres">
      <dgm:prSet presAssocID="{48215FDD-1F54-4E45-8ADA-158D0056534A}" presName="vertThree" presStyleCnt="0"/>
      <dgm:spPr/>
      <dgm:t>
        <a:bodyPr/>
        <a:lstStyle/>
        <a:p>
          <a:endParaRPr lang="en-GB"/>
        </a:p>
      </dgm:t>
    </dgm:pt>
    <dgm:pt modelId="{094FAA5C-AD78-4C99-A927-27AE0F55EB6C}" type="pres">
      <dgm:prSet presAssocID="{48215FDD-1F54-4E45-8ADA-158D0056534A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043CCB-BEF9-49B0-A99D-B658A5EC122D}" type="pres">
      <dgm:prSet presAssocID="{48215FDD-1F54-4E45-8ADA-158D0056534A}" presName="horzThree" presStyleCnt="0"/>
      <dgm:spPr/>
      <dgm:t>
        <a:bodyPr/>
        <a:lstStyle/>
        <a:p>
          <a:endParaRPr lang="en-GB"/>
        </a:p>
      </dgm:t>
    </dgm:pt>
    <dgm:pt modelId="{6BE68055-C546-4C19-BB45-AA6F285B0A16}" type="pres">
      <dgm:prSet presAssocID="{5870A4D6-13C3-40D0-B175-95DFD7962EA5}" presName="sibSpaceThree" presStyleCnt="0"/>
      <dgm:spPr/>
      <dgm:t>
        <a:bodyPr/>
        <a:lstStyle/>
        <a:p>
          <a:endParaRPr lang="en-GB"/>
        </a:p>
      </dgm:t>
    </dgm:pt>
    <dgm:pt modelId="{EDDD97B8-D920-45B8-9F08-143042CC73F8}" type="pres">
      <dgm:prSet presAssocID="{DAC88AC2-726F-44B1-B6E0-4F96A25E91C4}" presName="vertThree" presStyleCnt="0"/>
      <dgm:spPr/>
      <dgm:t>
        <a:bodyPr/>
        <a:lstStyle/>
        <a:p>
          <a:endParaRPr lang="en-GB"/>
        </a:p>
      </dgm:t>
    </dgm:pt>
    <dgm:pt modelId="{A8EAFBDD-4652-4C01-8118-49D520196FEC}" type="pres">
      <dgm:prSet presAssocID="{DAC88AC2-726F-44B1-B6E0-4F96A25E91C4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D10C8FA-2DC7-45DB-9839-F8B04E4E858F}" type="pres">
      <dgm:prSet presAssocID="{DAC88AC2-726F-44B1-B6E0-4F96A25E91C4}" presName="horzThree" presStyleCnt="0"/>
      <dgm:spPr/>
      <dgm:t>
        <a:bodyPr/>
        <a:lstStyle/>
        <a:p>
          <a:endParaRPr lang="en-GB"/>
        </a:p>
      </dgm:t>
    </dgm:pt>
  </dgm:ptLst>
  <dgm:cxnLst>
    <dgm:cxn modelId="{5EA7E830-DB30-4456-848E-DEDE3752CC46}" srcId="{4B696315-1CB3-436E-8707-61FCF8804647}" destId="{48215FDD-1F54-4E45-8ADA-158D0056534A}" srcOrd="2" destOrd="0" parTransId="{6DDD047E-191B-4468-B414-28DC50E395FB}" sibTransId="{5870A4D6-13C3-40D0-B175-95DFD7962EA5}"/>
    <dgm:cxn modelId="{B229B0A4-46F9-49F7-BF47-CC946143C41E}" type="presOf" srcId="{FE848197-A508-4590-B534-6E445B5D6A1C}" destId="{F4E59E2F-2C2B-4A0C-8ED7-2F18904C5E4E}" srcOrd="0" destOrd="0" presId="urn:microsoft.com/office/officeart/2005/8/layout/hierarchy4"/>
    <dgm:cxn modelId="{4AB20B26-24E2-4D7D-8DE5-B9230F07161E}" type="presOf" srcId="{4B696315-1CB3-436E-8707-61FCF8804647}" destId="{DCD63A96-8993-4F44-832F-A3B267923DBC}" srcOrd="0" destOrd="0" presId="urn:microsoft.com/office/officeart/2005/8/layout/hierarchy4"/>
    <dgm:cxn modelId="{CBC98707-4C9A-44F7-977F-F9099AADE85B}" srcId="{A9E650EE-7346-4D4C-B89C-E6088B7E2DD6}" destId="{FE848197-A508-4590-B534-6E445B5D6A1C}" srcOrd="2" destOrd="0" parTransId="{A49449E6-CFC4-473D-82D0-8E86741FABE6}" sibTransId="{E89E381C-5700-4C61-8224-4A881C59C7DB}"/>
    <dgm:cxn modelId="{F9784A41-AE5A-46A9-ABA8-963104FB29A4}" type="presOf" srcId="{F2126B2C-2ABD-49A4-9E51-5F5ADCB55C78}" destId="{FA01A9A7-5075-4778-AE6B-74C2CFA02CC2}" srcOrd="0" destOrd="0" presId="urn:microsoft.com/office/officeart/2005/8/layout/hierarchy4"/>
    <dgm:cxn modelId="{83875EBC-2318-4853-A39C-A3C149E8ABCC}" type="presOf" srcId="{DAC88AC2-726F-44B1-B6E0-4F96A25E91C4}" destId="{A8EAFBDD-4652-4C01-8118-49D520196FEC}" srcOrd="0" destOrd="0" presId="urn:microsoft.com/office/officeart/2005/8/layout/hierarchy4"/>
    <dgm:cxn modelId="{45F94B90-A43F-4CC6-BDC7-F55FB12E774B}" srcId="{4B696315-1CB3-436E-8707-61FCF8804647}" destId="{12101468-80F3-4F52-87C9-5C8E710358AE}" srcOrd="1" destOrd="0" parTransId="{B1D88376-5D30-4463-BC84-E6E6151FC280}" sibTransId="{D8A7780E-237C-43D8-81CB-CE64670388EB}"/>
    <dgm:cxn modelId="{28617D40-12B7-47AB-8F60-238583820655}" srcId="{4B696315-1CB3-436E-8707-61FCF8804647}" destId="{2DF5CB92-DA98-4E04-83A0-B04B04BCDF4D}" srcOrd="0" destOrd="0" parTransId="{199CE232-61B0-49D6-82E2-E4853DDD865C}" sibTransId="{79E32878-6577-429D-8F1C-9B691FDDC0AE}"/>
    <dgm:cxn modelId="{B903C610-9E0B-43D9-B654-D584EC6ED675}" srcId="{F2126B2C-2ABD-49A4-9E51-5F5ADCB55C78}" destId="{4B696315-1CB3-436E-8707-61FCF8804647}" srcOrd="1" destOrd="0" parTransId="{DFA1363A-8274-40AC-AD2B-550F7C18D662}" sibTransId="{7887C331-B283-45EE-AE21-186A418D7A57}"/>
    <dgm:cxn modelId="{86044238-23BC-4C75-81B8-31075B74811F}" srcId="{4B696315-1CB3-436E-8707-61FCF8804647}" destId="{DAC88AC2-726F-44B1-B6E0-4F96A25E91C4}" srcOrd="3" destOrd="0" parTransId="{AD0292C9-6149-4B04-A04B-D00A89740862}" sibTransId="{406FDDBA-4351-422B-ACF1-9F7213218041}"/>
    <dgm:cxn modelId="{D1F9A3B3-D2BF-490E-9D20-72225E886254}" srcId="{F2126B2C-2ABD-49A4-9E51-5F5ADCB55C78}" destId="{A9E650EE-7346-4D4C-B89C-E6088B7E2DD6}" srcOrd="0" destOrd="0" parTransId="{62425EEC-D7B0-4134-B193-DB935FC44889}" sibTransId="{97B1B8EF-DE7A-40DA-B01F-C5D9C55F1BF1}"/>
    <dgm:cxn modelId="{81F1AD55-76B6-4482-AAB7-F49177AEB9B4}" type="presOf" srcId="{03981720-0632-435D-A092-4BAA2956E92F}" destId="{006791B3-D90C-4329-B127-D491800CB846}" srcOrd="0" destOrd="0" presId="urn:microsoft.com/office/officeart/2005/8/layout/hierarchy4"/>
    <dgm:cxn modelId="{C70634E9-5D2D-4C56-91AA-AD4CBB3BB873}" type="presOf" srcId="{12101468-80F3-4F52-87C9-5C8E710358AE}" destId="{EFE9F6E2-C7B8-446E-B395-1A8D5D027AAB}" srcOrd="0" destOrd="0" presId="urn:microsoft.com/office/officeart/2005/8/layout/hierarchy4"/>
    <dgm:cxn modelId="{FCAF393B-5AD8-4731-ADEC-507AC6F86E74}" type="presOf" srcId="{B2EA2C81-33C0-4B38-829F-08FA1A09EB90}" destId="{A9699189-1A1E-4222-928C-DA39042F13FA}" srcOrd="0" destOrd="0" presId="urn:microsoft.com/office/officeart/2005/8/layout/hierarchy4"/>
    <dgm:cxn modelId="{7001F2FB-6819-439B-BDFA-4BE1D9432D5B}" type="presOf" srcId="{2DF5CB92-DA98-4E04-83A0-B04B04BCDF4D}" destId="{2DCAE50B-1FE3-4167-9E41-ABD2F642FA34}" srcOrd="0" destOrd="0" presId="urn:microsoft.com/office/officeart/2005/8/layout/hierarchy4"/>
    <dgm:cxn modelId="{6B201F09-2292-4616-B35E-458E0657C431}" srcId="{A9E650EE-7346-4D4C-B89C-E6088B7E2DD6}" destId="{03981720-0632-435D-A092-4BAA2956E92F}" srcOrd="0" destOrd="0" parTransId="{E19D3E07-65A8-413D-98DE-63655350AE8B}" sibTransId="{B7B9FB5D-1F7B-467F-AAED-7126B1683643}"/>
    <dgm:cxn modelId="{3B76B80B-B27F-465D-B7F2-3056AC9138A5}" type="presOf" srcId="{FFAE0044-2776-431B-9B48-ABEA4CDACC58}" destId="{0ADE5552-919B-454A-A715-91134FA1ECBA}" srcOrd="0" destOrd="0" presId="urn:microsoft.com/office/officeart/2005/8/layout/hierarchy4"/>
    <dgm:cxn modelId="{53EFF143-3AB3-4869-BF1C-F0DA78BCB3BC}" type="presOf" srcId="{48215FDD-1F54-4E45-8ADA-158D0056534A}" destId="{094FAA5C-AD78-4C99-A927-27AE0F55EB6C}" srcOrd="0" destOrd="0" presId="urn:microsoft.com/office/officeart/2005/8/layout/hierarchy4"/>
    <dgm:cxn modelId="{2443CE88-14FD-4CB8-8201-9EEB19AA336C}" srcId="{A9E650EE-7346-4D4C-B89C-E6088B7E2DD6}" destId="{B2EA2C81-33C0-4B38-829F-08FA1A09EB90}" srcOrd="1" destOrd="0" parTransId="{6AA372E4-FB1F-4F39-BF7C-55C659B593DD}" sibTransId="{89C7B4C6-652E-4BC7-BFAC-A14813462756}"/>
    <dgm:cxn modelId="{A4AE6E01-DD0F-413C-8533-3B240D170992}" srcId="{FFAE0044-2776-431B-9B48-ABEA4CDACC58}" destId="{F2126B2C-2ABD-49A4-9E51-5F5ADCB55C78}" srcOrd="0" destOrd="0" parTransId="{828C1E45-E8BB-47D3-B396-B05B63821892}" sibTransId="{E0948668-7D75-4514-91C2-E9EC7A4321E5}"/>
    <dgm:cxn modelId="{68ED4B6F-16A3-49AA-8528-9F10FE88B9A1}" type="presOf" srcId="{A9E650EE-7346-4D4C-B89C-E6088B7E2DD6}" destId="{9D9215E7-9D99-48D6-BB62-EE111E20C5F1}" srcOrd="0" destOrd="0" presId="urn:microsoft.com/office/officeart/2005/8/layout/hierarchy4"/>
    <dgm:cxn modelId="{6E8B3CEC-5DEB-406F-9F87-899A7BF310D7}" type="presParOf" srcId="{0ADE5552-919B-454A-A715-91134FA1ECBA}" destId="{F0187043-E412-4849-8882-37615A8588C7}" srcOrd="0" destOrd="0" presId="urn:microsoft.com/office/officeart/2005/8/layout/hierarchy4"/>
    <dgm:cxn modelId="{3A4570AD-6AA2-4A41-8047-64F738AF54D4}" type="presParOf" srcId="{F0187043-E412-4849-8882-37615A8588C7}" destId="{FA01A9A7-5075-4778-AE6B-74C2CFA02CC2}" srcOrd="0" destOrd="0" presId="urn:microsoft.com/office/officeart/2005/8/layout/hierarchy4"/>
    <dgm:cxn modelId="{FFB116E7-1C12-4796-8DC2-F1552EC89A79}" type="presParOf" srcId="{F0187043-E412-4849-8882-37615A8588C7}" destId="{C50B1B11-854E-474A-9E6C-5D4C36BEAAD1}" srcOrd="1" destOrd="0" presId="urn:microsoft.com/office/officeart/2005/8/layout/hierarchy4"/>
    <dgm:cxn modelId="{C9287AB1-A2AD-429A-B4C6-D7C132BA08D4}" type="presParOf" srcId="{F0187043-E412-4849-8882-37615A8588C7}" destId="{E97076B3-7865-40B6-9D63-1EBF20D857F5}" srcOrd="2" destOrd="0" presId="urn:microsoft.com/office/officeart/2005/8/layout/hierarchy4"/>
    <dgm:cxn modelId="{E020145E-C9E3-4F0B-88CD-3FB24E95B3D2}" type="presParOf" srcId="{E97076B3-7865-40B6-9D63-1EBF20D857F5}" destId="{3E0148E9-17F4-4207-A9DE-B9F351F84414}" srcOrd="0" destOrd="0" presId="urn:microsoft.com/office/officeart/2005/8/layout/hierarchy4"/>
    <dgm:cxn modelId="{C774BC71-53D1-41E3-9ED8-3D799BD3C5B6}" type="presParOf" srcId="{3E0148E9-17F4-4207-A9DE-B9F351F84414}" destId="{9D9215E7-9D99-48D6-BB62-EE111E20C5F1}" srcOrd="0" destOrd="0" presId="urn:microsoft.com/office/officeart/2005/8/layout/hierarchy4"/>
    <dgm:cxn modelId="{1C99CB37-F2CD-4D7A-9EE6-0D089E3FDA9F}" type="presParOf" srcId="{3E0148E9-17F4-4207-A9DE-B9F351F84414}" destId="{B6304C7F-FB77-46A7-8EAF-D7C87E0D9983}" srcOrd="1" destOrd="0" presId="urn:microsoft.com/office/officeart/2005/8/layout/hierarchy4"/>
    <dgm:cxn modelId="{FFAE6AA3-341F-40C3-853B-864E9E00A37B}" type="presParOf" srcId="{3E0148E9-17F4-4207-A9DE-B9F351F84414}" destId="{CBFFEBAD-3F65-4DD2-87F5-4C695F5D073E}" srcOrd="2" destOrd="0" presId="urn:microsoft.com/office/officeart/2005/8/layout/hierarchy4"/>
    <dgm:cxn modelId="{A48F059E-F746-49D3-8E94-FC95DEFB01F7}" type="presParOf" srcId="{CBFFEBAD-3F65-4DD2-87F5-4C695F5D073E}" destId="{E973A20F-1264-49BE-A2A8-760168D2F9FF}" srcOrd="0" destOrd="0" presId="urn:microsoft.com/office/officeart/2005/8/layout/hierarchy4"/>
    <dgm:cxn modelId="{2341430B-AF98-4BFE-9BAF-9E66D02F0E0C}" type="presParOf" srcId="{E973A20F-1264-49BE-A2A8-760168D2F9FF}" destId="{006791B3-D90C-4329-B127-D491800CB846}" srcOrd="0" destOrd="0" presId="urn:microsoft.com/office/officeart/2005/8/layout/hierarchy4"/>
    <dgm:cxn modelId="{85825670-DD64-4557-AD5D-392A41A6C673}" type="presParOf" srcId="{E973A20F-1264-49BE-A2A8-760168D2F9FF}" destId="{DA08BAB9-8E23-4295-A88B-4F81DA2943A8}" srcOrd="1" destOrd="0" presId="urn:microsoft.com/office/officeart/2005/8/layout/hierarchy4"/>
    <dgm:cxn modelId="{183D8F76-7304-462F-BB7B-EDC6F7E45D8A}" type="presParOf" srcId="{CBFFEBAD-3F65-4DD2-87F5-4C695F5D073E}" destId="{04EA3BEF-E877-437B-A568-F0251C6FA15A}" srcOrd="1" destOrd="0" presId="urn:microsoft.com/office/officeart/2005/8/layout/hierarchy4"/>
    <dgm:cxn modelId="{5D164DAA-9FA6-4715-AAB4-C7512EDA6CE5}" type="presParOf" srcId="{CBFFEBAD-3F65-4DD2-87F5-4C695F5D073E}" destId="{E1128B4A-F0DB-429A-B3E9-F803AC5C42A5}" srcOrd="2" destOrd="0" presId="urn:microsoft.com/office/officeart/2005/8/layout/hierarchy4"/>
    <dgm:cxn modelId="{FEC5CB29-BCC3-4D4C-95B0-8B4B1524710C}" type="presParOf" srcId="{E1128B4A-F0DB-429A-B3E9-F803AC5C42A5}" destId="{A9699189-1A1E-4222-928C-DA39042F13FA}" srcOrd="0" destOrd="0" presId="urn:microsoft.com/office/officeart/2005/8/layout/hierarchy4"/>
    <dgm:cxn modelId="{76472F8C-6F82-44C8-B1B8-0DDE44F7E9E1}" type="presParOf" srcId="{E1128B4A-F0DB-429A-B3E9-F803AC5C42A5}" destId="{B004E626-BB70-4C3A-BD90-DF2C42CC782E}" srcOrd="1" destOrd="0" presId="urn:microsoft.com/office/officeart/2005/8/layout/hierarchy4"/>
    <dgm:cxn modelId="{29AA34A7-2197-4A55-9307-1B6D6CF6172B}" type="presParOf" srcId="{CBFFEBAD-3F65-4DD2-87F5-4C695F5D073E}" destId="{255F09FF-A06D-4334-87DC-48743AFF2E05}" srcOrd="3" destOrd="0" presId="urn:microsoft.com/office/officeart/2005/8/layout/hierarchy4"/>
    <dgm:cxn modelId="{A1BCD440-BA3E-42F6-B1E7-35AAFE650616}" type="presParOf" srcId="{CBFFEBAD-3F65-4DD2-87F5-4C695F5D073E}" destId="{E843D1C7-8270-48E6-BB4E-D93D315612C8}" srcOrd="4" destOrd="0" presId="urn:microsoft.com/office/officeart/2005/8/layout/hierarchy4"/>
    <dgm:cxn modelId="{50F58356-C5D5-4369-A1B2-FC993B09067A}" type="presParOf" srcId="{E843D1C7-8270-48E6-BB4E-D93D315612C8}" destId="{F4E59E2F-2C2B-4A0C-8ED7-2F18904C5E4E}" srcOrd="0" destOrd="0" presId="urn:microsoft.com/office/officeart/2005/8/layout/hierarchy4"/>
    <dgm:cxn modelId="{2A388B80-B2B1-4739-BDED-9996773EF239}" type="presParOf" srcId="{E843D1C7-8270-48E6-BB4E-D93D315612C8}" destId="{B595D147-7C16-47E5-A70D-4AAAFD316B93}" srcOrd="1" destOrd="0" presId="urn:microsoft.com/office/officeart/2005/8/layout/hierarchy4"/>
    <dgm:cxn modelId="{7DF04B2E-170C-4977-8959-A1C8540840A7}" type="presParOf" srcId="{E97076B3-7865-40B6-9D63-1EBF20D857F5}" destId="{3D526AA2-1E09-431B-8592-C082D36D2583}" srcOrd="1" destOrd="0" presId="urn:microsoft.com/office/officeart/2005/8/layout/hierarchy4"/>
    <dgm:cxn modelId="{ECE296E2-4D07-4775-806D-31353CEBBCC4}" type="presParOf" srcId="{E97076B3-7865-40B6-9D63-1EBF20D857F5}" destId="{8719CA5C-5102-4CBB-97D8-10059DE899AF}" srcOrd="2" destOrd="0" presId="urn:microsoft.com/office/officeart/2005/8/layout/hierarchy4"/>
    <dgm:cxn modelId="{4568AAD1-DACF-4A92-95F0-D9B93F0C4D7E}" type="presParOf" srcId="{8719CA5C-5102-4CBB-97D8-10059DE899AF}" destId="{DCD63A96-8993-4F44-832F-A3B267923DBC}" srcOrd="0" destOrd="0" presId="urn:microsoft.com/office/officeart/2005/8/layout/hierarchy4"/>
    <dgm:cxn modelId="{EF2CCFB7-B793-4C81-B057-F684F4B744BC}" type="presParOf" srcId="{8719CA5C-5102-4CBB-97D8-10059DE899AF}" destId="{8E12FF6F-DF5D-4CB3-8B1D-E32EC1276487}" srcOrd="1" destOrd="0" presId="urn:microsoft.com/office/officeart/2005/8/layout/hierarchy4"/>
    <dgm:cxn modelId="{9C13F581-F509-47BF-986B-800588E9D0FD}" type="presParOf" srcId="{8719CA5C-5102-4CBB-97D8-10059DE899AF}" destId="{AB402D50-07B2-405D-803B-7BFE0ECE7FDB}" srcOrd="2" destOrd="0" presId="urn:microsoft.com/office/officeart/2005/8/layout/hierarchy4"/>
    <dgm:cxn modelId="{D158FB30-11FB-4570-A788-25DEBEC7F632}" type="presParOf" srcId="{AB402D50-07B2-405D-803B-7BFE0ECE7FDB}" destId="{0252551E-4E4B-4736-9999-7E57B6BF0B73}" srcOrd="0" destOrd="0" presId="urn:microsoft.com/office/officeart/2005/8/layout/hierarchy4"/>
    <dgm:cxn modelId="{E7179525-F163-43FF-B326-73F98AC292DB}" type="presParOf" srcId="{0252551E-4E4B-4736-9999-7E57B6BF0B73}" destId="{2DCAE50B-1FE3-4167-9E41-ABD2F642FA34}" srcOrd="0" destOrd="0" presId="urn:microsoft.com/office/officeart/2005/8/layout/hierarchy4"/>
    <dgm:cxn modelId="{61F24E38-CCCE-4817-88AF-A1DBECD2AF1E}" type="presParOf" srcId="{0252551E-4E4B-4736-9999-7E57B6BF0B73}" destId="{C0A2E7E0-DF88-4BEA-ABA4-82A8BFA10E86}" srcOrd="1" destOrd="0" presId="urn:microsoft.com/office/officeart/2005/8/layout/hierarchy4"/>
    <dgm:cxn modelId="{ED02DDAD-BF3B-4AE1-BC6D-5C28F7B17A4B}" type="presParOf" srcId="{AB402D50-07B2-405D-803B-7BFE0ECE7FDB}" destId="{2B59EAB9-6AFD-4E51-AD28-78693781F8ED}" srcOrd="1" destOrd="0" presId="urn:microsoft.com/office/officeart/2005/8/layout/hierarchy4"/>
    <dgm:cxn modelId="{7E6C599B-FF7F-4B0D-9474-D1A80EB9ED6F}" type="presParOf" srcId="{AB402D50-07B2-405D-803B-7BFE0ECE7FDB}" destId="{5373F057-5BFC-4727-B5A3-1EC3963CCF76}" srcOrd="2" destOrd="0" presId="urn:microsoft.com/office/officeart/2005/8/layout/hierarchy4"/>
    <dgm:cxn modelId="{0055D8BA-2A3A-4439-B767-722D8E8D7C91}" type="presParOf" srcId="{5373F057-5BFC-4727-B5A3-1EC3963CCF76}" destId="{EFE9F6E2-C7B8-446E-B395-1A8D5D027AAB}" srcOrd="0" destOrd="0" presId="urn:microsoft.com/office/officeart/2005/8/layout/hierarchy4"/>
    <dgm:cxn modelId="{6502DEDB-56FD-4442-A52C-938FC55918F9}" type="presParOf" srcId="{5373F057-5BFC-4727-B5A3-1EC3963CCF76}" destId="{C093CA03-E172-41CF-AA20-4CD083F3DEAD}" srcOrd="1" destOrd="0" presId="urn:microsoft.com/office/officeart/2005/8/layout/hierarchy4"/>
    <dgm:cxn modelId="{FE7E9110-5C0A-468B-AB88-746585C42612}" type="presParOf" srcId="{AB402D50-07B2-405D-803B-7BFE0ECE7FDB}" destId="{120F6569-DF1E-4732-BD37-5B328D39A4FB}" srcOrd="3" destOrd="0" presId="urn:microsoft.com/office/officeart/2005/8/layout/hierarchy4"/>
    <dgm:cxn modelId="{2D14C562-012E-4CE9-803A-FCF3BA4FBAEE}" type="presParOf" srcId="{AB402D50-07B2-405D-803B-7BFE0ECE7FDB}" destId="{0EE5B376-14FF-48AC-8C24-BDAA5C1B33CD}" srcOrd="4" destOrd="0" presId="urn:microsoft.com/office/officeart/2005/8/layout/hierarchy4"/>
    <dgm:cxn modelId="{CBCE228D-2011-41B5-A41A-328FF41B561E}" type="presParOf" srcId="{0EE5B376-14FF-48AC-8C24-BDAA5C1B33CD}" destId="{094FAA5C-AD78-4C99-A927-27AE0F55EB6C}" srcOrd="0" destOrd="0" presId="urn:microsoft.com/office/officeart/2005/8/layout/hierarchy4"/>
    <dgm:cxn modelId="{A4DD9917-937A-490D-ABD5-B5F789474648}" type="presParOf" srcId="{0EE5B376-14FF-48AC-8C24-BDAA5C1B33CD}" destId="{37043CCB-BEF9-49B0-A99D-B658A5EC122D}" srcOrd="1" destOrd="0" presId="urn:microsoft.com/office/officeart/2005/8/layout/hierarchy4"/>
    <dgm:cxn modelId="{11C42703-A28C-40BF-9BA4-2AA1262FA703}" type="presParOf" srcId="{AB402D50-07B2-405D-803B-7BFE0ECE7FDB}" destId="{6BE68055-C546-4C19-BB45-AA6F285B0A16}" srcOrd="5" destOrd="0" presId="urn:microsoft.com/office/officeart/2005/8/layout/hierarchy4"/>
    <dgm:cxn modelId="{06AA9E06-16AB-4726-9F7D-D6A65C1598F7}" type="presParOf" srcId="{AB402D50-07B2-405D-803B-7BFE0ECE7FDB}" destId="{EDDD97B8-D920-45B8-9F08-143042CC73F8}" srcOrd="6" destOrd="0" presId="urn:microsoft.com/office/officeart/2005/8/layout/hierarchy4"/>
    <dgm:cxn modelId="{DEA6351B-1C6E-4099-83F1-CFDE2EE620C9}" type="presParOf" srcId="{EDDD97B8-D920-45B8-9F08-143042CC73F8}" destId="{A8EAFBDD-4652-4C01-8118-49D520196FEC}" srcOrd="0" destOrd="0" presId="urn:microsoft.com/office/officeart/2005/8/layout/hierarchy4"/>
    <dgm:cxn modelId="{9C2BCA7B-6EB9-4965-B7D9-13D17363379D}" type="presParOf" srcId="{EDDD97B8-D920-45B8-9F08-143042CC73F8}" destId="{DD10C8FA-2DC7-45DB-9839-F8B04E4E85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482BFD3D-D2CA-4DA8-9854-BE06955B2BEA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FDDB682E-9E6A-4652-BE1F-8CA48C7DEFC4}">
      <dgm:prSet/>
      <dgm:spPr/>
      <dgm:t>
        <a:bodyPr/>
        <a:lstStyle/>
        <a:p>
          <a:pPr rtl="0"/>
          <a:r>
            <a:rPr lang="en-US" b="1" baseline="0" dirty="0" smtClean="0"/>
            <a:t>Privacy Impact Assessment</a:t>
          </a:r>
          <a:endParaRPr lang="en-GB" b="1" dirty="0"/>
        </a:p>
      </dgm:t>
    </dgm:pt>
    <dgm:pt modelId="{EEBD2C24-7AE5-4D86-9221-1589B383DA46}" type="parTrans" cxnId="{50B20914-1D67-4EE9-B3DE-E65967F730CF}">
      <dgm:prSet/>
      <dgm:spPr/>
      <dgm:t>
        <a:bodyPr/>
        <a:lstStyle/>
        <a:p>
          <a:endParaRPr lang="en-GB"/>
        </a:p>
      </dgm:t>
    </dgm:pt>
    <dgm:pt modelId="{F73770DA-DF65-4E0A-B6A9-96A02FD5C804}" type="sibTrans" cxnId="{50B20914-1D67-4EE9-B3DE-E65967F730CF}">
      <dgm:prSet/>
      <dgm:spPr/>
      <dgm:t>
        <a:bodyPr/>
        <a:lstStyle/>
        <a:p>
          <a:endParaRPr lang="en-GB"/>
        </a:p>
      </dgm:t>
    </dgm:pt>
    <dgm:pt modelId="{22B72ACA-53CE-4939-B669-7053A8809CAF}">
      <dgm:prSet/>
      <dgm:spPr/>
      <dgm:t>
        <a:bodyPr/>
        <a:lstStyle/>
        <a:p>
          <a:pPr rtl="0"/>
          <a:r>
            <a:rPr lang="en-GB" b="1" dirty="0" smtClean="0"/>
            <a:t>Privacy by Design</a:t>
          </a:r>
          <a:endParaRPr lang="en-GB" b="1" dirty="0"/>
        </a:p>
      </dgm:t>
    </dgm:pt>
    <dgm:pt modelId="{E71B2774-EC8B-4647-BDFC-74C2FF9EC197}" type="parTrans" cxnId="{0E307898-DE8B-4D8A-9629-02F3D54DBF07}">
      <dgm:prSet/>
      <dgm:spPr/>
      <dgm:t>
        <a:bodyPr/>
        <a:lstStyle/>
        <a:p>
          <a:endParaRPr lang="en-GB"/>
        </a:p>
      </dgm:t>
    </dgm:pt>
    <dgm:pt modelId="{0DB4384D-C5BB-4F91-BCD4-F4488C5C96F9}" type="sibTrans" cxnId="{0E307898-DE8B-4D8A-9629-02F3D54DBF07}">
      <dgm:prSet/>
      <dgm:spPr/>
      <dgm:t>
        <a:bodyPr/>
        <a:lstStyle/>
        <a:p>
          <a:endParaRPr lang="en-GB"/>
        </a:p>
      </dgm:t>
    </dgm:pt>
    <dgm:pt modelId="{1FB8C2AD-E372-417E-A70E-36AE5B23ACB8}" type="pres">
      <dgm:prSet presAssocID="{482BFD3D-D2CA-4DA8-9854-BE06955B2BE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1D975BF2-46C3-41C1-BE11-C50935E0E29B}" type="pres">
      <dgm:prSet presAssocID="{FDDB682E-9E6A-4652-BE1F-8CA48C7DEFC4}" presName="Accent1" presStyleCnt="0"/>
      <dgm:spPr/>
      <dgm:t>
        <a:bodyPr/>
        <a:lstStyle/>
        <a:p>
          <a:endParaRPr lang="en-GB"/>
        </a:p>
      </dgm:t>
    </dgm:pt>
    <dgm:pt modelId="{FDCFDF76-780E-46E1-80B6-BD1BB5622888}" type="pres">
      <dgm:prSet presAssocID="{FDDB682E-9E6A-4652-BE1F-8CA48C7DEFC4}" presName="Accent" presStyleLbl="node1" presStyleIdx="0" presStyleCnt="2"/>
      <dgm:spPr/>
      <dgm:t>
        <a:bodyPr/>
        <a:lstStyle/>
        <a:p>
          <a:endParaRPr lang="en-GB"/>
        </a:p>
      </dgm:t>
    </dgm:pt>
    <dgm:pt modelId="{D165DBAF-49B5-41DF-B79B-8F3708A8338A}" type="pres">
      <dgm:prSet presAssocID="{FDDB682E-9E6A-4652-BE1F-8CA48C7DEFC4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6C9A4F-20D0-4A83-A320-30C0F0613423}" type="pres">
      <dgm:prSet presAssocID="{22B72ACA-53CE-4939-B669-7053A8809CAF}" presName="Accent2" presStyleCnt="0"/>
      <dgm:spPr/>
      <dgm:t>
        <a:bodyPr/>
        <a:lstStyle/>
        <a:p>
          <a:endParaRPr lang="en-GB"/>
        </a:p>
      </dgm:t>
    </dgm:pt>
    <dgm:pt modelId="{C5133238-167E-44BB-95F0-90D8BB8F6E3D}" type="pres">
      <dgm:prSet presAssocID="{22B72ACA-53CE-4939-B669-7053A8809CAF}" presName="Accent" presStyleLbl="node1" presStyleIdx="1" presStyleCnt="2" custLinFactNeighborX="1256" custLinFactNeighborY="568"/>
      <dgm:spPr/>
      <dgm:t>
        <a:bodyPr/>
        <a:lstStyle/>
        <a:p>
          <a:endParaRPr lang="en-GB"/>
        </a:p>
      </dgm:t>
    </dgm:pt>
    <dgm:pt modelId="{13474536-DA31-4469-8D13-F6332951EBD2}" type="pres">
      <dgm:prSet presAssocID="{22B72ACA-53CE-4939-B669-7053A8809CA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91960F2-64D4-4508-AE3B-38CE243E3490}" type="presOf" srcId="{FDDB682E-9E6A-4652-BE1F-8CA48C7DEFC4}" destId="{D165DBAF-49B5-41DF-B79B-8F3708A8338A}" srcOrd="0" destOrd="0" presId="urn:microsoft.com/office/officeart/2009/layout/CircleArrowProcess"/>
    <dgm:cxn modelId="{E58FA5D7-E09B-4A41-99B2-41656E95529B}" type="presOf" srcId="{482BFD3D-D2CA-4DA8-9854-BE06955B2BEA}" destId="{1FB8C2AD-E372-417E-A70E-36AE5B23ACB8}" srcOrd="0" destOrd="0" presId="urn:microsoft.com/office/officeart/2009/layout/CircleArrowProcess"/>
    <dgm:cxn modelId="{50B20914-1D67-4EE9-B3DE-E65967F730CF}" srcId="{482BFD3D-D2CA-4DA8-9854-BE06955B2BEA}" destId="{FDDB682E-9E6A-4652-BE1F-8CA48C7DEFC4}" srcOrd="0" destOrd="0" parTransId="{EEBD2C24-7AE5-4D86-9221-1589B383DA46}" sibTransId="{F73770DA-DF65-4E0A-B6A9-96A02FD5C804}"/>
    <dgm:cxn modelId="{0E307898-DE8B-4D8A-9629-02F3D54DBF07}" srcId="{482BFD3D-D2CA-4DA8-9854-BE06955B2BEA}" destId="{22B72ACA-53CE-4939-B669-7053A8809CAF}" srcOrd="1" destOrd="0" parTransId="{E71B2774-EC8B-4647-BDFC-74C2FF9EC197}" sibTransId="{0DB4384D-C5BB-4F91-BCD4-F4488C5C96F9}"/>
    <dgm:cxn modelId="{EBDC8C15-4554-4D9A-BEB5-137AB868E41C}" type="presOf" srcId="{22B72ACA-53CE-4939-B669-7053A8809CAF}" destId="{13474536-DA31-4469-8D13-F6332951EBD2}" srcOrd="0" destOrd="0" presId="urn:microsoft.com/office/officeart/2009/layout/CircleArrowProcess"/>
    <dgm:cxn modelId="{5E717761-1E80-4173-87C5-A9B927ECC8E3}" type="presParOf" srcId="{1FB8C2AD-E372-417E-A70E-36AE5B23ACB8}" destId="{1D975BF2-46C3-41C1-BE11-C50935E0E29B}" srcOrd="0" destOrd="0" presId="urn:microsoft.com/office/officeart/2009/layout/CircleArrowProcess"/>
    <dgm:cxn modelId="{F83A61E1-7CEE-4B1B-B0A4-62D6C1AFE1AC}" type="presParOf" srcId="{1D975BF2-46C3-41C1-BE11-C50935E0E29B}" destId="{FDCFDF76-780E-46E1-80B6-BD1BB5622888}" srcOrd="0" destOrd="0" presId="urn:microsoft.com/office/officeart/2009/layout/CircleArrowProcess"/>
    <dgm:cxn modelId="{F8737A8E-64E2-4D01-8BE4-5118F894E9B6}" type="presParOf" srcId="{1FB8C2AD-E372-417E-A70E-36AE5B23ACB8}" destId="{D165DBAF-49B5-41DF-B79B-8F3708A8338A}" srcOrd="1" destOrd="0" presId="urn:microsoft.com/office/officeart/2009/layout/CircleArrowProcess"/>
    <dgm:cxn modelId="{37D884C6-72FF-4A99-A25E-F2157547AC30}" type="presParOf" srcId="{1FB8C2AD-E372-417E-A70E-36AE5B23ACB8}" destId="{F56C9A4F-20D0-4A83-A320-30C0F0613423}" srcOrd="2" destOrd="0" presId="urn:microsoft.com/office/officeart/2009/layout/CircleArrowProcess"/>
    <dgm:cxn modelId="{0E34C97D-BA25-4FFF-98DD-ACD2A7E4C1CB}" type="presParOf" srcId="{F56C9A4F-20D0-4A83-A320-30C0F0613423}" destId="{C5133238-167E-44BB-95F0-90D8BB8F6E3D}" srcOrd="0" destOrd="0" presId="urn:microsoft.com/office/officeart/2009/layout/CircleArrowProcess"/>
    <dgm:cxn modelId="{AB4E5EDB-A1E7-4FEC-A301-F9C7F9D7ACC1}" type="presParOf" srcId="{1FB8C2AD-E372-417E-A70E-36AE5B23ACB8}" destId="{13474536-DA31-4469-8D13-F6332951EBD2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482BFD3D-D2CA-4DA8-9854-BE06955B2BEA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FB8C2AD-E372-417E-A70E-36AE5B23ACB8}" type="pres">
      <dgm:prSet presAssocID="{482BFD3D-D2CA-4DA8-9854-BE06955B2BE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</dgm:ptLst>
  <dgm:cxnLst>
    <dgm:cxn modelId="{5DD6AC24-2BBA-493D-8B4C-2B68FC467CDA}" type="presOf" srcId="{482BFD3D-D2CA-4DA8-9854-BE06955B2BEA}" destId="{1FB8C2AD-E372-417E-A70E-36AE5B23ACB8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28E7DC21-0F78-4613-9FC6-8E02E44823AA}" type="doc">
      <dgm:prSet loTypeId="urn:microsoft.com/office/officeart/2005/8/layout/defaul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75912E10-6105-45D5-89A4-BA0217F41B55}">
      <dgm:prSet phldrT="[Text]"/>
      <dgm:spPr/>
      <dgm:t>
        <a:bodyPr/>
        <a:lstStyle/>
        <a:p>
          <a:r>
            <a:rPr lang="en-GB" dirty="0" smtClean="0"/>
            <a:t>Scope of regulated personal data</a:t>
          </a:r>
          <a:endParaRPr lang="en-GB" dirty="0"/>
        </a:p>
      </dgm:t>
    </dgm:pt>
    <dgm:pt modelId="{BA317D90-D167-4D88-8FCA-27EC04325383}" type="parTrans" cxnId="{9E0463FA-4C41-4688-A1FC-29BF919A1EAA}">
      <dgm:prSet/>
      <dgm:spPr/>
      <dgm:t>
        <a:bodyPr/>
        <a:lstStyle/>
        <a:p>
          <a:endParaRPr lang="en-GB"/>
        </a:p>
      </dgm:t>
    </dgm:pt>
    <dgm:pt modelId="{D4B85EA2-EFDC-4263-9905-159405E40DCF}" type="sibTrans" cxnId="{9E0463FA-4C41-4688-A1FC-29BF919A1EAA}">
      <dgm:prSet/>
      <dgm:spPr/>
      <dgm:t>
        <a:bodyPr/>
        <a:lstStyle/>
        <a:p>
          <a:endParaRPr lang="en-GB"/>
        </a:p>
      </dgm:t>
    </dgm:pt>
    <dgm:pt modelId="{2AED6F71-B353-41E7-9DDA-8BFC22141D57}">
      <dgm:prSet phldrT="[Text]"/>
      <dgm:spPr/>
      <dgm:t>
        <a:bodyPr/>
        <a:lstStyle/>
        <a:p>
          <a:r>
            <a:rPr lang="en-GB" dirty="0" smtClean="0"/>
            <a:t>Consent and legitimate interest for processing </a:t>
          </a:r>
          <a:endParaRPr lang="en-GB" dirty="0"/>
        </a:p>
      </dgm:t>
    </dgm:pt>
    <dgm:pt modelId="{54F16F62-D594-42D2-9815-ADCE781381BB}" type="parTrans" cxnId="{00B08047-83F8-4899-87B4-E0597F2AED98}">
      <dgm:prSet/>
      <dgm:spPr/>
      <dgm:t>
        <a:bodyPr/>
        <a:lstStyle/>
        <a:p>
          <a:endParaRPr lang="en-GB"/>
        </a:p>
      </dgm:t>
    </dgm:pt>
    <dgm:pt modelId="{5064C3FB-B67C-44AB-9ACB-375D757CBA10}" type="sibTrans" cxnId="{00B08047-83F8-4899-87B4-E0597F2AED98}">
      <dgm:prSet/>
      <dgm:spPr/>
      <dgm:t>
        <a:bodyPr/>
        <a:lstStyle/>
        <a:p>
          <a:endParaRPr lang="en-GB"/>
        </a:p>
      </dgm:t>
    </dgm:pt>
    <dgm:pt modelId="{D01F16EE-DFB3-43F8-91A4-1FC13CE92BCC}">
      <dgm:prSet phldrT="[Text]"/>
      <dgm:spPr/>
      <dgm:t>
        <a:bodyPr/>
        <a:lstStyle/>
        <a:p>
          <a:r>
            <a:rPr lang="en-GB" dirty="0" smtClean="0"/>
            <a:t>Notice</a:t>
          </a:r>
          <a:endParaRPr lang="en-GB" dirty="0"/>
        </a:p>
      </dgm:t>
    </dgm:pt>
    <dgm:pt modelId="{9AEED2AA-FFC5-4B81-9084-AB32E8EB54CD}" type="parTrans" cxnId="{E5B4A7CF-A90F-4973-85C1-4DDE1E02603A}">
      <dgm:prSet/>
      <dgm:spPr/>
      <dgm:t>
        <a:bodyPr/>
        <a:lstStyle/>
        <a:p>
          <a:endParaRPr lang="en-GB"/>
        </a:p>
      </dgm:t>
    </dgm:pt>
    <dgm:pt modelId="{7C0E75BB-7C4C-41EF-BB23-C706F93E387D}" type="sibTrans" cxnId="{E5B4A7CF-A90F-4973-85C1-4DDE1E02603A}">
      <dgm:prSet/>
      <dgm:spPr/>
      <dgm:t>
        <a:bodyPr/>
        <a:lstStyle/>
        <a:p>
          <a:endParaRPr lang="en-GB"/>
        </a:p>
      </dgm:t>
    </dgm:pt>
    <dgm:pt modelId="{2BAC7536-00AB-443D-88E6-EB429CF9C991}">
      <dgm:prSet phldrT="[Text]"/>
      <dgm:spPr/>
      <dgm:t>
        <a:bodyPr/>
        <a:lstStyle/>
        <a:p>
          <a:r>
            <a:rPr lang="en-GB" dirty="0" smtClean="0"/>
            <a:t>Purpose specification and compatibility</a:t>
          </a:r>
          <a:endParaRPr lang="en-GB" dirty="0"/>
        </a:p>
      </dgm:t>
    </dgm:pt>
    <dgm:pt modelId="{7FC279BE-04DE-4776-A204-B4C8E1CB7180}" type="parTrans" cxnId="{DA10824A-4184-4A25-8BB8-F56ABC536358}">
      <dgm:prSet/>
      <dgm:spPr/>
      <dgm:t>
        <a:bodyPr/>
        <a:lstStyle/>
        <a:p>
          <a:endParaRPr lang="en-GB"/>
        </a:p>
      </dgm:t>
    </dgm:pt>
    <dgm:pt modelId="{9397C4C8-01CA-4BD4-A469-A7CD3A9BC94D}" type="sibTrans" cxnId="{DA10824A-4184-4A25-8BB8-F56ABC536358}">
      <dgm:prSet/>
      <dgm:spPr/>
      <dgm:t>
        <a:bodyPr/>
        <a:lstStyle/>
        <a:p>
          <a:endParaRPr lang="en-GB"/>
        </a:p>
      </dgm:t>
    </dgm:pt>
    <dgm:pt modelId="{C13C210E-26A0-4C77-A92E-D067C7BE9CDB}">
      <dgm:prSet phldrT="[Text]"/>
      <dgm:spPr/>
      <dgm:t>
        <a:bodyPr/>
        <a:lstStyle/>
        <a:p>
          <a:r>
            <a:rPr lang="en-GB" dirty="0" smtClean="0"/>
            <a:t>Data minimisation and deletion </a:t>
          </a:r>
          <a:endParaRPr lang="en-GB" dirty="0"/>
        </a:p>
      </dgm:t>
    </dgm:pt>
    <dgm:pt modelId="{0A35B3F6-F634-40E7-A3CC-641A6D7C42B9}" type="parTrans" cxnId="{1BDD7418-13B3-47E3-A563-177DD8D8BDE5}">
      <dgm:prSet/>
      <dgm:spPr/>
      <dgm:t>
        <a:bodyPr/>
        <a:lstStyle/>
        <a:p>
          <a:endParaRPr lang="en-GB"/>
        </a:p>
      </dgm:t>
    </dgm:pt>
    <dgm:pt modelId="{AFCB8C4C-DBB6-4601-892D-9F802CDC3F59}" type="sibTrans" cxnId="{1BDD7418-13B3-47E3-A563-177DD8D8BDE5}">
      <dgm:prSet/>
      <dgm:spPr/>
      <dgm:t>
        <a:bodyPr/>
        <a:lstStyle/>
        <a:p>
          <a:endParaRPr lang="en-GB"/>
        </a:p>
      </dgm:t>
    </dgm:pt>
    <dgm:pt modelId="{9FD4DF40-3E42-4357-A7DD-3BC8DDCF163C}">
      <dgm:prSet phldrT="[Text]"/>
      <dgm:spPr/>
      <dgm:t>
        <a:bodyPr/>
        <a:lstStyle/>
        <a:p>
          <a:r>
            <a:rPr lang="en-GB" dirty="0" smtClean="0"/>
            <a:t>Profiling and automated decision taking</a:t>
          </a:r>
          <a:endParaRPr lang="en-GB" dirty="0"/>
        </a:p>
      </dgm:t>
    </dgm:pt>
    <dgm:pt modelId="{2E611195-69FA-4D93-B1D4-56AD903D0BB2}" type="parTrans" cxnId="{965C53E6-3E34-4DB7-8283-6E887A89298A}">
      <dgm:prSet/>
      <dgm:spPr/>
      <dgm:t>
        <a:bodyPr/>
        <a:lstStyle/>
        <a:p>
          <a:endParaRPr lang="en-GB"/>
        </a:p>
      </dgm:t>
    </dgm:pt>
    <dgm:pt modelId="{39701E26-9344-476B-9D0E-979C05CFF397}" type="sibTrans" cxnId="{965C53E6-3E34-4DB7-8283-6E887A89298A}">
      <dgm:prSet/>
      <dgm:spPr/>
      <dgm:t>
        <a:bodyPr/>
        <a:lstStyle/>
        <a:p>
          <a:endParaRPr lang="en-GB"/>
        </a:p>
      </dgm:t>
    </dgm:pt>
    <dgm:pt modelId="{17DC5807-F7E3-4376-969D-3709ACF31E20}">
      <dgm:prSet phldrT="[Text]"/>
      <dgm:spPr/>
      <dgm:t>
        <a:bodyPr/>
        <a:lstStyle/>
        <a:p>
          <a:r>
            <a:rPr lang="en-GB" dirty="0" smtClean="0"/>
            <a:t>Data security </a:t>
          </a:r>
          <a:endParaRPr lang="en-GB" dirty="0"/>
        </a:p>
      </dgm:t>
    </dgm:pt>
    <dgm:pt modelId="{3D518740-CAC8-4E30-B8B4-CA5B5BE0FD16}" type="parTrans" cxnId="{91EEB34C-8319-40A8-BC0A-A432F1348A3C}">
      <dgm:prSet/>
      <dgm:spPr/>
      <dgm:t>
        <a:bodyPr/>
        <a:lstStyle/>
        <a:p>
          <a:endParaRPr lang="en-GB"/>
        </a:p>
      </dgm:t>
    </dgm:pt>
    <dgm:pt modelId="{B6D9A8AA-7C3E-4CBA-A96F-CD453EE3BDB7}" type="sibTrans" cxnId="{91EEB34C-8319-40A8-BC0A-A432F1348A3C}">
      <dgm:prSet/>
      <dgm:spPr/>
      <dgm:t>
        <a:bodyPr/>
        <a:lstStyle/>
        <a:p>
          <a:endParaRPr lang="en-GB"/>
        </a:p>
      </dgm:t>
    </dgm:pt>
    <dgm:pt modelId="{7B7E3757-98DE-4DFA-93D0-2D0733B8539A}">
      <dgm:prSet phldrT="[Text]"/>
      <dgm:spPr/>
      <dgm:t>
        <a:bodyPr/>
        <a:lstStyle/>
        <a:p>
          <a:r>
            <a:rPr lang="en-GB" dirty="0" smtClean="0"/>
            <a:t>Data quality</a:t>
          </a:r>
          <a:endParaRPr lang="en-GB" dirty="0"/>
        </a:p>
      </dgm:t>
    </dgm:pt>
    <dgm:pt modelId="{264302F0-F466-409A-8794-496143D482EC}" type="parTrans" cxnId="{2832E582-74EA-4BCD-9E2E-8C443A64DFD2}">
      <dgm:prSet/>
      <dgm:spPr/>
      <dgm:t>
        <a:bodyPr/>
        <a:lstStyle/>
        <a:p>
          <a:endParaRPr lang="en-GB"/>
        </a:p>
      </dgm:t>
    </dgm:pt>
    <dgm:pt modelId="{F1A6C609-28BF-419B-AED1-AEF8942B3CB0}" type="sibTrans" cxnId="{2832E582-74EA-4BCD-9E2E-8C443A64DFD2}">
      <dgm:prSet/>
      <dgm:spPr/>
      <dgm:t>
        <a:bodyPr/>
        <a:lstStyle/>
        <a:p>
          <a:endParaRPr lang="en-GB"/>
        </a:p>
      </dgm:t>
    </dgm:pt>
    <dgm:pt modelId="{A46B2666-97CF-4B1F-AA3A-26F88B3795E1}">
      <dgm:prSet phldrT="[Text]"/>
      <dgm:spPr/>
      <dgm:t>
        <a:bodyPr/>
        <a:lstStyle/>
        <a:p>
          <a:r>
            <a:rPr lang="en-GB" dirty="0" smtClean="0"/>
            <a:t>Fair processing</a:t>
          </a:r>
          <a:endParaRPr lang="en-GB" dirty="0"/>
        </a:p>
      </dgm:t>
    </dgm:pt>
    <dgm:pt modelId="{DD5C3A4B-D3AF-4B1F-BC6A-D90BCEDD5C27}" type="parTrans" cxnId="{AACF6826-1286-41FE-8C69-22E434B1444C}">
      <dgm:prSet/>
      <dgm:spPr/>
      <dgm:t>
        <a:bodyPr/>
        <a:lstStyle/>
        <a:p>
          <a:endParaRPr lang="en-GB"/>
        </a:p>
      </dgm:t>
    </dgm:pt>
    <dgm:pt modelId="{C0C0BA93-0C96-4623-B693-2D50CAC232BA}" type="sibTrans" cxnId="{AACF6826-1286-41FE-8C69-22E434B1444C}">
      <dgm:prSet/>
      <dgm:spPr/>
      <dgm:t>
        <a:bodyPr/>
        <a:lstStyle/>
        <a:p>
          <a:endParaRPr lang="en-GB"/>
        </a:p>
      </dgm:t>
    </dgm:pt>
    <dgm:pt modelId="{8E1F017D-599C-4CA5-8DE2-1FFE6CBC5650}">
      <dgm:prSet phldrT="[Text]"/>
      <dgm:spPr/>
      <dgm:t>
        <a:bodyPr/>
        <a:lstStyle/>
        <a:p>
          <a:r>
            <a:rPr lang="en-GB" dirty="0" smtClean="0"/>
            <a:t>Rights of Individuals</a:t>
          </a:r>
          <a:endParaRPr lang="en-GB" dirty="0"/>
        </a:p>
      </dgm:t>
    </dgm:pt>
    <dgm:pt modelId="{508C0E9F-D1E7-4230-8CDD-45E136C7360B}" type="parTrans" cxnId="{81FD78AD-700B-4B32-B79C-CB82A29A94FC}">
      <dgm:prSet/>
      <dgm:spPr/>
    </dgm:pt>
    <dgm:pt modelId="{42442264-1090-466F-ACE9-60FB179E75D1}" type="sibTrans" cxnId="{81FD78AD-700B-4B32-B79C-CB82A29A94FC}">
      <dgm:prSet/>
      <dgm:spPr/>
    </dgm:pt>
    <dgm:pt modelId="{E9D1E40E-4217-4EFD-B375-78854A50B0CB}" type="pres">
      <dgm:prSet presAssocID="{28E7DC21-0F78-4613-9FC6-8E02E44823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F8D310-0498-49AF-B279-A0A6A7E94ED2}" type="pres">
      <dgm:prSet presAssocID="{75912E10-6105-45D5-89A4-BA0217F41B55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52CFDF-BF0B-4AD3-B306-D37D770DCCD5}" type="pres">
      <dgm:prSet presAssocID="{D4B85EA2-EFDC-4263-9905-159405E40DCF}" presName="sibTrans" presStyleCnt="0"/>
      <dgm:spPr/>
      <dgm:t>
        <a:bodyPr/>
        <a:lstStyle/>
        <a:p>
          <a:endParaRPr lang="en-GB"/>
        </a:p>
      </dgm:t>
    </dgm:pt>
    <dgm:pt modelId="{C3656332-4E32-4C16-B6AC-482F85AF5A3C}" type="pres">
      <dgm:prSet presAssocID="{2AED6F71-B353-41E7-9DDA-8BFC22141D57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0E2A8E-49B5-417A-B550-11362CA96D9B}" type="pres">
      <dgm:prSet presAssocID="{5064C3FB-B67C-44AB-9ACB-375D757CBA10}" presName="sibTrans" presStyleCnt="0"/>
      <dgm:spPr/>
      <dgm:t>
        <a:bodyPr/>
        <a:lstStyle/>
        <a:p>
          <a:endParaRPr lang="en-GB"/>
        </a:p>
      </dgm:t>
    </dgm:pt>
    <dgm:pt modelId="{B2F1C51E-5B9C-4673-880B-65E8F84CDCFF}" type="pres">
      <dgm:prSet presAssocID="{D01F16EE-DFB3-43F8-91A4-1FC13CE92BC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A876CF-D0CA-4B5E-94DD-A40949806601}" type="pres">
      <dgm:prSet presAssocID="{7C0E75BB-7C4C-41EF-BB23-C706F93E387D}" presName="sibTrans" presStyleCnt="0"/>
      <dgm:spPr/>
      <dgm:t>
        <a:bodyPr/>
        <a:lstStyle/>
        <a:p>
          <a:endParaRPr lang="en-GB"/>
        </a:p>
      </dgm:t>
    </dgm:pt>
    <dgm:pt modelId="{74FB4710-4CD2-44E3-AF2A-98EAA574E3EB}" type="pres">
      <dgm:prSet presAssocID="{A46B2666-97CF-4B1F-AA3A-26F88B3795E1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C28D32-BA99-492D-BFCA-D4CDD149194D}" type="pres">
      <dgm:prSet presAssocID="{C0C0BA93-0C96-4623-B693-2D50CAC232BA}" presName="sibTrans" presStyleCnt="0"/>
      <dgm:spPr/>
    </dgm:pt>
    <dgm:pt modelId="{F64D67F5-1BAE-4EA4-BB66-7AA13C156673}" type="pres">
      <dgm:prSet presAssocID="{2BAC7536-00AB-443D-88E6-EB429CF9C99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004514-6289-4A95-B627-6A5386ACE988}" type="pres">
      <dgm:prSet presAssocID="{9397C4C8-01CA-4BD4-A469-A7CD3A9BC94D}" presName="sibTrans" presStyleCnt="0"/>
      <dgm:spPr/>
      <dgm:t>
        <a:bodyPr/>
        <a:lstStyle/>
        <a:p>
          <a:endParaRPr lang="en-GB"/>
        </a:p>
      </dgm:t>
    </dgm:pt>
    <dgm:pt modelId="{CA8151C8-F8A4-4390-9B71-CCE3FAB852D3}" type="pres">
      <dgm:prSet presAssocID="{C13C210E-26A0-4C77-A92E-D067C7BE9CD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42D4A1-4A72-4BA3-B222-2F45C14625CE}" type="pres">
      <dgm:prSet presAssocID="{AFCB8C4C-DBB6-4601-892D-9F802CDC3F59}" presName="sibTrans" presStyleCnt="0"/>
      <dgm:spPr/>
      <dgm:t>
        <a:bodyPr/>
        <a:lstStyle/>
        <a:p>
          <a:endParaRPr lang="en-GB"/>
        </a:p>
      </dgm:t>
    </dgm:pt>
    <dgm:pt modelId="{F25D31FD-08BC-4FD3-A1EA-4E33FDC14F9E}" type="pres">
      <dgm:prSet presAssocID="{7B7E3757-98DE-4DFA-93D0-2D0733B8539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79FBD5-E59E-4A7D-8F7E-A321BF734395}" type="pres">
      <dgm:prSet presAssocID="{F1A6C609-28BF-419B-AED1-AEF8942B3CB0}" presName="sibTrans" presStyleCnt="0"/>
      <dgm:spPr/>
      <dgm:t>
        <a:bodyPr/>
        <a:lstStyle/>
        <a:p>
          <a:endParaRPr lang="en-GB"/>
        </a:p>
      </dgm:t>
    </dgm:pt>
    <dgm:pt modelId="{54FB0377-D5C8-4F32-8476-047749FC12C3}" type="pres">
      <dgm:prSet presAssocID="{9FD4DF40-3E42-4357-A7DD-3BC8DDCF163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4502EA-D879-42F1-80FB-D57D3D61FCF9}" type="pres">
      <dgm:prSet presAssocID="{39701E26-9344-476B-9D0E-979C05CFF397}" presName="sibTrans" presStyleCnt="0"/>
      <dgm:spPr/>
      <dgm:t>
        <a:bodyPr/>
        <a:lstStyle/>
        <a:p>
          <a:endParaRPr lang="en-GB"/>
        </a:p>
      </dgm:t>
    </dgm:pt>
    <dgm:pt modelId="{40A4E2C7-C2AF-4823-BC91-6B14D3881EE5}" type="pres">
      <dgm:prSet presAssocID="{17DC5807-F7E3-4376-969D-3709ACF31E20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5EB715-8088-45B7-90F2-928A3B551AD9}" type="pres">
      <dgm:prSet presAssocID="{B6D9A8AA-7C3E-4CBA-A96F-CD453EE3BDB7}" presName="sibTrans" presStyleCnt="0"/>
      <dgm:spPr/>
    </dgm:pt>
    <dgm:pt modelId="{3E0045E0-77B5-4B9A-A23C-8EBC0157408D}" type="pres">
      <dgm:prSet presAssocID="{8E1F017D-599C-4CA5-8DE2-1FFE6CBC5650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B08047-83F8-4899-87B4-E0597F2AED98}" srcId="{28E7DC21-0F78-4613-9FC6-8E02E44823AA}" destId="{2AED6F71-B353-41E7-9DDA-8BFC22141D57}" srcOrd="1" destOrd="0" parTransId="{54F16F62-D594-42D2-9815-ADCE781381BB}" sibTransId="{5064C3FB-B67C-44AB-9ACB-375D757CBA10}"/>
    <dgm:cxn modelId="{965C53E6-3E34-4DB7-8283-6E887A89298A}" srcId="{28E7DC21-0F78-4613-9FC6-8E02E44823AA}" destId="{9FD4DF40-3E42-4357-A7DD-3BC8DDCF163C}" srcOrd="7" destOrd="0" parTransId="{2E611195-69FA-4D93-B1D4-56AD903D0BB2}" sibTransId="{39701E26-9344-476B-9D0E-979C05CFF397}"/>
    <dgm:cxn modelId="{E5B4A7CF-A90F-4973-85C1-4DDE1E02603A}" srcId="{28E7DC21-0F78-4613-9FC6-8E02E44823AA}" destId="{D01F16EE-DFB3-43F8-91A4-1FC13CE92BCC}" srcOrd="2" destOrd="0" parTransId="{9AEED2AA-FFC5-4B81-9084-AB32E8EB54CD}" sibTransId="{7C0E75BB-7C4C-41EF-BB23-C706F93E387D}"/>
    <dgm:cxn modelId="{9E0463FA-4C41-4688-A1FC-29BF919A1EAA}" srcId="{28E7DC21-0F78-4613-9FC6-8E02E44823AA}" destId="{75912E10-6105-45D5-89A4-BA0217F41B55}" srcOrd="0" destOrd="0" parTransId="{BA317D90-D167-4D88-8FCA-27EC04325383}" sibTransId="{D4B85EA2-EFDC-4263-9905-159405E40DCF}"/>
    <dgm:cxn modelId="{8D7BA94F-A772-4422-ACBD-A67EEB6ED496}" type="presOf" srcId="{28E7DC21-0F78-4613-9FC6-8E02E44823AA}" destId="{E9D1E40E-4217-4EFD-B375-78854A50B0CB}" srcOrd="0" destOrd="0" presId="urn:microsoft.com/office/officeart/2005/8/layout/default"/>
    <dgm:cxn modelId="{44319E75-E850-4384-8FC8-47DA215AACAF}" type="presOf" srcId="{D01F16EE-DFB3-43F8-91A4-1FC13CE92BCC}" destId="{B2F1C51E-5B9C-4673-880B-65E8F84CDCFF}" srcOrd="0" destOrd="0" presId="urn:microsoft.com/office/officeart/2005/8/layout/default"/>
    <dgm:cxn modelId="{14F13026-E233-4D6E-9516-1B026220B047}" type="presOf" srcId="{17DC5807-F7E3-4376-969D-3709ACF31E20}" destId="{40A4E2C7-C2AF-4823-BC91-6B14D3881EE5}" srcOrd="0" destOrd="0" presId="urn:microsoft.com/office/officeart/2005/8/layout/default"/>
    <dgm:cxn modelId="{48FA1CCF-26EF-4FE9-98D8-DCC944193095}" type="presOf" srcId="{2BAC7536-00AB-443D-88E6-EB429CF9C991}" destId="{F64D67F5-1BAE-4EA4-BB66-7AA13C156673}" srcOrd="0" destOrd="0" presId="urn:microsoft.com/office/officeart/2005/8/layout/default"/>
    <dgm:cxn modelId="{B033520E-616F-4F0E-9D04-D3EE404EA50C}" type="presOf" srcId="{7B7E3757-98DE-4DFA-93D0-2D0733B8539A}" destId="{F25D31FD-08BC-4FD3-A1EA-4E33FDC14F9E}" srcOrd="0" destOrd="0" presId="urn:microsoft.com/office/officeart/2005/8/layout/default"/>
    <dgm:cxn modelId="{3C883E52-279F-40B8-BAC3-6F86C2F88554}" type="presOf" srcId="{A46B2666-97CF-4B1F-AA3A-26F88B3795E1}" destId="{74FB4710-4CD2-44E3-AF2A-98EAA574E3EB}" srcOrd="0" destOrd="0" presId="urn:microsoft.com/office/officeart/2005/8/layout/default"/>
    <dgm:cxn modelId="{2832E582-74EA-4BCD-9E2E-8C443A64DFD2}" srcId="{28E7DC21-0F78-4613-9FC6-8E02E44823AA}" destId="{7B7E3757-98DE-4DFA-93D0-2D0733B8539A}" srcOrd="6" destOrd="0" parTransId="{264302F0-F466-409A-8794-496143D482EC}" sibTransId="{F1A6C609-28BF-419B-AED1-AEF8942B3CB0}"/>
    <dgm:cxn modelId="{DA10824A-4184-4A25-8BB8-F56ABC536358}" srcId="{28E7DC21-0F78-4613-9FC6-8E02E44823AA}" destId="{2BAC7536-00AB-443D-88E6-EB429CF9C991}" srcOrd="4" destOrd="0" parTransId="{7FC279BE-04DE-4776-A204-B4C8E1CB7180}" sibTransId="{9397C4C8-01CA-4BD4-A469-A7CD3A9BC94D}"/>
    <dgm:cxn modelId="{91EEB34C-8319-40A8-BC0A-A432F1348A3C}" srcId="{28E7DC21-0F78-4613-9FC6-8E02E44823AA}" destId="{17DC5807-F7E3-4376-969D-3709ACF31E20}" srcOrd="8" destOrd="0" parTransId="{3D518740-CAC8-4E30-B8B4-CA5B5BE0FD16}" sibTransId="{B6D9A8AA-7C3E-4CBA-A96F-CD453EE3BDB7}"/>
    <dgm:cxn modelId="{11CAF236-814A-41A0-82D2-C7837983E465}" type="presOf" srcId="{75912E10-6105-45D5-89A4-BA0217F41B55}" destId="{CEF8D310-0498-49AF-B279-A0A6A7E94ED2}" srcOrd="0" destOrd="0" presId="urn:microsoft.com/office/officeart/2005/8/layout/default"/>
    <dgm:cxn modelId="{BB07C8DB-52E8-4824-9CD9-E94821603DB5}" type="presOf" srcId="{8E1F017D-599C-4CA5-8DE2-1FFE6CBC5650}" destId="{3E0045E0-77B5-4B9A-A23C-8EBC0157408D}" srcOrd="0" destOrd="0" presId="urn:microsoft.com/office/officeart/2005/8/layout/default"/>
    <dgm:cxn modelId="{AACF6826-1286-41FE-8C69-22E434B1444C}" srcId="{28E7DC21-0F78-4613-9FC6-8E02E44823AA}" destId="{A46B2666-97CF-4B1F-AA3A-26F88B3795E1}" srcOrd="3" destOrd="0" parTransId="{DD5C3A4B-D3AF-4B1F-BC6A-D90BCEDD5C27}" sibTransId="{C0C0BA93-0C96-4623-B693-2D50CAC232BA}"/>
    <dgm:cxn modelId="{1BDD7418-13B3-47E3-A563-177DD8D8BDE5}" srcId="{28E7DC21-0F78-4613-9FC6-8E02E44823AA}" destId="{C13C210E-26A0-4C77-A92E-D067C7BE9CDB}" srcOrd="5" destOrd="0" parTransId="{0A35B3F6-F634-40E7-A3CC-641A6D7C42B9}" sibTransId="{AFCB8C4C-DBB6-4601-892D-9F802CDC3F59}"/>
    <dgm:cxn modelId="{B59B8F75-DD88-474B-86DC-3A2591A26CE3}" type="presOf" srcId="{C13C210E-26A0-4C77-A92E-D067C7BE9CDB}" destId="{CA8151C8-F8A4-4390-9B71-CCE3FAB852D3}" srcOrd="0" destOrd="0" presId="urn:microsoft.com/office/officeart/2005/8/layout/default"/>
    <dgm:cxn modelId="{9ECD112A-8AC8-46BB-A47F-23DA0ACE28ED}" type="presOf" srcId="{2AED6F71-B353-41E7-9DDA-8BFC22141D57}" destId="{C3656332-4E32-4C16-B6AC-482F85AF5A3C}" srcOrd="0" destOrd="0" presId="urn:microsoft.com/office/officeart/2005/8/layout/default"/>
    <dgm:cxn modelId="{AE2B899B-19EC-40B5-8F96-D54FA6E82890}" type="presOf" srcId="{9FD4DF40-3E42-4357-A7DD-3BC8DDCF163C}" destId="{54FB0377-D5C8-4F32-8476-047749FC12C3}" srcOrd="0" destOrd="0" presId="urn:microsoft.com/office/officeart/2005/8/layout/default"/>
    <dgm:cxn modelId="{81FD78AD-700B-4B32-B79C-CB82A29A94FC}" srcId="{28E7DC21-0F78-4613-9FC6-8E02E44823AA}" destId="{8E1F017D-599C-4CA5-8DE2-1FFE6CBC5650}" srcOrd="9" destOrd="0" parTransId="{508C0E9F-D1E7-4230-8CDD-45E136C7360B}" sibTransId="{42442264-1090-466F-ACE9-60FB179E75D1}"/>
    <dgm:cxn modelId="{30673B21-B7EE-4C29-B1DF-1907A7AB53B5}" type="presParOf" srcId="{E9D1E40E-4217-4EFD-B375-78854A50B0CB}" destId="{CEF8D310-0498-49AF-B279-A0A6A7E94ED2}" srcOrd="0" destOrd="0" presId="urn:microsoft.com/office/officeart/2005/8/layout/default"/>
    <dgm:cxn modelId="{D371C3AA-A8E0-476C-B947-2DB01371B8D0}" type="presParOf" srcId="{E9D1E40E-4217-4EFD-B375-78854A50B0CB}" destId="{4552CFDF-BF0B-4AD3-B306-D37D770DCCD5}" srcOrd="1" destOrd="0" presId="urn:microsoft.com/office/officeart/2005/8/layout/default"/>
    <dgm:cxn modelId="{BDA85540-1DA8-417A-BC81-07D9AE62143C}" type="presParOf" srcId="{E9D1E40E-4217-4EFD-B375-78854A50B0CB}" destId="{C3656332-4E32-4C16-B6AC-482F85AF5A3C}" srcOrd="2" destOrd="0" presId="urn:microsoft.com/office/officeart/2005/8/layout/default"/>
    <dgm:cxn modelId="{275E24FE-7393-46C0-8714-2A8931F9A176}" type="presParOf" srcId="{E9D1E40E-4217-4EFD-B375-78854A50B0CB}" destId="{250E2A8E-49B5-417A-B550-11362CA96D9B}" srcOrd="3" destOrd="0" presId="urn:microsoft.com/office/officeart/2005/8/layout/default"/>
    <dgm:cxn modelId="{95863923-584D-4D4C-86DA-FEF8228FC5DC}" type="presParOf" srcId="{E9D1E40E-4217-4EFD-B375-78854A50B0CB}" destId="{B2F1C51E-5B9C-4673-880B-65E8F84CDCFF}" srcOrd="4" destOrd="0" presId="urn:microsoft.com/office/officeart/2005/8/layout/default"/>
    <dgm:cxn modelId="{2F8E789B-A8D3-4E07-84B5-952C8C81D12C}" type="presParOf" srcId="{E9D1E40E-4217-4EFD-B375-78854A50B0CB}" destId="{33A876CF-D0CA-4B5E-94DD-A40949806601}" srcOrd="5" destOrd="0" presId="urn:microsoft.com/office/officeart/2005/8/layout/default"/>
    <dgm:cxn modelId="{1DA3BB56-CE3A-4CFD-8F59-C2E96144A443}" type="presParOf" srcId="{E9D1E40E-4217-4EFD-B375-78854A50B0CB}" destId="{74FB4710-4CD2-44E3-AF2A-98EAA574E3EB}" srcOrd="6" destOrd="0" presId="urn:microsoft.com/office/officeart/2005/8/layout/default"/>
    <dgm:cxn modelId="{61102788-3689-48E4-9550-4D644C556DE4}" type="presParOf" srcId="{E9D1E40E-4217-4EFD-B375-78854A50B0CB}" destId="{DEC28D32-BA99-492D-BFCA-D4CDD149194D}" srcOrd="7" destOrd="0" presId="urn:microsoft.com/office/officeart/2005/8/layout/default"/>
    <dgm:cxn modelId="{B2D4AC03-2D2E-45D8-9097-CBABD44E4BAB}" type="presParOf" srcId="{E9D1E40E-4217-4EFD-B375-78854A50B0CB}" destId="{F64D67F5-1BAE-4EA4-BB66-7AA13C156673}" srcOrd="8" destOrd="0" presId="urn:microsoft.com/office/officeart/2005/8/layout/default"/>
    <dgm:cxn modelId="{EA9B1D57-F437-405E-8D2A-AF489B37F38E}" type="presParOf" srcId="{E9D1E40E-4217-4EFD-B375-78854A50B0CB}" destId="{7A004514-6289-4A95-B627-6A5386ACE988}" srcOrd="9" destOrd="0" presId="urn:microsoft.com/office/officeart/2005/8/layout/default"/>
    <dgm:cxn modelId="{3F48AF69-8920-423C-8DF3-A1BD7DB5A32D}" type="presParOf" srcId="{E9D1E40E-4217-4EFD-B375-78854A50B0CB}" destId="{CA8151C8-F8A4-4390-9B71-CCE3FAB852D3}" srcOrd="10" destOrd="0" presId="urn:microsoft.com/office/officeart/2005/8/layout/default"/>
    <dgm:cxn modelId="{E80D4E7F-0BCC-4184-B091-EB3D9D406CFB}" type="presParOf" srcId="{E9D1E40E-4217-4EFD-B375-78854A50B0CB}" destId="{DC42D4A1-4A72-4BA3-B222-2F45C14625CE}" srcOrd="11" destOrd="0" presId="urn:microsoft.com/office/officeart/2005/8/layout/default"/>
    <dgm:cxn modelId="{F668D2B3-EA3E-4A0A-AF72-B8CE471A1CA5}" type="presParOf" srcId="{E9D1E40E-4217-4EFD-B375-78854A50B0CB}" destId="{F25D31FD-08BC-4FD3-A1EA-4E33FDC14F9E}" srcOrd="12" destOrd="0" presId="urn:microsoft.com/office/officeart/2005/8/layout/default"/>
    <dgm:cxn modelId="{505E8009-3217-4A7E-A704-CD4FB80A0E1E}" type="presParOf" srcId="{E9D1E40E-4217-4EFD-B375-78854A50B0CB}" destId="{F379FBD5-E59E-4A7D-8F7E-A321BF734395}" srcOrd="13" destOrd="0" presId="urn:microsoft.com/office/officeart/2005/8/layout/default"/>
    <dgm:cxn modelId="{BF2DE198-062F-48A4-A1B0-2252F5A1BF52}" type="presParOf" srcId="{E9D1E40E-4217-4EFD-B375-78854A50B0CB}" destId="{54FB0377-D5C8-4F32-8476-047749FC12C3}" srcOrd="14" destOrd="0" presId="urn:microsoft.com/office/officeart/2005/8/layout/default"/>
    <dgm:cxn modelId="{17789370-91B5-4BC6-88A3-05B88950C926}" type="presParOf" srcId="{E9D1E40E-4217-4EFD-B375-78854A50B0CB}" destId="{784502EA-D879-42F1-80FB-D57D3D61FCF9}" srcOrd="15" destOrd="0" presId="urn:microsoft.com/office/officeart/2005/8/layout/default"/>
    <dgm:cxn modelId="{EAA73FEC-0394-45D3-9694-168C010BD4D1}" type="presParOf" srcId="{E9D1E40E-4217-4EFD-B375-78854A50B0CB}" destId="{40A4E2C7-C2AF-4823-BC91-6B14D3881EE5}" srcOrd="16" destOrd="0" presId="urn:microsoft.com/office/officeart/2005/8/layout/default"/>
    <dgm:cxn modelId="{45C380B2-CB1A-430F-8DDE-2BC09E26A653}" type="presParOf" srcId="{E9D1E40E-4217-4EFD-B375-78854A50B0CB}" destId="{705EB715-8088-45B7-90F2-928A3B551AD9}" srcOrd="17" destOrd="0" presId="urn:microsoft.com/office/officeart/2005/8/layout/default"/>
    <dgm:cxn modelId="{B53A3271-7248-4D32-8FA6-61A87A20A28C}" type="presParOf" srcId="{E9D1E40E-4217-4EFD-B375-78854A50B0CB}" destId="{3E0045E0-77B5-4B9A-A23C-8EBC0157408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3BA29CED-B132-4D7D-8E73-636DF14EF62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51DA7F-B096-447A-BCAB-D1220A01DF4A}">
      <dgm:prSet phldrT="[Text]"/>
      <dgm:spPr/>
      <dgm:t>
        <a:bodyPr/>
        <a:lstStyle/>
        <a:p>
          <a:r>
            <a:rPr lang="en-GB" b="1" dirty="0" smtClean="0"/>
            <a:t>Preserving qualified </a:t>
          </a:r>
          <a:r>
            <a:rPr lang="en-GB" b="1" dirty="0" err="1" smtClean="0"/>
            <a:t>anonymisation</a:t>
          </a:r>
          <a:r>
            <a:rPr lang="en-GB" b="1" dirty="0" smtClean="0"/>
            <a:t> </a:t>
          </a:r>
          <a:endParaRPr lang="en-GB" b="1" dirty="0"/>
        </a:p>
      </dgm:t>
    </dgm:pt>
    <dgm:pt modelId="{0DF541E0-EDF1-47AA-964B-7924B01FE240}" type="parTrans" cxnId="{C9EB68E6-C72D-4489-AF1C-2C9FF0971B54}">
      <dgm:prSet/>
      <dgm:spPr/>
      <dgm:t>
        <a:bodyPr/>
        <a:lstStyle/>
        <a:p>
          <a:endParaRPr lang="en-GB"/>
        </a:p>
      </dgm:t>
    </dgm:pt>
    <dgm:pt modelId="{EC928FC0-9009-4B69-BB29-DA534ED36664}" type="sibTrans" cxnId="{C9EB68E6-C72D-4489-AF1C-2C9FF0971B54}">
      <dgm:prSet/>
      <dgm:spPr/>
      <dgm:t>
        <a:bodyPr/>
        <a:lstStyle/>
        <a:p>
          <a:endParaRPr lang="en-GB"/>
        </a:p>
      </dgm:t>
    </dgm:pt>
    <dgm:pt modelId="{169577C0-A01E-4B63-8A76-048A7902BA87}">
      <dgm:prSet phldrT="[Text]"/>
      <dgm:spPr/>
      <dgm:t>
        <a:bodyPr/>
        <a:lstStyle/>
        <a:p>
          <a:r>
            <a:rPr lang="en-GB" b="1" dirty="0" smtClean="0"/>
            <a:t>Move from legalistic notices to new transparency  - dashboards, icons, layered notices</a:t>
          </a:r>
          <a:endParaRPr lang="en-GB" b="1" dirty="0"/>
        </a:p>
      </dgm:t>
    </dgm:pt>
    <dgm:pt modelId="{A6EFE7CA-0A5C-4C1E-B16C-FA08868A7402}" type="parTrans" cxnId="{9B0CB41E-5A44-4043-BB5B-520D2B58FCA5}">
      <dgm:prSet/>
      <dgm:spPr/>
      <dgm:t>
        <a:bodyPr/>
        <a:lstStyle/>
        <a:p>
          <a:endParaRPr lang="en-GB"/>
        </a:p>
      </dgm:t>
    </dgm:pt>
    <dgm:pt modelId="{4301C2DB-F57E-4FE9-B12B-B7B3B17D48A2}" type="sibTrans" cxnId="{9B0CB41E-5A44-4043-BB5B-520D2B58FCA5}">
      <dgm:prSet/>
      <dgm:spPr/>
      <dgm:t>
        <a:bodyPr/>
        <a:lstStyle/>
        <a:p>
          <a:endParaRPr lang="en-GB"/>
        </a:p>
      </dgm:t>
    </dgm:pt>
    <dgm:pt modelId="{0497D9EF-F26C-4614-A4AF-1096E890BD40}">
      <dgm:prSet phldrT="[Text]"/>
      <dgm:spPr/>
      <dgm:t>
        <a:bodyPr/>
        <a:lstStyle/>
        <a:p>
          <a:r>
            <a:rPr lang="en-GB" b="1" dirty="0" smtClean="0"/>
            <a:t>Move from consent to legitimate interests, subject to safeguards </a:t>
          </a:r>
          <a:endParaRPr lang="en-GB" b="1" dirty="0"/>
        </a:p>
      </dgm:t>
    </dgm:pt>
    <dgm:pt modelId="{38A97C33-257B-4D79-A660-F92A50796C72}" type="parTrans" cxnId="{B17F257C-3010-421D-834C-A315F0C802A2}">
      <dgm:prSet/>
      <dgm:spPr/>
      <dgm:t>
        <a:bodyPr/>
        <a:lstStyle/>
        <a:p>
          <a:endParaRPr lang="en-GB"/>
        </a:p>
      </dgm:t>
    </dgm:pt>
    <dgm:pt modelId="{A0579775-3CB0-4CF7-9B34-91399FAA8625}" type="sibTrans" cxnId="{B17F257C-3010-421D-834C-A315F0C802A2}">
      <dgm:prSet/>
      <dgm:spPr/>
      <dgm:t>
        <a:bodyPr/>
        <a:lstStyle/>
        <a:p>
          <a:endParaRPr lang="en-GB"/>
        </a:p>
      </dgm:t>
    </dgm:pt>
    <dgm:pt modelId="{197E4774-CB15-4BDE-829B-47B644E7C073}">
      <dgm:prSet phldrT="[Text]"/>
      <dgm:spPr/>
      <dgm:t>
        <a:bodyPr/>
        <a:lstStyle/>
        <a:p>
          <a:r>
            <a:rPr lang="en-GB" b="1" dirty="0" smtClean="0"/>
            <a:t>Stretching purpose limitation</a:t>
          </a:r>
          <a:endParaRPr lang="en-GB" b="1" dirty="0"/>
        </a:p>
      </dgm:t>
    </dgm:pt>
    <dgm:pt modelId="{9A423C3B-6E0B-4940-AB43-79ABB670F348}" type="parTrans" cxnId="{9B2139F3-5A81-4964-875E-F95AFEB75BB4}">
      <dgm:prSet/>
      <dgm:spPr/>
      <dgm:t>
        <a:bodyPr/>
        <a:lstStyle/>
        <a:p>
          <a:endParaRPr lang="en-GB"/>
        </a:p>
      </dgm:t>
    </dgm:pt>
    <dgm:pt modelId="{1C1936B6-9992-4779-80E7-D8863193A934}" type="sibTrans" cxnId="{9B2139F3-5A81-4964-875E-F95AFEB75BB4}">
      <dgm:prSet/>
      <dgm:spPr/>
      <dgm:t>
        <a:bodyPr/>
        <a:lstStyle/>
        <a:p>
          <a:endParaRPr lang="en-GB"/>
        </a:p>
      </dgm:t>
    </dgm:pt>
    <dgm:pt modelId="{BD05294C-B7DE-45A2-97C2-2C41A189CBFA}">
      <dgm:prSet phldrT="[Text]"/>
      <dgm:spPr/>
      <dgm:t>
        <a:bodyPr/>
        <a:lstStyle/>
        <a:p>
          <a:r>
            <a:rPr lang="en-GB" dirty="0" smtClean="0"/>
            <a:t>Robust de-identification technology</a:t>
          </a:r>
          <a:endParaRPr lang="en-GB" dirty="0"/>
        </a:p>
      </dgm:t>
    </dgm:pt>
    <dgm:pt modelId="{41AB2314-7E1C-41D8-9B80-92A0FD1D547D}" type="parTrans" cxnId="{9B7A1915-1604-4CB4-8530-41726FB39B90}">
      <dgm:prSet/>
      <dgm:spPr/>
      <dgm:t>
        <a:bodyPr/>
        <a:lstStyle/>
        <a:p>
          <a:endParaRPr lang="en-GB"/>
        </a:p>
      </dgm:t>
    </dgm:pt>
    <dgm:pt modelId="{091B806E-2F4A-4BEE-B016-FB1A69E773AA}" type="sibTrans" cxnId="{9B7A1915-1604-4CB4-8530-41726FB39B90}">
      <dgm:prSet/>
      <dgm:spPr/>
      <dgm:t>
        <a:bodyPr/>
        <a:lstStyle/>
        <a:p>
          <a:endParaRPr lang="en-GB"/>
        </a:p>
      </dgm:t>
    </dgm:pt>
    <dgm:pt modelId="{D9651B44-D3D8-486B-81DA-ACBAAF32EC4F}">
      <dgm:prSet phldrT="[Text]"/>
      <dgm:spPr/>
      <dgm:t>
        <a:bodyPr/>
        <a:lstStyle/>
        <a:p>
          <a:r>
            <a:rPr lang="en-GB" dirty="0" smtClean="0"/>
            <a:t>Contractual obligations with third parties not to re-identify </a:t>
          </a:r>
          <a:endParaRPr lang="en-GB" dirty="0"/>
        </a:p>
      </dgm:t>
    </dgm:pt>
    <dgm:pt modelId="{BE8DB59B-982C-4C5D-BD7D-9B603596382F}" type="parTrans" cxnId="{FFB01AD0-7944-46FE-B760-FFB672C0284B}">
      <dgm:prSet/>
      <dgm:spPr/>
      <dgm:t>
        <a:bodyPr/>
        <a:lstStyle/>
        <a:p>
          <a:endParaRPr lang="en-GB"/>
        </a:p>
      </dgm:t>
    </dgm:pt>
    <dgm:pt modelId="{FD5DF0A2-D8A2-4AC1-A129-5CB624E0B43C}" type="sibTrans" cxnId="{FFB01AD0-7944-46FE-B760-FFB672C0284B}">
      <dgm:prSet/>
      <dgm:spPr/>
      <dgm:t>
        <a:bodyPr/>
        <a:lstStyle/>
        <a:p>
          <a:endParaRPr lang="en-GB"/>
        </a:p>
      </dgm:t>
    </dgm:pt>
    <dgm:pt modelId="{C3715B95-8EAD-4938-B262-D8ADA74B80AE}">
      <dgm:prSet phldrT="[Text]"/>
      <dgm:spPr/>
      <dgm:t>
        <a:bodyPr/>
        <a:lstStyle/>
        <a:p>
          <a:r>
            <a:rPr lang="en-GB" dirty="0" smtClean="0"/>
            <a:t>More use of legitimate interests, </a:t>
          </a:r>
          <a:r>
            <a:rPr lang="en-GB" dirty="0" smtClean="0"/>
            <a:t>balanced with interests of individuals, coupled </a:t>
          </a:r>
          <a:r>
            <a:rPr lang="en-GB" dirty="0" smtClean="0"/>
            <a:t>with ability to demonstrate and defend</a:t>
          </a:r>
          <a:endParaRPr lang="en-GB" dirty="0"/>
        </a:p>
      </dgm:t>
    </dgm:pt>
    <dgm:pt modelId="{8FE1BC4F-5344-4FBC-89CF-AB08BFBC46BB}" type="parTrans" cxnId="{04BFFB96-6298-44CC-A598-B8850DE0ADF6}">
      <dgm:prSet/>
      <dgm:spPr/>
      <dgm:t>
        <a:bodyPr/>
        <a:lstStyle/>
        <a:p>
          <a:endParaRPr lang="en-GB"/>
        </a:p>
      </dgm:t>
    </dgm:pt>
    <dgm:pt modelId="{AC5AFFAE-FEA2-46C4-9449-01E14346C594}" type="sibTrans" cxnId="{04BFFB96-6298-44CC-A598-B8850DE0ADF6}">
      <dgm:prSet/>
      <dgm:spPr/>
      <dgm:t>
        <a:bodyPr/>
        <a:lstStyle/>
        <a:p>
          <a:endParaRPr lang="en-GB"/>
        </a:p>
      </dgm:t>
    </dgm:pt>
    <dgm:pt modelId="{035C3036-1747-49EE-B2DA-47213AB8D521}">
      <dgm:prSet phldrT="[Text]"/>
      <dgm:spPr/>
      <dgm:t>
        <a:bodyPr/>
        <a:lstStyle/>
        <a:p>
          <a:r>
            <a:rPr lang="en-GB" dirty="0" smtClean="0"/>
            <a:t>Managing individuals’ expectations and concerns, with focus on unexpected uses of data </a:t>
          </a:r>
          <a:endParaRPr lang="en-GB" dirty="0"/>
        </a:p>
      </dgm:t>
    </dgm:pt>
    <dgm:pt modelId="{4C9D5FF9-E602-43E0-9502-30E554838DCE}" type="parTrans" cxnId="{863DC90F-AF45-4A00-936A-9A3A2217FBB1}">
      <dgm:prSet/>
      <dgm:spPr/>
      <dgm:t>
        <a:bodyPr/>
        <a:lstStyle/>
        <a:p>
          <a:endParaRPr lang="en-GB"/>
        </a:p>
      </dgm:t>
    </dgm:pt>
    <dgm:pt modelId="{CEF45BE9-FD65-4D3A-B7D3-AB76010BE6C3}" type="sibTrans" cxnId="{863DC90F-AF45-4A00-936A-9A3A2217FBB1}">
      <dgm:prSet/>
      <dgm:spPr/>
      <dgm:t>
        <a:bodyPr/>
        <a:lstStyle/>
        <a:p>
          <a:endParaRPr lang="en-GB"/>
        </a:p>
      </dgm:t>
    </dgm:pt>
    <dgm:pt modelId="{0F919CF0-2A04-4425-9869-3DB9A421AA2D}">
      <dgm:prSet phldrT="[Text]"/>
      <dgm:spPr/>
      <dgm:t>
        <a:bodyPr/>
        <a:lstStyle/>
        <a:p>
          <a:r>
            <a:rPr lang="en-GB" dirty="0" smtClean="0"/>
            <a:t>Intent, commitment and internal measures not to re-identify data</a:t>
          </a:r>
          <a:endParaRPr lang="en-GB" dirty="0"/>
        </a:p>
      </dgm:t>
    </dgm:pt>
    <dgm:pt modelId="{C7966A1A-0E39-42C2-8277-42821F832DDC}" type="parTrans" cxnId="{C4757AF3-9D0C-4699-980E-8D8C6C57BAD3}">
      <dgm:prSet/>
      <dgm:spPr/>
      <dgm:t>
        <a:bodyPr/>
        <a:lstStyle/>
        <a:p>
          <a:endParaRPr lang="en-GB"/>
        </a:p>
      </dgm:t>
    </dgm:pt>
    <dgm:pt modelId="{AF15A8AD-2E93-4697-B00F-E8D05BDB1867}" type="sibTrans" cxnId="{C4757AF3-9D0C-4699-980E-8D8C6C57BAD3}">
      <dgm:prSet/>
      <dgm:spPr/>
      <dgm:t>
        <a:bodyPr/>
        <a:lstStyle/>
        <a:p>
          <a:endParaRPr lang="en-GB"/>
        </a:p>
      </dgm:t>
    </dgm:pt>
    <dgm:pt modelId="{7A92D0BB-D603-4C98-8750-F1016E3B2579}">
      <dgm:prSet phldrT="[Text]"/>
      <dgm:spPr/>
      <dgm:t>
        <a:bodyPr/>
        <a:lstStyle/>
        <a:p>
          <a:r>
            <a:rPr lang="en-GB" b="0" dirty="0" smtClean="0"/>
            <a:t>New purposes must not be “incompatible”, incorporates risk consideration and reasonable expectations of individuals</a:t>
          </a:r>
          <a:endParaRPr lang="en-GB" b="0" dirty="0"/>
        </a:p>
      </dgm:t>
    </dgm:pt>
    <dgm:pt modelId="{8EFC9A91-DD7E-4FB3-B339-930C24D15218}" type="parTrans" cxnId="{CBC91C77-BF27-4C27-8C12-9C08A36724D6}">
      <dgm:prSet/>
      <dgm:spPr/>
      <dgm:t>
        <a:bodyPr/>
        <a:lstStyle/>
        <a:p>
          <a:endParaRPr lang="en-GB"/>
        </a:p>
      </dgm:t>
    </dgm:pt>
    <dgm:pt modelId="{BDBF9A7E-8AA5-41C7-8116-AE6FE1FF11E0}" type="sibTrans" cxnId="{CBC91C77-BF27-4C27-8C12-9C08A36724D6}">
      <dgm:prSet/>
      <dgm:spPr/>
      <dgm:t>
        <a:bodyPr/>
        <a:lstStyle/>
        <a:p>
          <a:endParaRPr lang="en-GB"/>
        </a:p>
      </dgm:t>
    </dgm:pt>
    <dgm:pt modelId="{94C160B9-5FAD-43F8-863D-6F21A0055A81}" type="pres">
      <dgm:prSet presAssocID="{3BA29CED-B132-4D7D-8E73-636DF14EF6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C62845A-7E73-4103-8587-C447CA664260}" type="pres">
      <dgm:prSet presAssocID="{1751DA7F-B096-447A-BCAB-D1220A01DF4A}" presName="linNode" presStyleCnt="0"/>
      <dgm:spPr/>
    </dgm:pt>
    <dgm:pt modelId="{C2855B73-D9BD-4FB6-8935-1E6FCA1FE887}" type="pres">
      <dgm:prSet presAssocID="{1751DA7F-B096-447A-BCAB-D1220A01DF4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A42235-A910-4E97-914D-7D33A04672C1}" type="pres">
      <dgm:prSet presAssocID="{1751DA7F-B096-447A-BCAB-D1220A01DF4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009E43-0A23-44B7-A6AB-E08F42737655}" type="pres">
      <dgm:prSet presAssocID="{EC928FC0-9009-4B69-BB29-DA534ED36664}" presName="sp" presStyleCnt="0"/>
      <dgm:spPr/>
    </dgm:pt>
    <dgm:pt modelId="{D51D6AC4-FF0E-40C0-8128-BB689DA48896}" type="pres">
      <dgm:prSet presAssocID="{0497D9EF-F26C-4614-A4AF-1096E890BD40}" presName="linNode" presStyleCnt="0"/>
      <dgm:spPr/>
    </dgm:pt>
    <dgm:pt modelId="{8F1D0482-7B26-4223-A872-5302F53931D5}" type="pres">
      <dgm:prSet presAssocID="{0497D9EF-F26C-4614-A4AF-1096E890BD4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9579B6-7C5E-4397-9686-5C60A49DC6F7}" type="pres">
      <dgm:prSet presAssocID="{0497D9EF-F26C-4614-A4AF-1096E890BD4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8F7497-E368-4DB8-81C0-5854F706DC50}" type="pres">
      <dgm:prSet presAssocID="{A0579775-3CB0-4CF7-9B34-91399FAA8625}" presName="sp" presStyleCnt="0"/>
      <dgm:spPr/>
    </dgm:pt>
    <dgm:pt modelId="{777C0DC9-4AD3-4057-840A-25BA5A1D2042}" type="pres">
      <dgm:prSet presAssocID="{169577C0-A01E-4B63-8A76-048A7902BA87}" presName="linNode" presStyleCnt="0"/>
      <dgm:spPr/>
    </dgm:pt>
    <dgm:pt modelId="{AE2D876D-E46E-4348-A878-E12F1BA66EA4}" type="pres">
      <dgm:prSet presAssocID="{169577C0-A01E-4B63-8A76-048A7902BA8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098A65-5286-4BDE-BCB2-02E8B3537754}" type="pres">
      <dgm:prSet presAssocID="{169577C0-A01E-4B63-8A76-048A7902BA8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0284AB-2E61-40A4-9320-2B737322F19E}" type="pres">
      <dgm:prSet presAssocID="{4301C2DB-F57E-4FE9-B12B-B7B3B17D48A2}" presName="sp" presStyleCnt="0"/>
      <dgm:spPr/>
    </dgm:pt>
    <dgm:pt modelId="{B5F8CE39-5F60-4971-89BB-072A3AE7A2F5}" type="pres">
      <dgm:prSet presAssocID="{197E4774-CB15-4BDE-829B-47B644E7C073}" presName="linNode" presStyleCnt="0"/>
      <dgm:spPr/>
    </dgm:pt>
    <dgm:pt modelId="{7C749A87-907E-412B-B320-B0FE8273D552}" type="pres">
      <dgm:prSet presAssocID="{197E4774-CB15-4BDE-829B-47B644E7C07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FB90CC-7AA0-4B87-95A9-FAD30B67F764}" type="pres">
      <dgm:prSet presAssocID="{197E4774-CB15-4BDE-829B-47B644E7C07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BACD107-A7D6-4BBE-84C9-4B75C9143BD1}" type="presOf" srcId="{169577C0-A01E-4B63-8A76-048A7902BA87}" destId="{AE2D876D-E46E-4348-A878-E12F1BA66EA4}" srcOrd="0" destOrd="0" presId="urn:microsoft.com/office/officeart/2005/8/layout/vList5"/>
    <dgm:cxn modelId="{1E49EDCF-99F7-4F94-A10B-89301F2ED643}" type="presOf" srcId="{1751DA7F-B096-447A-BCAB-D1220A01DF4A}" destId="{C2855B73-D9BD-4FB6-8935-1E6FCA1FE887}" srcOrd="0" destOrd="0" presId="urn:microsoft.com/office/officeart/2005/8/layout/vList5"/>
    <dgm:cxn modelId="{E8D9B229-4828-437A-90C0-D5450B759097}" type="presOf" srcId="{0F919CF0-2A04-4425-9869-3DB9A421AA2D}" destId="{ADA42235-A910-4E97-914D-7D33A04672C1}" srcOrd="0" destOrd="1" presId="urn:microsoft.com/office/officeart/2005/8/layout/vList5"/>
    <dgm:cxn modelId="{B17F257C-3010-421D-834C-A315F0C802A2}" srcId="{3BA29CED-B132-4D7D-8E73-636DF14EF629}" destId="{0497D9EF-F26C-4614-A4AF-1096E890BD40}" srcOrd="1" destOrd="0" parTransId="{38A97C33-257B-4D79-A660-F92A50796C72}" sibTransId="{A0579775-3CB0-4CF7-9B34-91399FAA8625}"/>
    <dgm:cxn modelId="{9B7A1915-1604-4CB4-8530-41726FB39B90}" srcId="{1751DA7F-B096-447A-BCAB-D1220A01DF4A}" destId="{BD05294C-B7DE-45A2-97C2-2C41A189CBFA}" srcOrd="0" destOrd="0" parTransId="{41AB2314-7E1C-41D8-9B80-92A0FD1D547D}" sibTransId="{091B806E-2F4A-4BEE-B016-FB1A69E773AA}"/>
    <dgm:cxn modelId="{C9EB68E6-C72D-4489-AF1C-2C9FF0971B54}" srcId="{3BA29CED-B132-4D7D-8E73-636DF14EF629}" destId="{1751DA7F-B096-447A-BCAB-D1220A01DF4A}" srcOrd="0" destOrd="0" parTransId="{0DF541E0-EDF1-47AA-964B-7924B01FE240}" sibTransId="{EC928FC0-9009-4B69-BB29-DA534ED36664}"/>
    <dgm:cxn modelId="{C4757AF3-9D0C-4699-980E-8D8C6C57BAD3}" srcId="{1751DA7F-B096-447A-BCAB-D1220A01DF4A}" destId="{0F919CF0-2A04-4425-9869-3DB9A421AA2D}" srcOrd="1" destOrd="0" parTransId="{C7966A1A-0E39-42C2-8277-42821F832DDC}" sibTransId="{AF15A8AD-2E93-4697-B00F-E8D05BDB1867}"/>
    <dgm:cxn modelId="{FFB01AD0-7944-46FE-B760-FFB672C0284B}" srcId="{1751DA7F-B096-447A-BCAB-D1220A01DF4A}" destId="{D9651B44-D3D8-486B-81DA-ACBAAF32EC4F}" srcOrd="2" destOrd="0" parTransId="{BE8DB59B-982C-4C5D-BD7D-9B603596382F}" sibTransId="{FD5DF0A2-D8A2-4AC1-A129-5CB624E0B43C}"/>
    <dgm:cxn modelId="{E8CABC27-B9ED-438C-92DC-FBFC06BDF609}" type="presOf" srcId="{035C3036-1747-49EE-B2DA-47213AB8D521}" destId="{CE098A65-5286-4BDE-BCB2-02E8B3537754}" srcOrd="0" destOrd="0" presId="urn:microsoft.com/office/officeart/2005/8/layout/vList5"/>
    <dgm:cxn modelId="{04BFFB96-6298-44CC-A598-B8850DE0ADF6}" srcId="{0497D9EF-F26C-4614-A4AF-1096E890BD40}" destId="{C3715B95-8EAD-4938-B262-D8ADA74B80AE}" srcOrd="0" destOrd="0" parTransId="{8FE1BC4F-5344-4FBC-89CF-AB08BFBC46BB}" sibTransId="{AC5AFFAE-FEA2-46C4-9449-01E14346C594}"/>
    <dgm:cxn modelId="{9B0CB41E-5A44-4043-BB5B-520D2B58FCA5}" srcId="{3BA29CED-B132-4D7D-8E73-636DF14EF629}" destId="{169577C0-A01E-4B63-8A76-048A7902BA87}" srcOrd="2" destOrd="0" parTransId="{A6EFE7CA-0A5C-4C1E-B16C-FA08868A7402}" sibTransId="{4301C2DB-F57E-4FE9-B12B-B7B3B17D48A2}"/>
    <dgm:cxn modelId="{9AD44CC7-85CE-4B6A-826B-55F5D9E2D6D2}" type="presOf" srcId="{7A92D0BB-D603-4C98-8750-F1016E3B2579}" destId="{9BFB90CC-7AA0-4B87-95A9-FAD30B67F764}" srcOrd="0" destOrd="0" presId="urn:microsoft.com/office/officeart/2005/8/layout/vList5"/>
    <dgm:cxn modelId="{14702DA6-4573-4796-923A-9323A068C03F}" type="presOf" srcId="{0497D9EF-F26C-4614-A4AF-1096E890BD40}" destId="{8F1D0482-7B26-4223-A872-5302F53931D5}" srcOrd="0" destOrd="0" presId="urn:microsoft.com/office/officeart/2005/8/layout/vList5"/>
    <dgm:cxn modelId="{C03DBF29-7F51-41C5-956F-27F7AE9658CC}" type="presOf" srcId="{C3715B95-8EAD-4938-B262-D8ADA74B80AE}" destId="{D69579B6-7C5E-4397-9686-5C60A49DC6F7}" srcOrd="0" destOrd="0" presId="urn:microsoft.com/office/officeart/2005/8/layout/vList5"/>
    <dgm:cxn modelId="{CF2635CD-31D2-4734-B358-825379023CB3}" type="presOf" srcId="{197E4774-CB15-4BDE-829B-47B644E7C073}" destId="{7C749A87-907E-412B-B320-B0FE8273D552}" srcOrd="0" destOrd="0" presId="urn:microsoft.com/office/officeart/2005/8/layout/vList5"/>
    <dgm:cxn modelId="{E15FF4DC-D579-435F-927E-8FF88212CAEC}" type="presOf" srcId="{3BA29CED-B132-4D7D-8E73-636DF14EF629}" destId="{94C160B9-5FAD-43F8-863D-6F21A0055A81}" srcOrd="0" destOrd="0" presId="urn:microsoft.com/office/officeart/2005/8/layout/vList5"/>
    <dgm:cxn modelId="{587C8D9C-ED8E-4740-B2B7-BE1FC2155E84}" type="presOf" srcId="{BD05294C-B7DE-45A2-97C2-2C41A189CBFA}" destId="{ADA42235-A910-4E97-914D-7D33A04672C1}" srcOrd="0" destOrd="0" presId="urn:microsoft.com/office/officeart/2005/8/layout/vList5"/>
    <dgm:cxn modelId="{357184C7-11E6-461A-B7FE-DED735B3051A}" type="presOf" srcId="{D9651B44-D3D8-486B-81DA-ACBAAF32EC4F}" destId="{ADA42235-A910-4E97-914D-7D33A04672C1}" srcOrd="0" destOrd="2" presId="urn:microsoft.com/office/officeart/2005/8/layout/vList5"/>
    <dgm:cxn modelId="{9B2139F3-5A81-4964-875E-F95AFEB75BB4}" srcId="{3BA29CED-B132-4D7D-8E73-636DF14EF629}" destId="{197E4774-CB15-4BDE-829B-47B644E7C073}" srcOrd="3" destOrd="0" parTransId="{9A423C3B-6E0B-4940-AB43-79ABB670F348}" sibTransId="{1C1936B6-9992-4779-80E7-D8863193A934}"/>
    <dgm:cxn modelId="{CBC91C77-BF27-4C27-8C12-9C08A36724D6}" srcId="{197E4774-CB15-4BDE-829B-47B644E7C073}" destId="{7A92D0BB-D603-4C98-8750-F1016E3B2579}" srcOrd="0" destOrd="0" parTransId="{8EFC9A91-DD7E-4FB3-B339-930C24D15218}" sibTransId="{BDBF9A7E-8AA5-41C7-8116-AE6FE1FF11E0}"/>
    <dgm:cxn modelId="{863DC90F-AF45-4A00-936A-9A3A2217FBB1}" srcId="{169577C0-A01E-4B63-8A76-048A7902BA87}" destId="{035C3036-1747-49EE-B2DA-47213AB8D521}" srcOrd="0" destOrd="0" parTransId="{4C9D5FF9-E602-43E0-9502-30E554838DCE}" sibTransId="{CEF45BE9-FD65-4D3A-B7D3-AB76010BE6C3}"/>
    <dgm:cxn modelId="{FB320AB5-223B-4309-85C5-CD75B740638A}" type="presParOf" srcId="{94C160B9-5FAD-43F8-863D-6F21A0055A81}" destId="{2C62845A-7E73-4103-8587-C447CA664260}" srcOrd="0" destOrd="0" presId="urn:microsoft.com/office/officeart/2005/8/layout/vList5"/>
    <dgm:cxn modelId="{F2CAC16F-7339-4D40-B023-845946D7C546}" type="presParOf" srcId="{2C62845A-7E73-4103-8587-C447CA664260}" destId="{C2855B73-D9BD-4FB6-8935-1E6FCA1FE887}" srcOrd="0" destOrd="0" presId="urn:microsoft.com/office/officeart/2005/8/layout/vList5"/>
    <dgm:cxn modelId="{87A141CF-B9F4-41EE-A636-6B60DF2BAA4B}" type="presParOf" srcId="{2C62845A-7E73-4103-8587-C447CA664260}" destId="{ADA42235-A910-4E97-914D-7D33A04672C1}" srcOrd="1" destOrd="0" presId="urn:microsoft.com/office/officeart/2005/8/layout/vList5"/>
    <dgm:cxn modelId="{BD73A445-6C7F-4810-AC7D-16D8F237DD29}" type="presParOf" srcId="{94C160B9-5FAD-43F8-863D-6F21A0055A81}" destId="{0F009E43-0A23-44B7-A6AB-E08F42737655}" srcOrd="1" destOrd="0" presId="urn:microsoft.com/office/officeart/2005/8/layout/vList5"/>
    <dgm:cxn modelId="{A4B06171-FD0A-4E04-957A-182A162D1F6A}" type="presParOf" srcId="{94C160B9-5FAD-43F8-863D-6F21A0055A81}" destId="{D51D6AC4-FF0E-40C0-8128-BB689DA48896}" srcOrd="2" destOrd="0" presId="urn:microsoft.com/office/officeart/2005/8/layout/vList5"/>
    <dgm:cxn modelId="{46D63F02-DB15-4D3A-8F6B-5D01CA941587}" type="presParOf" srcId="{D51D6AC4-FF0E-40C0-8128-BB689DA48896}" destId="{8F1D0482-7B26-4223-A872-5302F53931D5}" srcOrd="0" destOrd="0" presId="urn:microsoft.com/office/officeart/2005/8/layout/vList5"/>
    <dgm:cxn modelId="{E4B30847-408A-4A8E-B4D6-1F95CAEDA2E2}" type="presParOf" srcId="{D51D6AC4-FF0E-40C0-8128-BB689DA48896}" destId="{D69579B6-7C5E-4397-9686-5C60A49DC6F7}" srcOrd="1" destOrd="0" presId="urn:microsoft.com/office/officeart/2005/8/layout/vList5"/>
    <dgm:cxn modelId="{DF1D9187-AAC9-4A09-A386-DD8561654019}" type="presParOf" srcId="{94C160B9-5FAD-43F8-863D-6F21A0055A81}" destId="{CA8F7497-E368-4DB8-81C0-5854F706DC50}" srcOrd="3" destOrd="0" presId="urn:microsoft.com/office/officeart/2005/8/layout/vList5"/>
    <dgm:cxn modelId="{2C1FA3A3-F131-48B6-AA26-EE118C1287CD}" type="presParOf" srcId="{94C160B9-5FAD-43F8-863D-6F21A0055A81}" destId="{777C0DC9-4AD3-4057-840A-25BA5A1D2042}" srcOrd="4" destOrd="0" presId="urn:microsoft.com/office/officeart/2005/8/layout/vList5"/>
    <dgm:cxn modelId="{77990BDF-DA0D-475A-806E-BBCC6EEAE838}" type="presParOf" srcId="{777C0DC9-4AD3-4057-840A-25BA5A1D2042}" destId="{AE2D876D-E46E-4348-A878-E12F1BA66EA4}" srcOrd="0" destOrd="0" presId="urn:microsoft.com/office/officeart/2005/8/layout/vList5"/>
    <dgm:cxn modelId="{39596CDA-7827-45FE-B5B6-92DC560DDB0C}" type="presParOf" srcId="{777C0DC9-4AD3-4057-840A-25BA5A1D2042}" destId="{CE098A65-5286-4BDE-BCB2-02E8B3537754}" srcOrd="1" destOrd="0" presId="urn:microsoft.com/office/officeart/2005/8/layout/vList5"/>
    <dgm:cxn modelId="{D1348C29-6EF7-4C3F-8436-2B6B1CF74C59}" type="presParOf" srcId="{94C160B9-5FAD-43F8-863D-6F21A0055A81}" destId="{760284AB-2E61-40A4-9320-2B737322F19E}" srcOrd="5" destOrd="0" presId="urn:microsoft.com/office/officeart/2005/8/layout/vList5"/>
    <dgm:cxn modelId="{0693CB29-FCD4-4DF6-AFFE-7BA9C1FB38A3}" type="presParOf" srcId="{94C160B9-5FAD-43F8-863D-6F21A0055A81}" destId="{B5F8CE39-5F60-4971-89BB-072A3AE7A2F5}" srcOrd="6" destOrd="0" presId="urn:microsoft.com/office/officeart/2005/8/layout/vList5"/>
    <dgm:cxn modelId="{5BC2F3E1-2AC0-4147-B329-71B56DA31B66}" type="presParOf" srcId="{B5F8CE39-5F60-4971-89BB-072A3AE7A2F5}" destId="{7C749A87-907E-412B-B320-B0FE8273D552}" srcOrd="0" destOrd="0" presId="urn:microsoft.com/office/officeart/2005/8/layout/vList5"/>
    <dgm:cxn modelId="{168B2E95-D9DC-4D22-819B-BD6AE54ADDBE}" type="presParOf" srcId="{B5F8CE39-5F60-4971-89BB-072A3AE7A2F5}" destId="{9BFB90CC-7AA0-4B87-95A9-FAD30B67F7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9FD5D671-3A23-481D-A862-88B8FCEBE2AB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08B6D5A-FBBE-4B75-8908-26983D50B9B3}">
      <dgm:prSet/>
      <dgm:spPr/>
      <dgm:t>
        <a:bodyPr/>
        <a:lstStyle/>
        <a:p>
          <a:pPr rtl="0"/>
          <a:r>
            <a:rPr lang="en-GB" b="1" baseline="0" dirty="0" smtClean="0"/>
            <a:t>Harmonised rules</a:t>
          </a:r>
          <a:endParaRPr lang="en-GB" b="1" dirty="0"/>
        </a:p>
      </dgm:t>
    </dgm:pt>
    <dgm:pt modelId="{DB59D9C3-59F8-4973-99CE-D3A59BFFABDF}" type="parTrans" cxnId="{50B89C16-BE2C-4133-8731-9FE8BDF74E7F}">
      <dgm:prSet/>
      <dgm:spPr/>
      <dgm:t>
        <a:bodyPr/>
        <a:lstStyle/>
        <a:p>
          <a:endParaRPr lang="en-GB"/>
        </a:p>
      </dgm:t>
    </dgm:pt>
    <dgm:pt modelId="{C862BFC2-9048-4259-B416-EFD44488A634}" type="sibTrans" cxnId="{50B89C16-BE2C-4133-8731-9FE8BDF74E7F}">
      <dgm:prSet/>
      <dgm:spPr/>
      <dgm:t>
        <a:bodyPr/>
        <a:lstStyle/>
        <a:p>
          <a:endParaRPr lang="en-GB"/>
        </a:p>
      </dgm:t>
    </dgm:pt>
    <dgm:pt modelId="{13CCC566-659D-4AB5-AD09-1A1819BB5A66}">
      <dgm:prSet/>
      <dgm:spPr/>
      <dgm:t>
        <a:bodyPr/>
        <a:lstStyle/>
        <a:p>
          <a:pPr rtl="0"/>
          <a:r>
            <a:rPr lang="en-GB" b="1" baseline="0" dirty="0" smtClean="0"/>
            <a:t>Increased obligations </a:t>
          </a:r>
          <a:endParaRPr lang="en-GB" b="1" dirty="0"/>
        </a:p>
      </dgm:t>
    </dgm:pt>
    <dgm:pt modelId="{A6BF967B-EA39-43DF-8181-50DCE2978758}" type="parTrans" cxnId="{A766E821-37D1-42A5-B6B6-5B3AEDE19769}">
      <dgm:prSet/>
      <dgm:spPr/>
      <dgm:t>
        <a:bodyPr/>
        <a:lstStyle/>
        <a:p>
          <a:endParaRPr lang="en-GB"/>
        </a:p>
      </dgm:t>
    </dgm:pt>
    <dgm:pt modelId="{60A2EA66-E1EC-4745-8AA1-1EC53DDB222A}" type="sibTrans" cxnId="{A766E821-37D1-42A5-B6B6-5B3AEDE19769}">
      <dgm:prSet/>
      <dgm:spPr/>
      <dgm:t>
        <a:bodyPr/>
        <a:lstStyle/>
        <a:p>
          <a:endParaRPr lang="en-GB"/>
        </a:p>
      </dgm:t>
    </dgm:pt>
    <dgm:pt modelId="{4C817774-4802-4595-A598-D764BA582D89}">
      <dgm:prSet/>
      <dgm:spPr/>
      <dgm:t>
        <a:bodyPr/>
        <a:lstStyle/>
        <a:p>
          <a:pPr rtl="0"/>
          <a:r>
            <a:rPr lang="en-GB" b="1" baseline="0" dirty="0" smtClean="0"/>
            <a:t>Strengthened rights of individuals</a:t>
          </a:r>
          <a:endParaRPr lang="en-GB" b="1" dirty="0"/>
        </a:p>
      </dgm:t>
    </dgm:pt>
    <dgm:pt modelId="{7D710CEC-186B-4313-84A0-B803AEA7FD7F}" type="parTrans" cxnId="{C0567E62-93DB-4276-8A65-E494B5991899}">
      <dgm:prSet/>
      <dgm:spPr/>
      <dgm:t>
        <a:bodyPr/>
        <a:lstStyle/>
        <a:p>
          <a:endParaRPr lang="en-GB"/>
        </a:p>
      </dgm:t>
    </dgm:pt>
    <dgm:pt modelId="{54ABC245-D3CB-4E1C-B5B6-FA4A888300A4}" type="sibTrans" cxnId="{C0567E62-93DB-4276-8A65-E494B5991899}">
      <dgm:prSet/>
      <dgm:spPr/>
      <dgm:t>
        <a:bodyPr/>
        <a:lstStyle/>
        <a:p>
          <a:endParaRPr lang="en-GB"/>
        </a:p>
      </dgm:t>
    </dgm:pt>
    <dgm:pt modelId="{AAE48A0C-0F97-442B-AA8A-452D81828685}">
      <dgm:prSet/>
      <dgm:spPr/>
      <dgm:t>
        <a:bodyPr/>
        <a:lstStyle/>
        <a:p>
          <a:pPr rtl="0"/>
          <a:r>
            <a:rPr lang="en-GB" b="1" baseline="0" dirty="0" smtClean="0"/>
            <a:t>Increased enforcement, fines, liability</a:t>
          </a:r>
          <a:endParaRPr lang="en-GB" b="1" dirty="0"/>
        </a:p>
      </dgm:t>
    </dgm:pt>
    <dgm:pt modelId="{E44181D0-926D-400C-BF39-47F4F8B3C1D8}" type="parTrans" cxnId="{DB674C77-2474-4041-8852-EEC4CADDB28C}">
      <dgm:prSet/>
      <dgm:spPr/>
      <dgm:t>
        <a:bodyPr/>
        <a:lstStyle/>
        <a:p>
          <a:endParaRPr lang="en-GB"/>
        </a:p>
      </dgm:t>
    </dgm:pt>
    <dgm:pt modelId="{3A7F8D2D-AA23-4074-B2A1-2F37B66030D7}" type="sibTrans" cxnId="{DB674C77-2474-4041-8852-EEC4CADDB28C}">
      <dgm:prSet/>
      <dgm:spPr/>
      <dgm:t>
        <a:bodyPr/>
        <a:lstStyle/>
        <a:p>
          <a:endParaRPr lang="en-GB"/>
        </a:p>
      </dgm:t>
    </dgm:pt>
    <dgm:pt modelId="{DE96CE56-3042-48AA-8B41-051D633A31D6}">
      <dgm:prSet/>
      <dgm:spPr/>
      <dgm:t>
        <a:bodyPr/>
        <a:lstStyle/>
        <a:p>
          <a:pPr rtl="0"/>
          <a:r>
            <a:rPr lang="en-GB" b="1" baseline="0" dirty="0" smtClean="0"/>
            <a:t>Wider scope </a:t>
          </a:r>
          <a:endParaRPr lang="en-GB" b="1" dirty="0"/>
        </a:p>
      </dgm:t>
    </dgm:pt>
    <dgm:pt modelId="{E06043B7-C924-42AB-B271-FD02639EDB73}" type="parTrans" cxnId="{D40CBC81-9DDA-44A9-8B73-992BDC369210}">
      <dgm:prSet/>
      <dgm:spPr/>
      <dgm:t>
        <a:bodyPr/>
        <a:lstStyle/>
        <a:p>
          <a:endParaRPr lang="en-GB"/>
        </a:p>
      </dgm:t>
    </dgm:pt>
    <dgm:pt modelId="{6F100B44-27A9-4B89-AD0D-60523C408E15}" type="sibTrans" cxnId="{D40CBC81-9DDA-44A9-8B73-992BDC369210}">
      <dgm:prSet/>
      <dgm:spPr/>
      <dgm:t>
        <a:bodyPr/>
        <a:lstStyle/>
        <a:p>
          <a:endParaRPr lang="en-GB"/>
        </a:p>
      </dgm:t>
    </dgm:pt>
    <dgm:pt modelId="{B6CCFAEF-273A-46E1-80F3-F31998ED424F}">
      <dgm:prSet/>
      <dgm:spPr/>
      <dgm:t>
        <a:bodyPr/>
        <a:lstStyle/>
        <a:p>
          <a:pPr rtl="0"/>
          <a:r>
            <a:rPr lang="en-GB" dirty="0" smtClean="0"/>
            <a:t>Higher level of data protection</a:t>
          </a:r>
          <a:endParaRPr lang="en-GB" dirty="0"/>
        </a:p>
      </dgm:t>
    </dgm:pt>
    <dgm:pt modelId="{B070AE37-32EB-4EAF-BDC7-FAD1323DEE66}" type="parTrans" cxnId="{B432B39D-5E23-455D-871C-461D329D5835}">
      <dgm:prSet/>
      <dgm:spPr/>
      <dgm:t>
        <a:bodyPr/>
        <a:lstStyle/>
        <a:p>
          <a:endParaRPr lang="en-GB"/>
        </a:p>
      </dgm:t>
    </dgm:pt>
    <dgm:pt modelId="{46A8BDF9-5AC6-4C08-8862-4F91661C6C62}" type="sibTrans" cxnId="{B432B39D-5E23-455D-871C-461D329D5835}">
      <dgm:prSet/>
      <dgm:spPr/>
      <dgm:t>
        <a:bodyPr/>
        <a:lstStyle/>
        <a:p>
          <a:endParaRPr lang="en-GB"/>
        </a:p>
      </dgm:t>
    </dgm:pt>
    <dgm:pt modelId="{D491D96A-4075-414F-8537-03AED1148404}">
      <dgm:prSet/>
      <dgm:spPr/>
      <dgm:t>
        <a:bodyPr/>
        <a:lstStyle/>
        <a:p>
          <a:pPr rtl="0"/>
          <a:r>
            <a:rPr lang="en-GB" dirty="0" smtClean="0"/>
            <a:t>Controller </a:t>
          </a:r>
          <a:r>
            <a:rPr lang="en-GB" b="1" dirty="0" smtClean="0"/>
            <a:t>and</a:t>
          </a:r>
          <a:r>
            <a:rPr lang="en-GB" dirty="0" smtClean="0"/>
            <a:t> processor</a:t>
          </a:r>
          <a:endParaRPr lang="en-GB" dirty="0"/>
        </a:p>
      </dgm:t>
    </dgm:pt>
    <dgm:pt modelId="{4258B2F0-A7A6-4C4B-9B60-BF89D6C0A45F}" type="parTrans" cxnId="{BECFD98A-9C8A-45C1-9979-9225C2A0F5F7}">
      <dgm:prSet/>
      <dgm:spPr/>
      <dgm:t>
        <a:bodyPr/>
        <a:lstStyle/>
        <a:p>
          <a:endParaRPr lang="en-GB"/>
        </a:p>
      </dgm:t>
    </dgm:pt>
    <dgm:pt modelId="{02AC4175-11F6-457A-BB48-F03CB4ACE51A}" type="sibTrans" cxnId="{BECFD98A-9C8A-45C1-9979-9225C2A0F5F7}">
      <dgm:prSet/>
      <dgm:spPr/>
      <dgm:t>
        <a:bodyPr/>
        <a:lstStyle/>
        <a:p>
          <a:endParaRPr lang="en-GB"/>
        </a:p>
      </dgm:t>
    </dgm:pt>
    <dgm:pt modelId="{03508B48-CA6D-4523-B478-CF9BA60E09BB}">
      <dgm:prSet/>
      <dgm:spPr/>
      <dgm:t>
        <a:bodyPr/>
        <a:lstStyle/>
        <a:p>
          <a:pPr rtl="0"/>
          <a:r>
            <a:rPr lang="en-GB" dirty="0" smtClean="0"/>
            <a:t>Extraterritorial application to foreign controller</a:t>
          </a:r>
          <a:endParaRPr lang="en-GB" dirty="0"/>
        </a:p>
      </dgm:t>
    </dgm:pt>
    <dgm:pt modelId="{C8DEA340-9DFF-4850-B6D0-8E28DD1A9740}" type="parTrans" cxnId="{05B9EC88-75CE-4939-AE66-F219F5EC755A}">
      <dgm:prSet/>
      <dgm:spPr/>
      <dgm:t>
        <a:bodyPr/>
        <a:lstStyle/>
        <a:p>
          <a:endParaRPr lang="en-GB"/>
        </a:p>
      </dgm:t>
    </dgm:pt>
    <dgm:pt modelId="{1E48BE1E-FD52-4906-A5DF-CCA3C549CC24}" type="sibTrans" cxnId="{05B9EC88-75CE-4939-AE66-F219F5EC755A}">
      <dgm:prSet/>
      <dgm:spPr/>
      <dgm:t>
        <a:bodyPr/>
        <a:lstStyle/>
        <a:p>
          <a:endParaRPr lang="en-GB"/>
        </a:p>
      </dgm:t>
    </dgm:pt>
    <dgm:pt modelId="{4748B305-53BF-4F53-A49E-B7C5F903C50E}">
      <dgm:prSet/>
      <dgm:spPr/>
      <dgm:t>
        <a:bodyPr/>
        <a:lstStyle/>
        <a:p>
          <a:pPr rtl="0"/>
          <a:r>
            <a:rPr lang="en-GB" dirty="0" smtClean="0"/>
            <a:t>Wider definition of personal data and sensitive data</a:t>
          </a:r>
          <a:endParaRPr lang="en-GB" dirty="0"/>
        </a:p>
      </dgm:t>
    </dgm:pt>
    <dgm:pt modelId="{8590B967-FB51-471C-A03E-04BA1738FAF1}" type="parTrans" cxnId="{7913A485-46CE-4296-B29F-83F949601AF3}">
      <dgm:prSet/>
      <dgm:spPr/>
      <dgm:t>
        <a:bodyPr/>
        <a:lstStyle/>
        <a:p>
          <a:endParaRPr lang="en-GB"/>
        </a:p>
      </dgm:t>
    </dgm:pt>
    <dgm:pt modelId="{962FEDE8-3C35-466C-BD20-FF6F4C136E97}" type="sibTrans" cxnId="{7913A485-46CE-4296-B29F-83F949601AF3}">
      <dgm:prSet/>
      <dgm:spPr/>
      <dgm:t>
        <a:bodyPr/>
        <a:lstStyle/>
        <a:p>
          <a:endParaRPr lang="en-GB"/>
        </a:p>
      </dgm:t>
    </dgm:pt>
    <dgm:pt modelId="{E43657CC-827F-48F3-ABF4-83FBD0000DFF}">
      <dgm:prSet/>
      <dgm:spPr/>
      <dgm:t>
        <a:bodyPr/>
        <a:lstStyle/>
        <a:p>
          <a:pPr rtl="0"/>
          <a:r>
            <a:rPr lang="en-GB" dirty="0" smtClean="0"/>
            <a:t>Accountability </a:t>
          </a:r>
          <a:endParaRPr lang="en-GB" dirty="0"/>
        </a:p>
      </dgm:t>
    </dgm:pt>
    <dgm:pt modelId="{BBA479DF-231A-4BE2-A40F-12B0907A8573}" type="parTrans" cxnId="{BC0E890C-1DCC-4FC1-BDCB-7994EB318644}">
      <dgm:prSet/>
      <dgm:spPr/>
      <dgm:t>
        <a:bodyPr/>
        <a:lstStyle/>
        <a:p>
          <a:endParaRPr lang="en-GB"/>
        </a:p>
      </dgm:t>
    </dgm:pt>
    <dgm:pt modelId="{5957F41A-68FE-4C5F-B7B9-FFB8D75C2A98}" type="sibTrans" cxnId="{BC0E890C-1DCC-4FC1-BDCB-7994EB318644}">
      <dgm:prSet/>
      <dgm:spPr/>
      <dgm:t>
        <a:bodyPr/>
        <a:lstStyle/>
        <a:p>
          <a:endParaRPr lang="en-GB"/>
        </a:p>
      </dgm:t>
    </dgm:pt>
    <dgm:pt modelId="{F6650F91-7BCF-4381-AC61-A1E04D9BDEA3}">
      <dgm:prSet/>
      <dgm:spPr/>
      <dgm:t>
        <a:bodyPr/>
        <a:lstStyle/>
        <a:p>
          <a:pPr rtl="0"/>
          <a:r>
            <a:rPr lang="en-GB" dirty="0" smtClean="0"/>
            <a:t>DP Principles tightened</a:t>
          </a:r>
          <a:endParaRPr lang="en-GB" dirty="0"/>
        </a:p>
      </dgm:t>
    </dgm:pt>
    <dgm:pt modelId="{EDE55C00-BD99-4251-ABD7-50AEC6008923}" type="parTrans" cxnId="{1596E3D9-D078-4732-87B9-375B789BBD02}">
      <dgm:prSet/>
      <dgm:spPr/>
      <dgm:t>
        <a:bodyPr/>
        <a:lstStyle/>
        <a:p>
          <a:endParaRPr lang="en-GB"/>
        </a:p>
      </dgm:t>
    </dgm:pt>
    <dgm:pt modelId="{FC22011C-0954-4F7E-B83D-815E7A6004C9}" type="sibTrans" cxnId="{1596E3D9-D078-4732-87B9-375B789BBD02}">
      <dgm:prSet/>
      <dgm:spPr/>
      <dgm:t>
        <a:bodyPr/>
        <a:lstStyle/>
        <a:p>
          <a:endParaRPr lang="en-GB"/>
        </a:p>
      </dgm:t>
    </dgm:pt>
    <dgm:pt modelId="{A5D06EFD-93C9-47D3-9875-8CACC38CFBE1}">
      <dgm:prSet/>
      <dgm:spPr/>
      <dgm:t>
        <a:bodyPr/>
        <a:lstStyle/>
        <a:p>
          <a:pPr rtl="0"/>
          <a:r>
            <a:rPr lang="en-GB" dirty="0" smtClean="0"/>
            <a:t>Privacy by Design</a:t>
          </a:r>
          <a:endParaRPr lang="en-GB" dirty="0"/>
        </a:p>
      </dgm:t>
    </dgm:pt>
    <dgm:pt modelId="{0DD455F5-E279-4B68-9343-6C6FC9AE1E39}" type="parTrans" cxnId="{20C1490D-4471-46C9-92D5-AE7D479DE19E}">
      <dgm:prSet/>
      <dgm:spPr/>
      <dgm:t>
        <a:bodyPr/>
        <a:lstStyle/>
        <a:p>
          <a:endParaRPr lang="en-GB"/>
        </a:p>
      </dgm:t>
    </dgm:pt>
    <dgm:pt modelId="{8DD20FAF-D89C-4AF8-B8CD-624A5F63649F}" type="sibTrans" cxnId="{20C1490D-4471-46C9-92D5-AE7D479DE19E}">
      <dgm:prSet/>
      <dgm:spPr/>
      <dgm:t>
        <a:bodyPr/>
        <a:lstStyle/>
        <a:p>
          <a:endParaRPr lang="en-GB"/>
        </a:p>
      </dgm:t>
    </dgm:pt>
    <dgm:pt modelId="{F2181C43-7242-4B64-A6FC-AAC7915172F2}">
      <dgm:prSet/>
      <dgm:spPr/>
      <dgm:t>
        <a:bodyPr/>
        <a:lstStyle/>
        <a:p>
          <a:pPr rtl="0"/>
          <a:r>
            <a:rPr lang="en-GB" dirty="0" smtClean="0"/>
            <a:t>Notify breaches to regulators and individuals</a:t>
          </a:r>
          <a:endParaRPr lang="en-GB" dirty="0"/>
        </a:p>
      </dgm:t>
    </dgm:pt>
    <dgm:pt modelId="{97BC49F9-E544-4623-9E28-108C8CF1CCC7}" type="parTrans" cxnId="{6120E543-036C-4427-9796-5A840E2BD29B}">
      <dgm:prSet/>
      <dgm:spPr/>
      <dgm:t>
        <a:bodyPr/>
        <a:lstStyle/>
        <a:p>
          <a:endParaRPr lang="en-GB"/>
        </a:p>
      </dgm:t>
    </dgm:pt>
    <dgm:pt modelId="{AD50DB19-9FC8-4FEE-BCE9-6EB75E3337A1}" type="sibTrans" cxnId="{6120E543-036C-4427-9796-5A840E2BD29B}">
      <dgm:prSet/>
      <dgm:spPr/>
      <dgm:t>
        <a:bodyPr/>
        <a:lstStyle/>
        <a:p>
          <a:endParaRPr lang="en-GB"/>
        </a:p>
      </dgm:t>
    </dgm:pt>
    <dgm:pt modelId="{B1196D97-5593-485D-A762-DB157F617907}">
      <dgm:prSet/>
      <dgm:spPr/>
      <dgm:t>
        <a:bodyPr/>
        <a:lstStyle/>
        <a:p>
          <a:pPr rtl="0"/>
          <a:r>
            <a:rPr lang="en-GB" dirty="0" smtClean="0"/>
            <a:t>More obligations on processor</a:t>
          </a:r>
          <a:endParaRPr lang="en-GB" dirty="0"/>
        </a:p>
      </dgm:t>
    </dgm:pt>
    <dgm:pt modelId="{479F9853-1674-4345-9435-4896107FC03E}" type="parTrans" cxnId="{332B815B-C60B-4C17-BA45-A194F7AA483A}">
      <dgm:prSet/>
      <dgm:spPr/>
      <dgm:t>
        <a:bodyPr/>
        <a:lstStyle/>
        <a:p>
          <a:endParaRPr lang="en-GB"/>
        </a:p>
      </dgm:t>
    </dgm:pt>
    <dgm:pt modelId="{E1D74347-DD1F-4CD1-83BC-9C8129D77AE3}" type="sibTrans" cxnId="{332B815B-C60B-4C17-BA45-A194F7AA483A}">
      <dgm:prSet/>
      <dgm:spPr/>
      <dgm:t>
        <a:bodyPr/>
        <a:lstStyle/>
        <a:p>
          <a:endParaRPr lang="en-GB"/>
        </a:p>
      </dgm:t>
    </dgm:pt>
    <dgm:pt modelId="{EB9DF572-F08B-42C5-A11A-01CFA2835679}">
      <dgm:prSet/>
      <dgm:spPr/>
      <dgm:t>
        <a:bodyPr/>
        <a:lstStyle/>
        <a:p>
          <a:pPr rtl="0"/>
          <a:r>
            <a:rPr lang="en-GB" dirty="0" smtClean="0"/>
            <a:t>Mandatory DP Officer</a:t>
          </a:r>
          <a:endParaRPr lang="en-GB" dirty="0"/>
        </a:p>
      </dgm:t>
    </dgm:pt>
    <dgm:pt modelId="{5B71C974-6F50-43B6-B5AA-A8F27C9C8D15}" type="parTrans" cxnId="{BCB28601-187E-4D83-85C1-428DBF155B9E}">
      <dgm:prSet/>
      <dgm:spPr/>
      <dgm:t>
        <a:bodyPr/>
        <a:lstStyle/>
        <a:p>
          <a:endParaRPr lang="en-GB"/>
        </a:p>
      </dgm:t>
    </dgm:pt>
    <dgm:pt modelId="{1CCF7B68-C0BD-467D-835D-44287724752C}" type="sibTrans" cxnId="{BCB28601-187E-4D83-85C1-428DBF155B9E}">
      <dgm:prSet/>
      <dgm:spPr/>
      <dgm:t>
        <a:bodyPr/>
        <a:lstStyle/>
        <a:p>
          <a:endParaRPr lang="en-GB"/>
        </a:p>
      </dgm:t>
    </dgm:pt>
    <dgm:pt modelId="{BB892E2B-B35C-4047-ADD0-1B75E39B8A67}">
      <dgm:prSet/>
      <dgm:spPr/>
      <dgm:t>
        <a:bodyPr/>
        <a:lstStyle/>
        <a:p>
          <a:pPr rtl="0"/>
          <a:r>
            <a:rPr lang="en-GB" dirty="0" smtClean="0"/>
            <a:t>Right to be forgotten</a:t>
          </a:r>
          <a:endParaRPr lang="en-GB" dirty="0"/>
        </a:p>
      </dgm:t>
    </dgm:pt>
    <dgm:pt modelId="{F1DAE8E7-72DA-41CD-81E2-D2BEBEA25F3D}" type="parTrans" cxnId="{B689CAB5-8055-429E-BCA9-CFFB79EBDEAD}">
      <dgm:prSet/>
      <dgm:spPr/>
      <dgm:t>
        <a:bodyPr/>
        <a:lstStyle/>
        <a:p>
          <a:endParaRPr lang="en-GB"/>
        </a:p>
      </dgm:t>
    </dgm:pt>
    <dgm:pt modelId="{3D5F6941-0252-4379-85F7-77CFDA2D232E}" type="sibTrans" cxnId="{B689CAB5-8055-429E-BCA9-CFFB79EBDEAD}">
      <dgm:prSet/>
      <dgm:spPr/>
      <dgm:t>
        <a:bodyPr/>
        <a:lstStyle/>
        <a:p>
          <a:endParaRPr lang="en-GB"/>
        </a:p>
      </dgm:t>
    </dgm:pt>
    <dgm:pt modelId="{DE1B6407-9126-4A2A-AC95-7FE5319465F3}">
      <dgm:prSet/>
      <dgm:spPr/>
      <dgm:t>
        <a:bodyPr/>
        <a:lstStyle/>
        <a:p>
          <a:pPr rtl="0"/>
          <a:r>
            <a:rPr lang="en-GB" dirty="0" smtClean="0"/>
            <a:t>Privacy Impact Assessment </a:t>
          </a:r>
          <a:endParaRPr lang="en-GB" dirty="0"/>
        </a:p>
      </dgm:t>
    </dgm:pt>
    <dgm:pt modelId="{64202C7F-75AE-487C-9BC9-94FE12D0EBE8}" type="parTrans" cxnId="{E70D314B-3513-465C-9F3B-5FB80229565E}">
      <dgm:prSet/>
      <dgm:spPr/>
      <dgm:t>
        <a:bodyPr/>
        <a:lstStyle/>
        <a:p>
          <a:endParaRPr lang="en-GB"/>
        </a:p>
      </dgm:t>
    </dgm:pt>
    <dgm:pt modelId="{AF5084FC-C8AB-464A-AADB-C853D31313A1}" type="sibTrans" cxnId="{E70D314B-3513-465C-9F3B-5FB80229565E}">
      <dgm:prSet/>
      <dgm:spPr/>
      <dgm:t>
        <a:bodyPr/>
        <a:lstStyle/>
        <a:p>
          <a:endParaRPr lang="en-GB"/>
        </a:p>
      </dgm:t>
    </dgm:pt>
    <dgm:pt modelId="{036C6E2E-7B6E-4624-BE09-99E26CA40D1A}">
      <dgm:prSet/>
      <dgm:spPr/>
      <dgm:t>
        <a:bodyPr/>
        <a:lstStyle/>
        <a:p>
          <a:pPr rtl="0"/>
          <a:r>
            <a:rPr lang="en-GB" dirty="0" smtClean="0"/>
            <a:t>Data portability </a:t>
          </a:r>
          <a:endParaRPr lang="en-GB" dirty="0"/>
        </a:p>
      </dgm:t>
    </dgm:pt>
    <dgm:pt modelId="{5FFCAFC2-3B09-48FE-A0FD-53373DD20259}" type="parTrans" cxnId="{99F6A00F-C1F9-47CC-A6B7-7932B0BF8429}">
      <dgm:prSet/>
      <dgm:spPr/>
      <dgm:t>
        <a:bodyPr/>
        <a:lstStyle/>
        <a:p>
          <a:endParaRPr lang="en-GB"/>
        </a:p>
      </dgm:t>
    </dgm:pt>
    <dgm:pt modelId="{AA587826-75B3-4D8A-88DB-B4B949737A63}" type="sibTrans" cxnId="{99F6A00F-C1F9-47CC-A6B7-7932B0BF8429}">
      <dgm:prSet/>
      <dgm:spPr/>
      <dgm:t>
        <a:bodyPr/>
        <a:lstStyle/>
        <a:p>
          <a:endParaRPr lang="en-GB"/>
        </a:p>
      </dgm:t>
    </dgm:pt>
    <dgm:pt modelId="{58C62DEC-4919-4A6F-B9B3-4E35B18A7EA9}">
      <dgm:prSet/>
      <dgm:spPr/>
      <dgm:t>
        <a:bodyPr/>
        <a:lstStyle/>
        <a:p>
          <a:pPr rtl="0"/>
          <a:r>
            <a:rPr lang="en-GB" dirty="0" smtClean="0"/>
            <a:t>Object to profiling</a:t>
          </a:r>
          <a:endParaRPr lang="en-GB" dirty="0"/>
        </a:p>
      </dgm:t>
    </dgm:pt>
    <dgm:pt modelId="{FD5A6825-08F5-4547-9999-11183F287716}" type="parTrans" cxnId="{86A83B88-91C0-4C70-89D8-135FF0164A1D}">
      <dgm:prSet/>
      <dgm:spPr/>
      <dgm:t>
        <a:bodyPr/>
        <a:lstStyle/>
        <a:p>
          <a:endParaRPr lang="en-GB"/>
        </a:p>
      </dgm:t>
    </dgm:pt>
    <dgm:pt modelId="{02180437-DFC1-4A6A-B1E3-D9A6BA39FAF5}" type="sibTrans" cxnId="{86A83B88-91C0-4C70-89D8-135FF0164A1D}">
      <dgm:prSet/>
      <dgm:spPr/>
      <dgm:t>
        <a:bodyPr/>
        <a:lstStyle/>
        <a:p>
          <a:endParaRPr lang="en-GB"/>
        </a:p>
      </dgm:t>
    </dgm:pt>
    <dgm:pt modelId="{6084AF20-3A29-4D2A-B1D2-7CE5516ADA2C}">
      <dgm:prSet/>
      <dgm:spPr/>
      <dgm:t>
        <a:bodyPr/>
        <a:lstStyle/>
        <a:p>
          <a:pPr rtl="0"/>
          <a:r>
            <a:rPr lang="en-GB" dirty="0" smtClean="0"/>
            <a:t>Regulatory fines up to 2% or 5%</a:t>
          </a:r>
          <a:endParaRPr lang="en-GB" dirty="0"/>
        </a:p>
      </dgm:t>
    </dgm:pt>
    <dgm:pt modelId="{29FEEF52-4F1A-4C2A-877A-5E8005F8438E}" type="parTrans" cxnId="{691ED3D9-A130-44C2-BC59-AAEB5483D5A8}">
      <dgm:prSet/>
      <dgm:spPr/>
      <dgm:t>
        <a:bodyPr/>
        <a:lstStyle/>
        <a:p>
          <a:endParaRPr lang="en-GB"/>
        </a:p>
      </dgm:t>
    </dgm:pt>
    <dgm:pt modelId="{280DC5E7-B681-40DB-95A9-2E7733D42273}" type="sibTrans" cxnId="{691ED3D9-A130-44C2-BC59-AAEB5483D5A8}">
      <dgm:prSet/>
      <dgm:spPr/>
      <dgm:t>
        <a:bodyPr/>
        <a:lstStyle/>
        <a:p>
          <a:endParaRPr lang="en-GB"/>
        </a:p>
      </dgm:t>
    </dgm:pt>
    <dgm:pt modelId="{9C4EFF40-17E6-40F3-8164-B2BBBC044B7C}">
      <dgm:prSet/>
      <dgm:spPr/>
      <dgm:t>
        <a:bodyPr/>
        <a:lstStyle/>
        <a:p>
          <a:pPr rtl="0"/>
          <a:r>
            <a:rPr lang="en-GB" dirty="0" smtClean="0"/>
            <a:t>Individual action </a:t>
          </a:r>
          <a:endParaRPr lang="en-GB" dirty="0"/>
        </a:p>
      </dgm:t>
    </dgm:pt>
    <dgm:pt modelId="{A760AA2B-9D75-4C03-BA19-6F04354D3151}" type="parTrans" cxnId="{C7C72766-7C4B-4980-9AE2-01CA3501B3A8}">
      <dgm:prSet/>
      <dgm:spPr/>
      <dgm:t>
        <a:bodyPr/>
        <a:lstStyle/>
        <a:p>
          <a:endParaRPr lang="en-GB"/>
        </a:p>
      </dgm:t>
    </dgm:pt>
    <dgm:pt modelId="{D745C65F-0EB2-44C7-92A0-CD9F741A7BE6}" type="sibTrans" cxnId="{C7C72766-7C4B-4980-9AE2-01CA3501B3A8}">
      <dgm:prSet/>
      <dgm:spPr/>
      <dgm:t>
        <a:bodyPr/>
        <a:lstStyle/>
        <a:p>
          <a:endParaRPr lang="en-GB"/>
        </a:p>
      </dgm:t>
    </dgm:pt>
    <dgm:pt modelId="{46FA2F28-EEB8-4EA2-B362-FF03058DDDA7}">
      <dgm:prSet/>
      <dgm:spPr/>
      <dgm:t>
        <a:bodyPr/>
        <a:lstStyle/>
        <a:p>
          <a:pPr rtl="0"/>
          <a:r>
            <a:rPr lang="en-GB" dirty="0" smtClean="0"/>
            <a:t>Class action </a:t>
          </a:r>
          <a:endParaRPr lang="en-GB" dirty="0"/>
        </a:p>
      </dgm:t>
    </dgm:pt>
    <dgm:pt modelId="{10A7CA2D-2B45-421A-9FFF-70CCACEE9414}" type="parTrans" cxnId="{75845C8A-B53D-43CB-9BF2-60B863F02337}">
      <dgm:prSet/>
      <dgm:spPr/>
      <dgm:t>
        <a:bodyPr/>
        <a:lstStyle/>
        <a:p>
          <a:endParaRPr lang="en-GB"/>
        </a:p>
      </dgm:t>
    </dgm:pt>
    <dgm:pt modelId="{83697A65-2904-4BCB-B226-02F2F61D3F20}" type="sibTrans" cxnId="{75845C8A-B53D-43CB-9BF2-60B863F02337}">
      <dgm:prSet/>
      <dgm:spPr/>
      <dgm:t>
        <a:bodyPr/>
        <a:lstStyle/>
        <a:p>
          <a:endParaRPr lang="en-GB"/>
        </a:p>
      </dgm:t>
    </dgm:pt>
    <dgm:pt modelId="{8266CFEE-7054-4EB2-B2F2-037646826202}">
      <dgm:prSet/>
      <dgm:spPr/>
      <dgm:t>
        <a:bodyPr/>
        <a:lstStyle/>
        <a:p>
          <a:pPr rtl="0"/>
          <a:r>
            <a:rPr lang="en-GB" dirty="0" smtClean="0"/>
            <a:t>Criminal sanctions</a:t>
          </a:r>
          <a:endParaRPr lang="en-GB" dirty="0"/>
        </a:p>
      </dgm:t>
    </dgm:pt>
    <dgm:pt modelId="{1824DD1F-E2BD-4476-BAA3-2256C56C60FE}" type="parTrans" cxnId="{04061F53-97CC-46EB-B44C-91F4663B134F}">
      <dgm:prSet/>
      <dgm:spPr/>
      <dgm:t>
        <a:bodyPr/>
        <a:lstStyle/>
        <a:p>
          <a:endParaRPr lang="en-GB"/>
        </a:p>
      </dgm:t>
    </dgm:pt>
    <dgm:pt modelId="{C330920E-BA81-496D-A609-B3DEA8BEBD53}" type="sibTrans" cxnId="{04061F53-97CC-46EB-B44C-91F4663B134F}">
      <dgm:prSet/>
      <dgm:spPr/>
      <dgm:t>
        <a:bodyPr/>
        <a:lstStyle/>
        <a:p>
          <a:endParaRPr lang="en-GB"/>
        </a:p>
      </dgm:t>
    </dgm:pt>
    <dgm:pt modelId="{385FBD65-A67E-4021-8CB6-384A7EC3B611}">
      <dgm:prSet/>
      <dgm:spPr/>
      <dgm:t>
        <a:bodyPr/>
        <a:lstStyle/>
        <a:p>
          <a:pPr rtl="0"/>
          <a:r>
            <a:rPr lang="en-GB" dirty="0" smtClean="0"/>
            <a:t>Single law (not for employee data processing)</a:t>
          </a:r>
          <a:endParaRPr lang="en-GB" dirty="0"/>
        </a:p>
      </dgm:t>
    </dgm:pt>
    <dgm:pt modelId="{5BE69516-9B45-478A-85FC-01952CE710F1}" type="parTrans" cxnId="{3FE06486-9295-40C6-9A18-091A2FE9203D}">
      <dgm:prSet/>
      <dgm:spPr/>
      <dgm:t>
        <a:bodyPr/>
        <a:lstStyle/>
        <a:p>
          <a:endParaRPr lang="en-GB"/>
        </a:p>
      </dgm:t>
    </dgm:pt>
    <dgm:pt modelId="{A054499B-0D2D-4235-BB41-C14A01A03723}" type="sibTrans" cxnId="{3FE06486-9295-40C6-9A18-091A2FE9203D}">
      <dgm:prSet/>
      <dgm:spPr/>
      <dgm:t>
        <a:bodyPr/>
        <a:lstStyle/>
        <a:p>
          <a:endParaRPr lang="en-GB"/>
        </a:p>
      </dgm:t>
    </dgm:pt>
    <dgm:pt modelId="{2EB4AA08-BE66-4E46-BD22-9D164FF44B58}">
      <dgm:prSet/>
      <dgm:spPr/>
      <dgm:t>
        <a:bodyPr/>
        <a:lstStyle/>
        <a:p>
          <a:pPr rtl="0"/>
          <a:r>
            <a:rPr lang="en-GB" dirty="0" smtClean="0"/>
            <a:t>One Stop Shop with Lead </a:t>
          </a:r>
          <a:r>
            <a:rPr lang="en-GB" dirty="0" err="1" smtClean="0"/>
            <a:t>DPA</a:t>
          </a:r>
          <a:r>
            <a:rPr lang="en-GB" dirty="0" smtClean="0"/>
            <a:t>, for business, but with local </a:t>
          </a:r>
          <a:r>
            <a:rPr lang="en-GB" dirty="0" err="1" smtClean="0"/>
            <a:t>DPA</a:t>
          </a:r>
          <a:r>
            <a:rPr lang="en-GB" dirty="0" smtClean="0"/>
            <a:t> redress for individuals</a:t>
          </a:r>
          <a:endParaRPr lang="en-GB" dirty="0"/>
        </a:p>
      </dgm:t>
    </dgm:pt>
    <dgm:pt modelId="{066070CB-A0D3-4DB8-9CD5-18588731CFD0}" type="parTrans" cxnId="{72CEC5C7-6F93-4274-8880-5C0E87EF462A}">
      <dgm:prSet/>
      <dgm:spPr/>
      <dgm:t>
        <a:bodyPr/>
        <a:lstStyle/>
        <a:p>
          <a:endParaRPr lang="en-GB"/>
        </a:p>
      </dgm:t>
    </dgm:pt>
    <dgm:pt modelId="{2E3D0D18-7010-4E2C-B01B-01607AA7C820}" type="sibTrans" cxnId="{72CEC5C7-6F93-4274-8880-5C0E87EF462A}">
      <dgm:prSet/>
      <dgm:spPr/>
      <dgm:t>
        <a:bodyPr/>
        <a:lstStyle/>
        <a:p>
          <a:endParaRPr lang="en-GB"/>
        </a:p>
      </dgm:t>
    </dgm:pt>
    <dgm:pt modelId="{FBDA040C-490B-4B29-AECC-ADA20F184EED}" type="pres">
      <dgm:prSet presAssocID="{9FD5D671-3A23-481D-A862-88B8FCEBE2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392A6-F473-4A20-9781-1A9683E3A27E}" type="pres">
      <dgm:prSet presAssocID="{C08B6D5A-FBBE-4B75-8908-26983D50B9B3}" presName="composite" presStyleCnt="0"/>
      <dgm:spPr/>
      <dgm:t>
        <a:bodyPr/>
        <a:lstStyle/>
        <a:p>
          <a:endParaRPr lang="en-GB"/>
        </a:p>
      </dgm:t>
    </dgm:pt>
    <dgm:pt modelId="{E504A65E-4614-4594-8C48-D589153036D0}" type="pres">
      <dgm:prSet presAssocID="{C08B6D5A-FBBE-4B75-8908-26983D50B9B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759731-4BE4-47E1-AFD6-26E2FBFD6379}" type="pres">
      <dgm:prSet presAssocID="{C08B6D5A-FBBE-4B75-8908-26983D50B9B3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354F67-E53B-4AC7-914F-77AD11E921FD}" type="pres">
      <dgm:prSet presAssocID="{C862BFC2-9048-4259-B416-EFD44488A634}" presName="space" presStyleCnt="0"/>
      <dgm:spPr/>
      <dgm:t>
        <a:bodyPr/>
        <a:lstStyle/>
        <a:p>
          <a:endParaRPr lang="en-GB"/>
        </a:p>
      </dgm:t>
    </dgm:pt>
    <dgm:pt modelId="{2C516A39-4B1F-44DE-AB87-F11F0D4A8C96}" type="pres">
      <dgm:prSet presAssocID="{DE96CE56-3042-48AA-8B41-051D633A31D6}" presName="composite" presStyleCnt="0"/>
      <dgm:spPr/>
      <dgm:t>
        <a:bodyPr/>
        <a:lstStyle/>
        <a:p>
          <a:endParaRPr lang="en-GB"/>
        </a:p>
      </dgm:t>
    </dgm:pt>
    <dgm:pt modelId="{60027E51-1EFB-4368-92E9-2F196A25D62E}" type="pres">
      <dgm:prSet presAssocID="{DE96CE56-3042-48AA-8B41-051D633A31D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C226F4-7EB9-406B-A6EC-F02BB709D28E}" type="pres">
      <dgm:prSet presAssocID="{DE96CE56-3042-48AA-8B41-051D633A31D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91003D-DFF3-4B69-8DFC-E49FB3FA1FF9}" type="pres">
      <dgm:prSet presAssocID="{6F100B44-27A9-4B89-AD0D-60523C408E15}" presName="space" presStyleCnt="0"/>
      <dgm:spPr/>
      <dgm:t>
        <a:bodyPr/>
        <a:lstStyle/>
        <a:p>
          <a:endParaRPr lang="en-GB"/>
        </a:p>
      </dgm:t>
    </dgm:pt>
    <dgm:pt modelId="{CF6ABE1E-D1AF-459C-BEE8-E28E79755455}" type="pres">
      <dgm:prSet presAssocID="{13CCC566-659D-4AB5-AD09-1A1819BB5A66}" presName="composite" presStyleCnt="0"/>
      <dgm:spPr/>
      <dgm:t>
        <a:bodyPr/>
        <a:lstStyle/>
        <a:p>
          <a:endParaRPr lang="en-GB"/>
        </a:p>
      </dgm:t>
    </dgm:pt>
    <dgm:pt modelId="{7ECF43B9-7FAB-44AB-9DA8-380192B29913}" type="pres">
      <dgm:prSet presAssocID="{13CCC566-659D-4AB5-AD09-1A1819BB5A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72A56-18AC-4BCA-BCBF-33B9358FD5EB}" type="pres">
      <dgm:prSet presAssocID="{13CCC566-659D-4AB5-AD09-1A1819BB5A66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8EB0FC-FEF2-4C51-B368-15626035D81A}" type="pres">
      <dgm:prSet presAssocID="{60A2EA66-E1EC-4745-8AA1-1EC53DDB222A}" presName="space" presStyleCnt="0"/>
      <dgm:spPr/>
      <dgm:t>
        <a:bodyPr/>
        <a:lstStyle/>
        <a:p>
          <a:endParaRPr lang="en-GB"/>
        </a:p>
      </dgm:t>
    </dgm:pt>
    <dgm:pt modelId="{52275A3E-F7BE-4CAF-A481-AAAE21E4C617}" type="pres">
      <dgm:prSet presAssocID="{4C817774-4802-4595-A598-D764BA582D89}" presName="composite" presStyleCnt="0"/>
      <dgm:spPr/>
      <dgm:t>
        <a:bodyPr/>
        <a:lstStyle/>
        <a:p>
          <a:endParaRPr lang="en-GB"/>
        </a:p>
      </dgm:t>
    </dgm:pt>
    <dgm:pt modelId="{160B60D5-1BA1-4E45-B109-98374C0E379C}" type="pres">
      <dgm:prSet presAssocID="{4C817774-4802-4595-A598-D764BA582D8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9194A-1ED7-446A-BD19-C1F013B05572}" type="pres">
      <dgm:prSet presAssocID="{4C817774-4802-4595-A598-D764BA582D8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CFDBD6-5CB2-4C3D-89B5-1214BE6F8D68}" type="pres">
      <dgm:prSet presAssocID="{54ABC245-D3CB-4E1C-B5B6-FA4A888300A4}" presName="space" presStyleCnt="0"/>
      <dgm:spPr/>
      <dgm:t>
        <a:bodyPr/>
        <a:lstStyle/>
        <a:p>
          <a:endParaRPr lang="en-GB"/>
        </a:p>
      </dgm:t>
    </dgm:pt>
    <dgm:pt modelId="{E3A6276C-B6A6-4AD0-B948-4C0D6D3562E8}" type="pres">
      <dgm:prSet presAssocID="{AAE48A0C-0F97-442B-AA8A-452D81828685}" presName="composite" presStyleCnt="0"/>
      <dgm:spPr/>
      <dgm:t>
        <a:bodyPr/>
        <a:lstStyle/>
        <a:p>
          <a:endParaRPr lang="en-GB"/>
        </a:p>
      </dgm:t>
    </dgm:pt>
    <dgm:pt modelId="{66A7546C-59A7-4331-90B5-6D7F926846C0}" type="pres">
      <dgm:prSet presAssocID="{AAE48A0C-0F97-442B-AA8A-452D8182868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762C-E96B-4124-928E-0FFAE63E14DF}" type="pres">
      <dgm:prSet presAssocID="{AAE48A0C-0F97-442B-AA8A-452D81828685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0E890C-1DCC-4FC1-BDCB-7994EB318644}" srcId="{13CCC566-659D-4AB5-AD09-1A1819BB5A66}" destId="{E43657CC-827F-48F3-ABF4-83FBD0000DFF}" srcOrd="5" destOrd="0" parTransId="{BBA479DF-231A-4BE2-A40F-12B0907A8573}" sibTransId="{5957F41A-68FE-4C5F-B7B9-FFB8D75C2A98}"/>
    <dgm:cxn modelId="{D40CBC81-9DDA-44A9-8B73-992BDC369210}" srcId="{9FD5D671-3A23-481D-A862-88B8FCEBE2AB}" destId="{DE96CE56-3042-48AA-8B41-051D633A31D6}" srcOrd="1" destOrd="0" parTransId="{E06043B7-C924-42AB-B271-FD02639EDB73}" sibTransId="{6F100B44-27A9-4B89-AD0D-60523C408E15}"/>
    <dgm:cxn modelId="{45E07D4C-C5A5-43CD-A84E-DF21B1382DE5}" type="presOf" srcId="{2EB4AA08-BE66-4E46-BD22-9D164FF44B58}" destId="{CA759731-4BE4-47E1-AFD6-26E2FBFD6379}" srcOrd="0" destOrd="2" presId="urn:microsoft.com/office/officeart/2005/8/layout/hList1"/>
    <dgm:cxn modelId="{6322E638-2BF5-4C4C-A942-F0D114C7E5D8}" type="presOf" srcId="{6084AF20-3A29-4D2A-B1D2-7CE5516ADA2C}" destId="{57C7762C-E96B-4124-928E-0FFAE63E14DF}" srcOrd="0" destOrd="0" presId="urn:microsoft.com/office/officeart/2005/8/layout/hList1"/>
    <dgm:cxn modelId="{C75AA1F4-49AF-4890-915E-1005B2F04391}" type="presOf" srcId="{A5D06EFD-93C9-47D3-9875-8CACC38CFBE1}" destId="{AA472A56-18AC-4BCA-BCBF-33B9358FD5EB}" srcOrd="0" destOrd="2" presId="urn:microsoft.com/office/officeart/2005/8/layout/hList1"/>
    <dgm:cxn modelId="{B432B39D-5E23-455D-871C-461D329D5835}" srcId="{C08B6D5A-FBBE-4B75-8908-26983D50B9B3}" destId="{B6CCFAEF-273A-46E1-80F3-F31998ED424F}" srcOrd="0" destOrd="0" parTransId="{B070AE37-32EB-4EAF-BDC7-FAD1323DEE66}" sibTransId="{46A8BDF9-5AC6-4C08-8862-4F91661C6C62}"/>
    <dgm:cxn modelId="{DB674C77-2474-4041-8852-EEC4CADDB28C}" srcId="{9FD5D671-3A23-481D-A862-88B8FCEBE2AB}" destId="{AAE48A0C-0F97-442B-AA8A-452D81828685}" srcOrd="4" destOrd="0" parTransId="{E44181D0-926D-400C-BF39-47F4F8B3C1D8}" sibTransId="{3A7F8D2D-AA23-4074-B2A1-2F37B66030D7}"/>
    <dgm:cxn modelId="{3DAED8AF-0BFA-475B-BECE-E7920991410E}" type="presOf" srcId="{F2181C43-7242-4B64-A6FC-AAC7915172F2}" destId="{AA472A56-18AC-4BCA-BCBF-33B9358FD5EB}" srcOrd="0" destOrd="3" presId="urn:microsoft.com/office/officeart/2005/8/layout/hList1"/>
    <dgm:cxn modelId="{6F75A3A9-B789-4EA6-A4F3-092307698E00}" type="presOf" srcId="{58C62DEC-4919-4A6F-B9B3-4E35B18A7EA9}" destId="{B4F9194A-1ED7-446A-BD19-C1F013B05572}" srcOrd="0" destOrd="2" presId="urn:microsoft.com/office/officeart/2005/8/layout/hList1"/>
    <dgm:cxn modelId="{57680F5E-FED8-41D2-AFE4-DD2E61920239}" type="presOf" srcId="{385FBD65-A67E-4021-8CB6-384A7EC3B611}" destId="{CA759731-4BE4-47E1-AFD6-26E2FBFD6379}" srcOrd="0" destOrd="1" presId="urn:microsoft.com/office/officeart/2005/8/layout/hList1"/>
    <dgm:cxn modelId="{35352C88-56E0-4B3C-AB5F-AD8E5DB10B4E}" type="presOf" srcId="{9FD5D671-3A23-481D-A862-88B8FCEBE2AB}" destId="{FBDA040C-490B-4B29-AECC-ADA20F184EED}" srcOrd="0" destOrd="0" presId="urn:microsoft.com/office/officeart/2005/8/layout/hList1"/>
    <dgm:cxn modelId="{9F0E63DB-C75E-4DB8-84C9-609ABE600096}" type="presOf" srcId="{E43657CC-827F-48F3-ABF4-83FBD0000DFF}" destId="{AA472A56-18AC-4BCA-BCBF-33B9358FD5EB}" srcOrd="0" destOrd="5" presId="urn:microsoft.com/office/officeart/2005/8/layout/hList1"/>
    <dgm:cxn modelId="{C0567E62-93DB-4276-8A65-E494B5991899}" srcId="{9FD5D671-3A23-481D-A862-88B8FCEBE2AB}" destId="{4C817774-4802-4595-A598-D764BA582D89}" srcOrd="3" destOrd="0" parTransId="{7D710CEC-186B-4313-84A0-B803AEA7FD7F}" sibTransId="{54ABC245-D3CB-4E1C-B5B6-FA4A888300A4}"/>
    <dgm:cxn modelId="{86A83B88-91C0-4C70-89D8-135FF0164A1D}" srcId="{4C817774-4802-4595-A598-D764BA582D89}" destId="{58C62DEC-4919-4A6F-B9B3-4E35B18A7EA9}" srcOrd="2" destOrd="0" parTransId="{FD5A6825-08F5-4547-9999-11183F287716}" sibTransId="{02180437-DFC1-4A6A-B1E3-D9A6BA39FAF5}"/>
    <dgm:cxn modelId="{72CEC5C7-6F93-4274-8880-5C0E87EF462A}" srcId="{C08B6D5A-FBBE-4B75-8908-26983D50B9B3}" destId="{2EB4AA08-BE66-4E46-BD22-9D164FF44B58}" srcOrd="2" destOrd="0" parTransId="{066070CB-A0D3-4DB8-9CD5-18588731CFD0}" sibTransId="{2E3D0D18-7010-4E2C-B01B-01607AA7C820}"/>
    <dgm:cxn modelId="{BECFD98A-9C8A-45C1-9979-9225C2A0F5F7}" srcId="{DE96CE56-3042-48AA-8B41-051D633A31D6}" destId="{D491D96A-4075-414F-8537-03AED1148404}" srcOrd="0" destOrd="0" parTransId="{4258B2F0-A7A6-4C4B-9B60-BF89D6C0A45F}" sibTransId="{02AC4175-11F6-457A-BB48-F03CB4ACE51A}"/>
    <dgm:cxn modelId="{E70D314B-3513-465C-9F3B-5FB80229565E}" srcId="{13CCC566-659D-4AB5-AD09-1A1819BB5A66}" destId="{DE1B6407-9126-4A2A-AC95-7FE5319465F3}" srcOrd="1" destOrd="0" parTransId="{64202C7F-75AE-487C-9BC9-94FE12D0EBE8}" sibTransId="{AF5084FC-C8AB-464A-AADB-C853D31313A1}"/>
    <dgm:cxn modelId="{488617A0-1D03-4BAA-B990-F61881333BBB}" type="presOf" srcId="{F6650F91-7BCF-4381-AC61-A1E04D9BDEA3}" destId="{AA472A56-18AC-4BCA-BCBF-33B9358FD5EB}" srcOrd="0" destOrd="0" presId="urn:microsoft.com/office/officeart/2005/8/layout/hList1"/>
    <dgm:cxn modelId="{3FE06486-9295-40C6-9A18-091A2FE9203D}" srcId="{C08B6D5A-FBBE-4B75-8908-26983D50B9B3}" destId="{385FBD65-A67E-4021-8CB6-384A7EC3B611}" srcOrd="1" destOrd="0" parTransId="{5BE69516-9B45-478A-85FC-01952CE710F1}" sibTransId="{A054499B-0D2D-4235-BB41-C14A01A03723}"/>
    <dgm:cxn modelId="{B2A62637-0D5C-4655-8466-C40C1AC61660}" type="presOf" srcId="{46FA2F28-EEB8-4EA2-B362-FF03058DDDA7}" destId="{57C7762C-E96B-4124-928E-0FFAE63E14DF}" srcOrd="0" destOrd="2" presId="urn:microsoft.com/office/officeart/2005/8/layout/hList1"/>
    <dgm:cxn modelId="{2EED885C-38EA-4870-976A-9AA2A84034F0}" type="presOf" srcId="{4C817774-4802-4595-A598-D764BA582D89}" destId="{160B60D5-1BA1-4E45-B109-98374C0E379C}" srcOrd="0" destOrd="0" presId="urn:microsoft.com/office/officeart/2005/8/layout/hList1"/>
    <dgm:cxn modelId="{332B815B-C60B-4C17-BA45-A194F7AA483A}" srcId="{13CCC566-659D-4AB5-AD09-1A1819BB5A66}" destId="{B1196D97-5593-485D-A762-DB157F617907}" srcOrd="4" destOrd="0" parTransId="{479F9853-1674-4345-9435-4896107FC03E}" sibTransId="{E1D74347-DD1F-4CD1-83BC-9C8129D77AE3}"/>
    <dgm:cxn modelId="{F2E8E583-C913-47E2-A6C4-297833F7CE01}" type="presOf" srcId="{D491D96A-4075-414F-8537-03AED1148404}" destId="{1EC226F4-7EB9-406B-A6EC-F02BB709D28E}" srcOrd="0" destOrd="0" presId="urn:microsoft.com/office/officeart/2005/8/layout/hList1"/>
    <dgm:cxn modelId="{B689CAB5-8055-429E-BCA9-CFFB79EBDEAD}" srcId="{4C817774-4802-4595-A598-D764BA582D89}" destId="{BB892E2B-B35C-4047-ADD0-1B75E39B8A67}" srcOrd="0" destOrd="0" parTransId="{F1DAE8E7-72DA-41CD-81E2-D2BEBEA25F3D}" sibTransId="{3D5F6941-0252-4379-85F7-77CFDA2D232E}"/>
    <dgm:cxn modelId="{99F6A00F-C1F9-47CC-A6B7-7932B0BF8429}" srcId="{4C817774-4802-4595-A598-D764BA582D89}" destId="{036C6E2E-7B6E-4624-BE09-99E26CA40D1A}" srcOrd="1" destOrd="0" parTransId="{5FFCAFC2-3B09-48FE-A0FD-53373DD20259}" sibTransId="{AA587826-75B3-4D8A-88DB-B4B949737A63}"/>
    <dgm:cxn modelId="{BCB28601-187E-4D83-85C1-428DBF155B9E}" srcId="{13CCC566-659D-4AB5-AD09-1A1819BB5A66}" destId="{EB9DF572-F08B-42C5-A11A-01CFA2835679}" srcOrd="6" destOrd="0" parTransId="{5B71C974-6F50-43B6-B5AA-A8F27C9C8D15}" sibTransId="{1CCF7B68-C0BD-467D-835D-44287724752C}"/>
    <dgm:cxn modelId="{E1EE4727-501A-43CB-9E56-EBA5CE01467F}" type="presOf" srcId="{C08B6D5A-FBBE-4B75-8908-26983D50B9B3}" destId="{E504A65E-4614-4594-8C48-D589153036D0}" srcOrd="0" destOrd="0" presId="urn:microsoft.com/office/officeart/2005/8/layout/hList1"/>
    <dgm:cxn modelId="{6EFBB86A-131E-4DBF-8BCB-B633A6855FD5}" type="presOf" srcId="{BB892E2B-B35C-4047-ADD0-1B75E39B8A67}" destId="{B4F9194A-1ED7-446A-BD19-C1F013B05572}" srcOrd="0" destOrd="0" presId="urn:microsoft.com/office/officeart/2005/8/layout/hList1"/>
    <dgm:cxn modelId="{9BC54E94-BAEE-4E0F-B1E3-C18D5C5E8215}" type="presOf" srcId="{9C4EFF40-17E6-40F3-8164-B2BBBC044B7C}" destId="{57C7762C-E96B-4124-928E-0FFAE63E14DF}" srcOrd="0" destOrd="1" presId="urn:microsoft.com/office/officeart/2005/8/layout/hList1"/>
    <dgm:cxn modelId="{F95117B5-3C03-437B-AFE4-0E25878AF04B}" type="presOf" srcId="{B6CCFAEF-273A-46E1-80F3-F31998ED424F}" destId="{CA759731-4BE4-47E1-AFD6-26E2FBFD6379}" srcOrd="0" destOrd="0" presId="urn:microsoft.com/office/officeart/2005/8/layout/hList1"/>
    <dgm:cxn modelId="{7038177F-4B8E-45E5-BB17-C6B486147450}" type="presOf" srcId="{DE1B6407-9126-4A2A-AC95-7FE5319465F3}" destId="{AA472A56-18AC-4BCA-BCBF-33B9358FD5EB}" srcOrd="0" destOrd="1" presId="urn:microsoft.com/office/officeart/2005/8/layout/hList1"/>
    <dgm:cxn modelId="{04061F53-97CC-46EB-B44C-91F4663B134F}" srcId="{AAE48A0C-0F97-442B-AA8A-452D81828685}" destId="{8266CFEE-7054-4EB2-B2F2-037646826202}" srcOrd="3" destOrd="0" parTransId="{1824DD1F-E2BD-4476-BAA3-2256C56C60FE}" sibTransId="{C330920E-BA81-496D-A609-B3DEA8BEBD53}"/>
    <dgm:cxn modelId="{7913A485-46CE-4296-B29F-83F949601AF3}" srcId="{DE96CE56-3042-48AA-8B41-051D633A31D6}" destId="{4748B305-53BF-4F53-A49E-B7C5F903C50E}" srcOrd="2" destOrd="0" parTransId="{8590B967-FB51-471C-A03E-04BA1738FAF1}" sibTransId="{962FEDE8-3C35-466C-BD20-FF6F4C136E97}"/>
    <dgm:cxn modelId="{691ED3D9-A130-44C2-BC59-AAEB5483D5A8}" srcId="{AAE48A0C-0F97-442B-AA8A-452D81828685}" destId="{6084AF20-3A29-4D2A-B1D2-7CE5516ADA2C}" srcOrd="0" destOrd="0" parTransId="{29FEEF52-4F1A-4C2A-877A-5E8005F8438E}" sibTransId="{280DC5E7-B681-40DB-95A9-2E7733D42273}"/>
    <dgm:cxn modelId="{A766E821-37D1-42A5-B6B6-5B3AEDE19769}" srcId="{9FD5D671-3A23-481D-A862-88B8FCEBE2AB}" destId="{13CCC566-659D-4AB5-AD09-1A1819BB5A66}" srcOrd="2" destOrd="0" parTransId="{A6BF967B-EA39-43DF-8181-50DCE2978758}" sibTransId="{60A2EA66-E1EC-4745-8AA1-1EC53DDB222A}"/>
    <dgm:cxn modelId="{E60D2D72-BAD0-42F7-81FE-39E7276E9D6D}" type="presOf" srcId="{B1196D97-5593-485D-A762-DB157F617907}" destId="{AA472A56-18AC-4BCA-BCBF-33B9358FD5EB}" srcOrd="0" destOrd="4" presId="urn:microsoft.com/office/officeart/2005/8/layout/hList1"/>
    <dgm:cxn modelId="{1596E3D9-D078-4732-87B9-375B789BBD02}" srcId="{13CCC566-659D-4AB5-AD09-1A1819BB5A66}" destId="{F6650F91-7BCF-4381-AC61-A1E04D9BDEA3}" srcOrd="0" destOrd="0" parTransId="{EDE55C00-BD99-4251-ABD7-50AEC6008923}" sibTransId="{FC22011C-0954-4F7E-B83D-815E7A6004C9}"/>
    <dgm:cxn modelId="{75845C8A-B53D-43CB-9BF2-60B863F02337}" srcId="{AAE48A0C-0F97-442B-AA8A-452D81828685}" destId="{46FA2F28-EEB8-4EA2-B362-FF03058DDDA7}" srcOrd="2" destOrd="0" parTransId="{10A7CA2D-2B45-421A-9FFF-70CCACEE9414}" sibTransId="{83697A65-2904-4BCB-B226-02F2F61D3F20}"/>
    <dgm:cxn modelId="{2E8F7B6A-6307-44EC-900B-3B824F5F8E40}" type="presOf" srcId="{4748B305-53BF-4F53-A49E-B7C5F903C50E}" destId="{1EC226F4-7EB9-406B-A6EC-F02BB709D28E}" srcOrd="0" destOrd="2" presId="urn:microsoft.com/office/officeart/2005/8/layout/hList1"/>
    <dgm:cxn modelId="{D739C370-F273-4972-875B-4DA869A56105}" type="presOf" srcId="{8266CFEE-7054-4EB2-B2F2-037646826202}" destId="{57C7762C-E96B-4124-928E-0FFAE63E14DF}" srcOrd="0" destOrd="3" presId="urn:microsoft.com/office/officeart/2005/8/layout/hList1"/>
    <dgm:cxn modelId="{E0B79EAF-BF93-47AE-A2E4-CB95B7D3465C}" type="presOf" srcId="{DE96CE56-3042-48AA-8B41-051D633A31D6}" destId="{60027E51-1EFB-4368-92E9-2F196A25D62E}" srcOrd="0" destOrd="0" presId="urn:microsoft.com/office/officeart/2005/8/layout/hList1"/>
    <dgm:cxn modelId="{0EE63D19-D537-423D-818D-D3DB62DBAF0E}" type="presOf" srcId="{13CCC566-659D-4AB5-AD09-1A1819BB5A66}" destId="{7ECF43B9-7FAB-44AB-9DA8-380192B29913}" srcOrd="0" destOrd="0" presId="urn:microsoft.com/office/officeart/2005/8/layout/hList1"/>
    <dgm:cxn modelId="{20C1490D-4471-46C9-92D5-AE7D479DE19E}" srcId="{13CCC566-659D-4AB5-AD09-1A1819BB5A66}" destId="{A5D06EFD-93C9-47D3-9875-8CACC38CFBE1}" srcOrd="2" destOrd="0" parTransId="{0DD455F5-E279-4B68-9343-6C6FC9AE1E39}" sibTransId="{8DD20FAF-D89C-4AF8-B8CD-624A5F63649F}"/>
    <dgm:cxn modelId="{50B89C16-BE2C-4133-8731-9FE8BDF74E7F}" srcId="{9FD5D671-3A23-481D-A862-88B8FCEBE2AB}" destId="{C08B6D5A-FBBE-4B75-8908-26983D50B9B3}" srcOrd="0" destOrd="0" parTransId="{DB59D9C3-59F8-4973-99CE-D3A59BFFABDF}" sibTransId="{C862BFC2-9048-4259-B416-EFD44488A634}"/>
    <dgm:cxn modelId="{8788A7AC-6E83-40DF-A58B-F7FE4E2EF3BA}" type="presOf" srcId="{036C6E2E-7B6E-4624-BE09-99E26CA40D1A}" destId="{B4F9194A-1ED7-446A-BD19-C1F013B05572}" srcOrd="0" destOrd="1" presId="urn:microsoft.com/office/officeart/2005/8/layout/hList1"/>
    <dgm:cxn modelId="{32541C97-0629-49FA-9AB2-5796C27A9D2D}" type="presOf" srcId="{03508B48-CA6D-4523-B478-CF9BA60E09BB}" destId="{1EC226F4-7EB9-406B-A6EC-F02BB709D28E}" srcOrd="0" destOrd="1" presId="urn:microsoft.com/office/officeart/2005/8/layout/hList1"/>
    <dgm:cxn modelId="{C7C72766-7C4B-4980-9AE2-01CA3501B3A8}" srcId="{AAE48A0C-0F97-442B-AA8A-452D81828685}" destId="{9C4EFF40-17E6-40F3-8164-B2BBBC044B7C}" srcOrd="1" destOrd="0" parTransId="{A760AA2B-9D75-4C03-BA19-6F04354D3151}" sibTransId="{D745C65F-0EB2-44C7-92A0-CD9F741A7BE6}"/>
    <dgm:cxn modelId="{4AC1E047-675E-4699-BFCE-E55D2349AC97}" type="presOf" srcId="{EB9DF572-F08B-42C5-A11A-01CFA2835679}" destId="{AA472A56-18AC-4BCA-BCBF-33B9358FD5EB}" srcOrd="0" destOrd="6" presId="urn:microsoft.com/office/officeart/2005/8/layout/hList1"/>
    <dgm:cxn modelId="{05B9EC88-75CE-4939-AE66-F219F5EC755A}" srcId="{DE96CE56-3042-48AA-8B41-051D633A31D6}" destId="{03508B48-CA6D-4523-B478-CF9BA60E09BB}" srcOrd="1" destOrd="0" parTransId="{C8DEA340-9DFF-4850-B6D0-8E28DD1A9740}" sibTransId="{1E48BE1E-FD52-4906-A5DF-CCA3C549CC24}"/>
    <dgm:cxn modelId="{00EABC94-8BB1-434F-B6E8-A287FFD5EE86}" type="presOf" srcId="{AAE48A0C-0F97-442B-AA8A-452D81828685}" destId="{66A7546C-59A7-4331-90B5-6D7F926846C0}" srcOrd="0" destOrd="0" presId="urn:microsoft.com/office/officeart/2005/8/layout/hList1"/>
    <dgm:cxn modelId="{6120E543-036C-4427-9796-5A840E2BD29B}" srcId="{13CCC566-659D-4AB5-AD09-1A1819BB5A66}" destId="{F2181C43-7242-4B64-A6FC-AAC7915172F2}" srcOrd="3" destOrd="0" parTransId="{97BC49F9-E544-4623-9E28-108C8CF1CCC7}" sibTransId="{AD50DB19-9FC8-4FEE-BCE9-6EB75E3337A1}"/>
    <dgm:cxn modelId="{039EF027-8C3E-4743-9D8C-EA9EA2966F6E}" type="presParOf" srcId="{FBDA040C-490B-4B29-AECC-ADA20F184EED}" destId="{8EF392A6-F473-4A20-9781-1A9683E3A27E}" srcOrd="0" destOrd="0" presId="urn:microsoft.com/office/officeart/2005/8/layout/hList1"/>
    <dgm:cxn modelId="{BA8C2DFC-A696-401C-AAD3-E8A5CFD3AD96}" type="presParOf" srcId="{8EF392A6-F473-4A20-9781-1A9683E3A27E}" destId="{E504A65E-4614-4594-8C48-D589153036D0}" srcOrd="0" destOrd="0" presId="urn:microsoft.com/office/officeart/2005/8/layout/hList1"/>
    <dgm:cxn modelId="{475E3632-7347-408A-BE98-4C45DEB55F3C}" type="presParOf" srcId="{8EF392A6-F473-4A20-9781-1A9683E3A27E}" destId="{CA759731-4BE4-47E1-AFD6-26E2FBFD6379}" srcOrd="1" destOrd="0" presId="urn:microsoft.com/office/officeart/2005/8/layout/hList1"/>
    <dgm:cxn modelId="{D9176426-66AB-4413-8293-480DB8A3FAB9}" type="presParOf" srcId="{FBDA040C-490B-4B29-AECC-ADA20F184EED}" destId="{99354F67-E53B-4AC7-914F-77AD11E921FD}" srcOrd="1" destOrd="0" presId="urn:microsoft.com/office/officeart/2005/8/layout/hList1"/>
    <dgm:cxn modelId="{FDC0880D-8E5E-4900-8C57-B4959CAB031A}" type="presParOf" srcId="{FBDA040C-490B-4B29-AECC-ADA20F184EED}" destId="{2C516A39-4B1F-44DE-AB87-F11F0D4A8C96}" srcOrd="2" destOrd="0" presId="urn:microsoft.com/office/officeart/2005/8/layout/hList1"/>
    <dgm:cxn modelId="{12A7453A-829D-43A5-B7A5-92FEAEFA1594}" type="presParOf" srcId="{2C516A39-4B1F-44DE-AB87-F11F0D4A8C96}" destId="{60027E51-1EFB-4368-92E9-2F196A25D62E}" srcOrd="0" destOrd="0" presId="urn:microsoft.com/office/officeart/2005/8/layout/hList1"/>
    <dgm:cxn modelId="{C5A7E9D3-DCBB-4D59-BD19-B93FFBCE3076}" type="presParOf" srcId="{2C516A39-4B1F-44DE-AB87-F11F0D4A8C96}" destId="{1EC226F4-7EB9-406B-A6EC-F02BB709D28E}" srcOrd="1" destOrd="0" presId="urn:microsoft.com/office/officeart/2005/8/layout/hList1"/>
    <dgm:cxn modelId="{4B1147A5-0396-42C8-8AC4-D9CC6A653B40}" type="presParOf" srcId="{FBDA040C-490B-4B29-AECC-ADA20F184EED}" destId="{E591003D-DFF3-4B69-8DFC-E49FB3FA1FF9}" srcOrd="3" destOrd="0" presId="urn:microsoft.com/office/officeart/2005/8/layout/hList1"/>
    <dgm:cxn modelId="{0BE7E319-E1C1-47F4-86E3-6DE0CA16E4C7}" type="presParOf" srcId="{FBDA040C-490B-4B29-AECC-ADA20F184EED}" destId="{CF6ABE1E-D1AF-459C-BEE8-E28E79755455}" srcOrd="4" destOrd="0" presId="urn:microsoft.com/office/officeart/2005/8/layout/hList1"/>
    <dgm:cxn modelId="{449E8EC6-9AAA-4F9B-B0B6-5A3A455E21D1}" type="presParOf" srcId="{CF6ABE1E-D1AF-459C-BEE8-E28E79755455}" destId="{7ECF43B9-7FAB-44AB-9DA8-380192B29913}" srcOrd="0" destOrd="0" presId="urn:microsoft.com/office/officeart/2005/8/layout/hList1"/>
    <dgm:cxn modelId="{4945E2EB-2CE2-4D87-BA4D-B649E86F8E5B}" type="presParOf" srcId="{CF6ABE1E-D1AF-459C-BEE8-E28E79755455}" destId="{AA472A56-18AC-4BCA-BCBF-33B9358FD5EB}" srcOrd="1" destOrd="0" presId="urn:microsoft.com/office/officeart/2005/8/layout/hList1"/>
    <dgm:cxn modelId="{DFDDCE8E-60B2-479C-90D1-71F21074BDDB}" type="presParOf" srcId="{FBDA040C-490B-4B29-AECC-ADA20F184EED}" destId="{9F8EB0FC-FEF2-4C51-B368-15626035D81A}" srcOrd="5" destOrd="0" presId="urn:microsoft.com/office/officeart/2005/8/layout/hList1"/>
    <dgm:cxn modelId="{88987C69-5DB3-4A68-9999-2F3020FF3CB0}" type="presParOf" srcId="{FBDA040C-490B-4B29-AECC-ADA20F184EED}" destId="{52275A3E-F7BE-4CAF-A481-AAAE21E4C617}" srcOrd="6" destOrd="0" presId="urn:microsoft.com/office/officeart/2005/8/layout/hList1"/>
    <dgm:cxn modelId="{BA01E307-145D-4A7C-94D1-D064DAB74A08}" type="presParOf" srcId="{52275A3E-F7BE-4CAF-A481-AAAE21E4C617}" destId="{160B60D5-1BA1-4E45-B109-98374C0E379C}" srcOrd="0" destOrd="0" presId="urn:microsoft.com/office/officeart/2005/8/layout/hList1"/>
    <dgm:cxn modelId="{E205C305-0049-4A30-9A24-51D2A2DFFF93}" type="presParOf" srcId="{52275A3E-F7BE-4CAF-A481-AAAE21E4C617}" destId="{B4F9194A-1ED7-446A-BD19-C1F013B05572}" srcOrd="1" destOrd="0" presId="urn:microsoft.com/office/officeart/2005/8/layout/hList1"/>
    <dgm:cxn modelId="{B3078D56-1BAD-4143-8713-E7A40D231310}" type="presParOf" srcId="{FBDA040C-490B-4B29-AECC-ADA20F184EED}" destId="{A2CFDBD6-5CB2-4C3D-89B5-1214BE6F8D68}" srcOrd="7" destOrd="0" presId="urn:microsoft.com/office/officeart/2005/8/layout/hList1"/>
    <dgm:cxn modelId="{B1BF9083-4145-4AD5-BB12-533DFB540556}" type="presParOf" srcId="{FBDA040C-490B-4B29-AECC-ADA20F184EED}" destId="{E3A6276C-B6A6-4AD0-B948-4C0D6D3562E8}" srcOrd="8" destOrd="0" presId="urn:microsoft.com/office/officeart/2005/8/layout/hList1"/>
    <dgm:cxn modelId="{62A1F3E9-6E0B-4637-A24C-2BE726BC8F60}" type="presParOf" srcId="{E3A6276C-B6A6-4AD0-B948-4C0D6D3562E8}" destId="{66A7546C-59A7-4331-90B5-6D7F926846C0}" srcOrd="0" destOrd="0" presId="urn:microsoft.com/office/officeart/2005/8/layout/hList1"/>
    <dgm:cxn modelId="{9CC46BB3-094B-407F-B78E-E643995588F2}" type="presParOf" srcId="{E3A6276C-B6A6-4AD0-B948-4C0D6D3562E8}" destId="{57C7762C-E96B-4124-928E-0FFAE63E14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A712F2EF-5A0B-4ECD-8169-92AF9717A12F}" type="doc">
      <dgm:prSet loTypeId="urn:microsoft.com/office/officeart/2005/8/layout/cycle3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43CFEF7B-672C-484F-9B6A-5E4BD2842063}">
      <dgm:prSet phldrT="[Text]"/>
      <dgm:spPr/>
      <dgm:t>
        <a:bodyPr/>
        <a:lstStyle/>
        <a:p>
          <a:r>
            <a:rPr lang="en-GB" dirty="0" smtClean="0"/>
            <a:t>Operational efficiencies</a:t>
          </a:r>
          <a:endParaRPr lang="en-GB" dirty="0"/>
        </a:p>
      </dgm:t>
    </dgm:pt>
    <dgm:pt modelId="{26B763D8-E1ED-4EA2-B5F2-8FFEC37E04DA}" type="parTrans" cxnId="{C7B280BF-8CD6-4BD7-8DBF-02AC1B33B163}">
      <dgm:prSet/>
      <dgm:spPr/>
      <dgm:t>
        <a:bodyPr/>
        <a:lstStyle/>
        <a:p>
          <a:endParaRPr lang="en-GB"/>
        </a:p>
      </dgm:t>
    </dgm:pt>
    <dgm:pt modelId="{0B8607A6-E495-44F7-ADB6-55A0AA3171A3}" type="sibTrans" cxnId="{C7B280BF-8CD6-4BD7-8DBF-02AC1B33B163}">
      <dgm:prSet/>
      <dgm:spPr/>
      <dgm:t>
        <a:bodyPr/>
        <a:lstStyle/>
        <a:p>
          <a:endParaRPr lang="en-GB"/>
        </a:p>
      </dgm:t>
    </dgm:pt>
    <dgm:pt modelId="{DAC0B102-2083-4BA0-AB74-D07088C57EE1}">
      <dgm:prSet/>
      <dgm:spPr/>
      <dgm:t>
        <a:bodyPr/>
        <a:lstStyle/>
        <a:p>
          <a:r>
            <a:rPr lang="en-GB" dirty="0" smtClean="0"/>
            <a:t>Business generator and enabler</a:t>
          </a:r>
        </a:p>
      </dgm:t>
    </dgm:pt>
    <dgm:pt modelId="{273C2655-A929-4F20-9A84-7D6AAE1660CD}" type="parTrans" cxnId="{98507DF8-E463-4259-85C2-111EE1EDA814}">
      <dgm:prSet/>
      <dgm:spPr/>
      <dgm:t>
        <a:bodyPr/>
        <a:lstStyle/>
        <a:p>
          <a:endParaRPr lang="en-GB"/>
        </a:p>
      </dgm:t>
    </dgm:pt>
    <dgm:pt modelId="{196DAA73-FD9F-4055-889F-57CA044C72E8}" type="sibTrans" cxnId="{98507DF8-E463-4259-85C2-111EE1EDA814}">
      <dgm:prSet/>
      <dgm:spPr/>
      <dgm:t>
        <a:bodyPr/>
        <a:lstStyle/>
        <a:p>
          <a:endParaRPr lang="en-GB"/>
        </a:p>
      </dgm:t>
    </dgm:pt>
    <dgm:pt modelId="{85B6F148-7079-4799-B4C7-E65CF8EF7625}">
      <dgm:prSet/>
      <dgm:spPr/>
      <dgm:t>
        <a:bodyPr/>
        <a:lstStyle/>
        <a:p>
          <a:r>
            <a:rPr lang="en-GB" dirty="0" smtClean="0"/>
            <a:t>Trust and brand enhancer </a:t>
          </a:r>
        </a:p>
      </dgm:t>
    </dgm:pt>
    <dgm:pt modelId="{01680B59-AB6B-4182-8E7D-620258DF547A}" type="parTrans" cxnId="{D3F11EC5-7C63-4727-A162-65371770EB58}">
      <dgm:prSet/>
      <dgm:spPr/>
      <dgm:t>
        <a:bodyPr/>
        <a:lstStyle/>
        <a:p>
          <a:endParaRPr lang="en-GB"/>
        </a:p>
      </dgm:t>
    </dgm:pt>
    <dgm:pt modelId="{2A562EAF-D5C8-4F49-A983-C9D2276D9290}" type="sibTrans" cxnId="{D3F11EC5-7C63-4727-A162-65371770EB58}">
      <dgm:prSet/>
      <dgm:spPr/>
      <dgm:t>
        <a:bodyPr/>
        <a:lstStyle/>
        <a:p>
          <a:endParaRPr lang="en-GB"/>
        </a:p>
      </dgm:t>
    </dgm:pt>
    <dgm:pt modelId="{ED0D30F4-4184-441B-9041-100DAA66BAE8}">
      <dgm:prSet/>
      <dgm:spPr/>
      <dgm:t>
        <a:bodyPr/>
        <a:lstStyle/>
        <a:p>
          <a:r>
            <a:rPr lang="en-GB" dirty="0" smtClean="0"/>
            <a:t>Competitive differentiator </a:t>
          </a:r>
          <a:endParaRPr lang="en-GB" dirty="0"/>
        </a:p>
      </dgm:t>
    </dgm:pt>
    <dgm:pt modelId="{D5C4E14D-8E8F-4FE7-ACA5-23A56E175442}" type="parTrans" cxnId="{8CD1C6E1-0BB5-4D02-A73A-66A73DE932D3}">
      <dgm:prSet/>
      <dgm:spPr/>
      <dgm:t>
        <a:bodyPr/>
        <a:lstStyle/>
        <a:p>
          <a:endParaRPr lang="en-GB"/>
        </a:p>
      </dgm:t>
    </dgm:pt>
    <dgm:pt modelId="{AEF6F7AF-18CB-47B7-B3BF-D44659C23901}" type="sibTrans" cxnId="{8CD1C6E1-0BB5-4D02-A73A-66A73DE932D3}">
      <dgm:prSet/>
      <dgm:spPr/>
      <dgm:t>
        <a:bodyPr/>
        <a:lstStyle/>
        <a:p>
          <a:endParaRPr lang="en-GB"/>
        </a:p>
      </dgm:t>
    </dgm:pt>
    <dgm:pt modelId="{F4556564-D497-4615-B918-0F04C87CA584}" type="pres">
      <dgm:prSet presAssocID="{A712F2EF-5A0B-4ECD-8169-92AF9717A1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A1790F7-5B04-49B5-BEEF-3F4CE2B5D32F}" type="pres">
      <dgm:prSet presAssocID="{A712F2EF-5A0B-4ECD-8169-92AF9717A12F}" presName="cycle" presStyleCnt="0"/>
      <dgm:spPr/>
      <dgm:t>
        <a:bodyPr/>
        <a:lstStyle/>
        <a:p>
          <a:endParaRPr lang="en-GB"/>
        </a:p>
      </dgm:t>
    </dgm:pt>
    <dgm:pt modelId="{759AA32A-F709-45E7-A39A-DE9D4DADD4FD}" type="pres">
      <dgm:prSet presAssocID="{43CFEF7B-672C-484F-9B6A-5E4BD2842063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74DE04-0F1A-4DB1-B27F-EE57BC146A95}" type="pres">
      <dgm:prSet presAssocID="{0B8607A6-E495-44F7-ADB6-55A0AA3171A3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D412E71C-7C0D-4BF7-B396-6AFC9B338490}" type="pres">
      <dgm:prSet presAssocID="{DAC0B102-2083-4BA0-AB74-D07088C57EE1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0EA341-92FB-4D97-91AC-0D779A43995B}" type="pres">
      <dgm:prSet presAssocID="{85B6F148-7079-4799-B4C7-E65CF8EF7625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15B24C-7945-4B0D-A90D-7848484B569F}" type="pres">
      <dgm:prSet presAssocID="{ED0D30F4-4184-441B-9041-100DAA66BAE8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A24A6F5-CF48-497D-B974-88EAD83F4C52}" type="presOf" srcId="{43CFEF7B-672C-484F-9B6A-5E4BD2842063}" destId="{759AA32A-F709-45E7-A39A-DE9D4DADD4FD}" srcOrd="0" destOrd="0" presId="urn:microsoft.com/office/officeart/2005/8/layout/cycle3"/>
    <dgm:cxn modelId="{90D2787F-AF68-473D-9DFD-5984C1D84210}" type="presOf" srcId="{85B6F148-7079-4799-B4C7-E65CF8EF7625}" destId="{310EA341-92FB-4D97-91AC-0D779A43995B}" srcOrd="0" destOrd="0" presId="urn:microsoft.com/office/officeart/2005/8/layout/cycle3"/>
    <dgm:cxn modelId="{29007024-7475-47B4-8CDC-893F1C9CB73D}" type="presOf" srcId="{DAC0B102-2083-4BA0-AB74-D07088C57EE1}" destId="{D412E71C-7C0D-4BF7-B396-6AFC9B338490}" srcOrd="0" destOrd="0" presId="urn:microsoft.com/office/officeart/2005/8/layout/cycle3"/>
    <dgm:cxn modelId="{C7B280BF-8CD6-4BD7-8DBF-02AC1B33B163}" srcId="{A712F2EF-5A0B-4ECD-8169-92AF9717A12F}" destId="{43CFEF7B-672C-484F-9B6A-5E4BD2842063}" srcOrd="0" destOrd="0" parTransId="{26B763D8-E1ED-4EA2-B5F2-8FFEC37E04DA}" sibTransId="{0B8607A6-E495-44F7-ADB6-55A0AA3171A3}"/>
    <dgm:cxn modelId="{CC964C61-BB4C-4A79-88ED-754D2F7D418F}" type="presOf" srcId="{0B8607A6-E495-44F7-ADB6-55A0AA3171A3}" destId="{A974DE04-0F1A-4DB1-B27F-EE57BC146A95}" srcOrd="0" destOrd="0" presId="urn:microsoft.com/office/officeart/2005/8/layout/cycle3"/>
    <dgm:cxn modelId="{8CD1C6E1-0BB5-4D02-A73A-66A73DE932D3}" srcId="{A712F2EF-5A0B-4ECD-8169-92AF9717A12F}" destId="{ED0D30F4-4184-441B-9041-100DAA66BAE8}" srcOrd="3" destOrd="0" parTransId="{D5C4E14D-8E8F-4FE7-ACA5-23A56E175442}" sibTransId="{AEF6F7AF-18CB-47B7-B3BF-D44659C23901}"/>
    <dgm:cxn modelId="{34483E3E-FF3D-41B0-8ACD-658B7B46C274}" type="presOf" srcId="{ED0D30F4-4184-441B-9041-100DAA66BAE8}" destId="{3115B24C-7945-4B0D-A90D-7848484B569F}" srcOrd="0" destOrd="0" presId="urn:microsoft.com/office/officeart/2005/8/layout/cycle3"/>
    <dgm:cxn modelId="{77CDA954-6D1F-4A17-B5AC-717F941EFA62}" type="presOf" srcId="{A712F2EF-5A0B-4ECD-8169-92AF9717A12F}" destId="{F4556564-D497-4615-B918-0F04C87CA584}" srcOrd="0" destOrd="0" presId="urn:microsoft.com/office/officeart/2005/8/layout/cycle3"/>
    <dgm:cxn modelId="{98507DF8-E463-4259-85C2-111EE1EDA814}" srcId="{A712F2EF-5A0B-4ECD-8169-92AF9717A12F}" destId="{DAC0B102-2083-4BA0-AB74-D07088C57EE1}" srcOrd="1" destOrd="0" parTransId="{273C2655-A929-4F20-9A84-7D6AAE1660CD}" sibTransId="{196DAA73-FD9F-4055-889F-57CA044C72E8}"/>
    <dgm:cxn modelId="{D3F11EC5-7C63-4727-A162-65371770EB58}" srcId="{A712F2EF-5A0B-4ECD-8169-92AF9717A12F}" destId="{85B6F148-7079-4799-B4C7-E65CF8EF7625}" srcOrd="2" destOrd="0" parTransId="{01680B59-AB6B-4182-8E7D-620258DF547A}" sibTransId="{2A562EAF-D5C8-4F49-A983-C9D2276D9290}"/>
    <dgm:cxn modelId="{E39018A5-4D3E-43C6-93E9-ED7A3A9F877A}" type="presParOf" srcId="{F4556564-D497-4615-B918-0F04C87CA584}" destId="{AA1790F7-5B04-49B5-BEEF-3F4CE2B5D32F}" srcOrd="0" destOrd="0" presId="urn:microsoft.com/office/officeart/2005/8/layout/cycle3"/>
    <dgm:cxn modelId="{239D4EB4-61E6-4BBB-87D9-46304C3C0860}" type="presParOf" srcId="{AA1790F7-5B04-49B5-BEEF-3F4CE2B5D32F}" destId="{759AA32A-F709-45E7-A39A-DE9D4DADD4FD}" srcOrd="0" destOrd="0" presId="urn:microsoft.com/office/officeart/2005/8/layout/cycle3"/>
    <dgm:cxn modelId="{A6161C5F-C4D9-4ACB-98F5-3FD3FFC4C713}" type="presParOf" srcId="{AA1790F7-5B04-49B5-BEEF-3F4CE2B5D32F}" destId="{A974DE04-0F1A-4DB1-B27F-EE57BC146A95}" srcOrd="1" destOrd="0" presId="urn:microsoft.com/office/officeart/2005/8/layout/cycle3"/>
    <dgm:cxn modelId="{D9293337-A671-4D1F-A4C1-D6ADB7F3614F}" type="presParOf" srcId="{AA1790F7-5B04-49B5-BEEF-3F4CE2B5D32F}" destId="{D412E71C-7C0D-4BF7-B396-6AFC9B338490}" srcOrd="2" destOrd="0" presId="urn:microsoft.com/office/officeart/2005/8/layout/cycle3"/>
    <dgm:cxn modelId="{48D938EE-A5A6-4CC1-9E50-D57F2C76C907}" type="presParOf" srcId="{AA1790F7-5B04-49B5-BEEF-3F4CE2B5D32F}" destId="{310EA341-92FB-4D97-91AC-0D779A43995B}" srcOrd="3" destOrd="0" presId="urn:microsoft.com/office/officeart/2005/8/layout/cycle3"/>
    <dgm:cxn modelId="{BF5D94D9-5A79-40AD-A39F-72BD751F0DCF}" type="presParOf" srcId="{AA1790F7-5B04-49B5-BEEF-3F4CE2B5D32F}" destId="{3115B24C-7945-4B0D-A90D-7848484B569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8F45F63C-C3AF-482A-AFD9-05EAF08EC7A7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484FAD-1B28-4141-A0AC-F0353D155463}">
      <dgm:prSet/>
      <dgm:spPr/>
      <dgm:t>
        <a:bodyPr/>
        <a:lstStyle/>
        <a:p>
          <a:pPr rtl="0"/>
          <a:r>
            <a:rPr lang="en-GB" baseline="0" dirty="0" smtClean="0"/>
            <a:t>Data is toxic - it carries risks,  compliance costs and burdens</a:t>
          </a:r>
          <a:endParaRPr lang="en-GB" dirty="0"/>
        </a:p>
      </dgm:t>
    </dgm:pt>
    <dgm:pt modelId="{318FE8B8-CEE3-42E8-A6B4-EAE3926FB43C}" type="parTrans" cxnId="{B153B97E-A89A-4D72-8592-EFBEF54C1B59}">
      <dgm:prSet/>
      <dgm:spPr/>
      <dgm:t>
        <a:bodyPr/>
        <a:lstStyle/>
        <a:p>
          <a:endParaRPr lang="en-GB"/>
        </a:p>
      </dgm:t>
    </dgm:pt>
    <dgm:pt modelId="{6D93364F-810A-4337-962D-9ED2FFB15221}" type="sibTrans" cxnId="{B153B97E-A89A-4D72-8592-EFBEF54C1B59}">
      <dgm:prSet/>
      <dgm:spPr/>
      <dgm:t>
        <a:bodyPr/>
        <a:lstStyle/>
        <a:p>
          <a:endParaRPr lang="en-GB"/>
        </a:p>
      </dgm:t>
    </dgm:pt>
    <dgm:pt modelId="{AABC24E4-06DE-48F3-8BF6-2E3E1CDCDC31}">
      <dgm:prSet/>
      <dgm:spPr/>
      <dgm:t>
        <a:bodyPr/>
        <a:lstStyle/>
        <a:p>
          <a:pPr rtl="0"/>
          <a:r>
            <a:rPr lang="en-GB" baseline="0" dirty="0" smtClean="0"/>
            <a:t>Data is the 21st century oil - fuelling growth and innovation  and a major company asset</a:t>
          </a:r>
          <a:endParaRPr lang="en-GB" dirty="0"/>
        </a:p>
      </dgm:t>
    </dgm:pt>
    <dgm:pt modelId="{8C5454A0-89A1-4923-8BAC-C4B5B81E1A2C}" type="parTrans" cxnId="{B2AEF5AC-09AE-486B-874B-C6D47A7F6B14}">
      <dgm:prSet/>
      <dgm:spPr/>
      <dgm:t>
        <a:bodyPr/>
        <a:lstStyle/>
        <a:p>
          <a:endParaRPr lang="en-GB"/>
        </a:p>
      </dgm:t>
    </dgm:pt>
    <dgm:pt modelId="{1960D332-E50C-4EBA-963A-D1D012FC2DCD}" type="sibTrans" cxnId="{B2AEF5AC-09AE-486B-874B-C6D47A7F6B14}">
      <dgm:prSet/>
      <dgm:spPr/>
      <dgm:t>
        <a:bodyPr/>
        <a:lstStyle/>
        <a:p>
          <a:endParaRPr lang="en-GB"/>
        </a:p>
      </dgm:t>
    </dgm:pt>
    <dgm:pt modelId="{126C5817-B1E1-4852-B2A3-82D47C746FE9}" type="pres">
      <dgm:prSet presAssocID="{8F45F63C-C3AF-482A-AFD9-05EAF08EC7A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41E7F83-5793-4D90-BC5D-2AC33E981577}" type="pres">
      <dgm:prSet presAssocID="{8F45F63C-C3AF-482A-AFD9-05EAF08EC7A7}" presName="divider" presStyleLbl="fgShp" presStyleIdx="0" presStyleCnt="1"/>
      <dgm:spPr/>
    </dgm:pt>
    <dgm:pt modelId="{A7BD93E6-81D2-499C-B3E3-555DAE505F23}" type="pres">
      <dgm:prSet presAssocID="{74484FAD-1B28-4141-A0AC-F0353D155463}" presName="downArrow" presStyleLbl="node1" presStyleIdx="0" presStyleCnt="2"/>
      <dgm:spPr/>
    </dgm:pt>
    <dgm:pt modelId="{5B1392D0-8C7B-4F29-8B0B-4BB93C54DA51}" type="pres">
      <dgm:prSet presAssocID="{74484FAD-1B28-4141-A0AC-F0353D15546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2F8127-4FAE-4632-9D55-F7A950BCEFD8}" type="pres">
      <dgm:prSet presAssocID="{AABC24E4-06DE-48F3-8BF6-2E3E1CDCDC31}" presName="upArrow" presStyleLbl="node1" presStyleIdx="1" presStyleCnt="2"/>
      <dgm:spPr/>
    </dgm:pt>
    <dgm:pt modelId="{47C4A84B-12E9-4724-8AB4-F7D6626C1425}" type="pres">
      <dgm:prSet presAssocID="{AABC24E4-06DE-48F3-8BF6-2E3E1CDCDC3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821D21F-0056-4936-92D0-6E64F21C9950}" type="presOf" srcId="{8F45F63C-C3AF-482A-AFD9-05EAF08EC7A7}" destId="{126C5817-B1E1-4852-B2A3-82D47C746FE9}" srcOrd="0" destOrd="0" presId="urn:microsoft.com/office/officeart/2005/8/layout/arrow3"/>
    <dgm:cxn modelId="{88CBA10E-E7D6-4BEF-98D5-392B6E806415}" type="presOf" srcId="{74484FAD-1B28-4141-A0AC-F0353D155463}" destId="{5B1392D0-8C7B-4F29-8B0B-4BB93C54DA51}" srcOrd="0" destOrd="0" presId="urn:microsoft.com/office/officeart/2005/8/layout/arrow3"/>
    <dgm:cxn modelId="{B153B97E-A89A-4D72-8592-EFBEF54C1B59}" srcId="{8F45F63C-C3AF-482A-AFD9-05EAF08EC7A7}" destId="{74484FAD-1B28-4141-A0AC-F0353D155463}" srcOrd="0" destOrd="0" parTransId="{318FE8B8-CEE3-42E8-A6B4-EAE3926FB43C}" sibTransId="{6D93364F-810A-4337-962D-9ED2FFB15221}"/>
    <dgm:cxn modelId="{B2AEF5AC-09AE-486B-874B-C6D47A7F6B14}" srcId="{8F45F63C-C3AF-482A-AFD9-05EAF08EC7A7}" destId="{AABC24E4-06DE-48F3-8BF6-2E3E1CDCDC31}" srcOrd="1" destOrd="0" parTransId="{8C5454A0-89A1-4923-8BAC-C4B5B81E1A2C}" sibTransId="{1960D332-E50C-4EBA-963A-D1D012FC2DCD}"/>
    <dgm:cxn modelId="{D7AB61AD-B5AE-448C-A227-9C18F46BF942}" type="presOf" srcId="{AABC24E4-06DE-48F3-8BF6-2E3E1CDCDC31}" destId="{47C4A84B-12E9-4724-8AB4-F7D6626C1425}" srcOrd="0" destOrd="0" presId="urn:microsoft.com/office/officeart/2005/8/layout/arrow3"/>
    <dgm:cxn modelId="{A003917B-A91D-4846-9C34-690ED22EC19B}" type="presParOf" srcId="{126C5817-B1E1-4852-B2A3-82D47C746FE9}" destId="{141E7F83-5793-4D90-BC5D-2AC33E981577}" srcOrd="0" destOrd="0" presId="urn:microsoft.com/office/officeart/2005/8/layout/arrow3"/>
    <dgm:cxn modelId="{E114E035-E671-4529-9F38-BB79D4B8B4D2}" type="presParOf" srcId="{126C5817-B1E1-4852-B2A3-82D47C746FE9}" destId="{A7BD93E6-81D2-499C-B3E3-555DAE505F23}" srcOrd="1" destOrd="0" presId="urn:microsoft.com/office/officeart/2005/8/layout/arrow3"/>
    <dgm:cxn modelId="{5A8B1D05-86F1-4018-9272-E7ACA6418A9D}" type="presParOf" srcId="{126C5817-B1E1-4852-B2A3-82D47C746FE9}" destId="{5B1392D0-8C7B-4F29-8B0B-4BB93C54DA51}" srcOrd="2" destOrd="0" presId="urn:microsoft.com/office/officeart/2005/8/layout/arrow3"/>
    <dgm:cxn modelId="{7BBC2183-EBCE-4EDD-971E-52A6E4D5B6DC}" type="presParOf" srcId="{126C5817-B1E1-4852-B2A3-82D47C746FE9}" destId="{4B2F8127-4FAE-4632-9D55-F7A950BCEFD8}" srcOrd="3" destOrd="0" presId="urn:microsoft.com/office/officeart/2005/8/layout/arrow3"/>
    <dgm:cxn modelId="{D44AE79B-6DA6-4255-9CAC-D2B7C4624B3B}" type="presParOf" srcId="{126C5817-B1E1-4852-B2A3-82D47C746FE9}" destId="{47C4A84B-12E9-4724-8AB4-F7D6626C142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B7B5CD08-D5BF-4BFD-A2F5-3EDB325E6CC0}" type="doc">
      <dgm:prSet loTypeId="urn:microsoft.com/office/officeart/2005/8/layout/funnel1" loCatId="process" qsTypeId="urn:microsoft.com/office/officeart/2005/8/quickstyle/simple4" qsCatId="simple" csTypeId="urn:microsoft.com/office/officeart/2005/8/colors/colorful1" csCatId="colorful" phldr="1"/>
      <dgm:spPr/>
    </dgm:pt>
    <dgm:pt modelId="{DF4DD5C4-7D07-456C-80D6-6C04E48DE908}">
      <dgm:prSet phldrT="[Text]"/>
      <dgm:spPr/>
      <dgm:t>
        <a:bodyPr/>
        <a:lstStyle/>
        <a:p>
          <a:r>
            <a:rPr lang="en-GB" b="1" dirty="0" smtClean="0"/>
            <a:t>Business and growth enabler</a:t>
          </a:r>
          <a:endParaRPr lang="en-GB" b="1" dirty="0"/>
        </a:p>
      </dgm:t>
    </dgm:pt>
    <dgm:pt modelId="{7283DBBD-9B7A-4C28-B795-86AD907D7799}" type="parTrans" cxnId="{47DF416D-70FD-413B-8D81-D8E2C5E248E7}">
      <dgm:prSet/>
      <dgm:spPr/>
      <dgm:t>
        <a:bodyPr/>
        <a:lstStyle/>
        <a:p>
          <a:endParaRPr lang="en-GB"/>
        </a:p>
      </dgm:t>
    </dgm:pt>
    <dgm:pt modelId="{FFDC3017-F2B8-4F26-9170-E9C6F8853EBE}" type="sibTrans" cxnId="{47DF416D-70FD-413B-8D81-D8E2C5E248E7}">
      <dgm:prSet/>
      <dgm:spPr/>
      <dgm:t>
        <a:bodyPr/>
        <a:lstStyle/>
        <a:p>
          <a:endParaRPr lang="en-GB"/>
        </a:p>
      </dgm:t>
    </dgm:pt>
    <dgm:pt modelId="{4319C663-B99B-4A1E-A7E1-CFEB6ACA850A}">
      <dgm:prSet phldrT="[Text]"/>
      <dgm:spPr/>
      <dgm:t>
        <a:bodyPr/>
        <a:lstStyle/>
        <a:p>
          <a:r>
            <a:rPr lang="en-GB" b="1" dirty="0" smtClean="0"/>
            <a:t>Risk mitigation</a:t>
          </a:r>
          <a:endParaRPr lang="en-GB" b="1" dirty="0"/>
        </a:p>
      </dgm:t>
    </dgm:pt>
    <dgm:pt modelId="{47EAF2B7-BFDE-4F78-9ED7-741F984C4222}" type="parTrans" cxnId="{17CDCB29-AE72-4585-878C-E2ED502240D3}">
      <dgm:prSet/>
      <dgm:spPr/>
      <dgm:t>
        <a:bodyPr/>
        <a:lstStyle/>
        <a:p>
          <a:endParaRPr lang="en-GB"/>
        </a:p>
      </dgm:t>
    </dgm:pt>
    <dgm:pt modelId="{700B9F46-DD18-4353-AF7E-AEA89FF1C4C7}" type="sibTrans" cxnId="{17CDCB29-AE72-4585-878C-E2ED502240D3}">
      <dgm:prSet/>
      <dgm:spPr/>
      <dgm:t>
        <a:bodyPr/>
        <a:lstStyle/>
        <a:p>
          <a:endParaRPr lang="en-GB"/>
        </a:p>
      </dgm:t>
    </dgm:pt>
    <dgm:pt modelId="{A82A2EEF-869D-49DE-BBC7-E8E5C3F488FD}">
      <dgm:prSet phldrT="[Text]"/>
      <dgm:spPr/>
      <dgm:t>
        <a:bodyPr/>
        <a:lstStyle/>
        <a:p>
          <a:r>
            <a:rPr lang="en-GB" b="1" dirty="0" smtClean="0"/>
            <a:t>Legal compliance and effective protection</a:t>
          </a:r>
          <a:endParaRPr lang="en-GB" b="1" dirty="0"/>
        </a:p>
      </dgm:t>
    </dgm:pt>
    <dgm:pt modelId="{FAD4E5B4-3533-4222-8C86-A57155A4E39F}" type="parTrans" cxnId="{38DAF91E-D56A-4EF9-9B90-C9C3B419FC30}">
      <dgm:prSet/>
      <dgm:spPr/>
      <dgm:t>
        <a:bodyPr/>
        <a:lstStyle/>
        <a:p>
          <a:endParaRPr lang="en-GB"/>
        </a:p>
      </dgm:t>
    </dgm:pt>
    <dgm:pt modelId="{14A1F098-4D60-4949-BE19-1B754029AC83}" type="sibTrans" cxnId="{38DAF91E-D56A-4EF9-9B90-C9C3B419FC30}">
      <dgm:prSet/>
      <dgm:spPr/>
      <dgm:t>
        <a:bodyPr/>
        <a:lstStyle/>
        <a:p>
          <a:endParaRPr lang="en-GB"/>
        </a:p>
      </dgm:t>
    </dgm:pt>
    <dgm:pt modelId="{FBBD4465-446C-4837-9218-69FC1E6C06FF}">
      <dgm:prSet phldrT="[Text]"/>
      <dgm:spPr/>
      <dgm:t>
        <a:bodyPr/>
        <a:lstStyle/>
        <a:p>
          <a:r>
            <a:rPr lang="en-GB" b="1" dirty="0" smtClean="0"/>
            <a:t>Proactive data privacy management that embeds privacy into corporate DNA</a:t>
          </a:r>
          <a:endParaRPr lang="en-GB" b="1" dirty="0"/>
        </a:p>
      </dgm:t>
    </dgm:pt>
    <dgm:pt modelId="{1D32CD1F-67C0-4EBF-AA5A-D93BF92193A2}" type="sibTrans" cxnId="{54274EBE-E103-427C-B4D2-C7D1AEBE8A44}">
      <dgm:prSet/>
      <dgm:spPr/>
      <dgm:t>
        <a:bodyPr/>
        <a:lstStyle/>
        <a:p>
          <a:endParaRPr lang="en-GB"/>
        </a:p>
      </dgm:t>
    </dgm:pt>
    <dgm:pt modelId="{32129328-9F68-4E21-9EDB-9E5B7D4C879E}" type="parTrans" cxnId="{54274EBE-E103-427C-B4D2-C7D1AEBE8A44}">
      <dgm:prSet/>
      <dgm:spPr/>
      <dgm:t>
        <a:bodyPr/>
        <a:lstStyle/>
        <a:p>
          <a:endParaRPr lang="en-GB"/>
        </a:p>
      </dgm:t>
    </dgm:pt>
    <dgm:pt modelId="{9C076AB5-0EDF-45E6-94A9-3788040BDE63}" type="pres">
      <dgm:prSet presAssocID="{B7B5CD08-D5BF-4BFD-A2F5-3EDB325E6CC0}" presName="Name0" presStyleCnt="0">
        <dgm:presLayoutVars>
          <dgm:chMax val="4"/>
          <dgm:resizeHandles val="exact"/>
        </dgm:presLayoutVars>
      </dgm:prSet>
      <dgm:spPr/>
    </dgm:pt>
    <dgm:pt modelId="{D7303D48-2905-4F1F-9133-B46D2B5EE576}" type="pres">
      <dgm:prSet presAssocID="{B7B5CD08-D5BF-4BFD-A2F5-3EDB325E6CC0}" presName="ellipse" presStyleLbl="trBgShp" presStyleIdx="0" presStyleCnt="1"/>
      <dgm:spPr/>
    </dgm:pt>
    <dgm:pt modelId="{D8F3BA57-09D1-4504-9CA4-152F1D17F719}" type="pres">
      <dgm:prSet presAssocID="{B7B5CD08-D5BF-4BFD-A2F5-3EDB325E6CC0}" presName="arrow1" presStyleLbl="fgShp" presStyleIdx="0" presStyleCnt="1"/>
      <dgm:spPr/>
    </dgm:pt>
    <dgm:pt modelId="{2352DF0F-B72F-4E0B-888C-C52A829F2D58}" type="pres">
      <dgm:prSet presAssocID="{B7B5CD08-D5BF-4BFD-A2F5-3EDB325E6CC0}" presName="rectangle" presStyleLbl="revTx" presStyleIdx="0" presStyleCnt="1" custScaleX="116092" custScaleY="81609" custLinFactNeighborX="575" custLinFactNeighborY="678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C51455-919F-4F93-B785-BA8A0AC6B3B0}" type="pres">
      <dgm:prSet presAssocID="{4319C663-B99B-4A1E-A7E1-CFEB6ACA850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C11467-233C-45EF-AB97-6C08C13FF6AE}" type="pres">
      <dgm:prSet presAssocID="{A82A2EEF-869D-49DE-BBC7-E8E5C3F488F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C1DAEE-A188-40FB-97C7-66B84B8BE4E2}" type="pres">
      <dgm:prSet presAssocID="{FBBD4465-446C-4837-9218-69FC1E6C06F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CAEAF-E676-4D34-AE78-FEF52B1416CB}" type="pres">
      <dgm:prSet presAssocID="{B7B5CD08-D5BF-4BFD-A2F5-3EDB325E6CC0}" presName="funnel" presStyleLbl="trAlignAcc1" presStyleIdx="0" presStyleCnt="1"/>
      <dgm:spPr/>
    </dgm:pt>
  </dgm:ptLst>
  <dgm:cxnLst>
    <dgm:cxn modelId="{9FD24EA7-5EF6-49AD-B16B-322918D4DA8A}" type="presOf" srcId="{B7B5CD08-D5BF-4BFD-A2F5-3EDB325E6CC0}" destId="{9C076AB5-0EDF-45E6-94A9-3788040BDE63}" srcOrd="0" destOrd="0" presId="urn:microsoft.com/office/officeart/2005/8/layout/funnel1"/>
    <dgm:cxn modelId="{17CDCB29-AE72-4585-878C-E2ED502240D3}" srcId="{B7B5CD08-D5BF-4BFD-A2F5-3EDB325E6CC0}" destId="{4319C663-B99B-4A1E-A7E1-CFEB6ACA850A}" srcOrd="1" destOrd="0" parTransId="{47EAF2B7-BFDE-4F78-9ED7-741F984C4222}" sibTransId="{700B9F46-DD18-4353-AF7E-AEA89FF1C4C7}"/>
    <dgm:cxn modelId="{8909EC2B-2A51-4D74-8A93-31FABC9330A4}" type="presOf" srcId="{4319C663-B99B-4A1E-A7E1-CFEB6ACA850A}" destId="{48C11467-233C-45EF-AB97-6C08C13FF6AE}" srcOrd="0" destOrd="0" presId="urn:microsoft.com/office/officeart/2005/8/layout/funnel1"/>
    <dgm:cxn modelId="{97D14D22-6CB9-4A23-904A-C16B49F084FE}" type="presOf" srcId="{A82A2EEF-869D-49DE-BBC7-E8E5C3F488FD}" destId="{E7C51455-919F-4F93-B785-BA8A0AC6B3B0}" srcOrd="0" destOrd="0" presId="urn:microsoft.com/office/officeart/2005/8/layout/funnel1"/>
    <dgm:cxn modelId="{54274EBE-E103-427C-B4D2-C7D1AEBE8A44}" srcId="{B7B5CD08-D5BF-4BFD-A2F5-3EDB325E6CC0}" destId="{FBBD4465-446C-4837-9218-69FC1E6C06FF}" srcOrd="3" destOrd="0" parTransId="{32129328-9F68-4E21-9EDB-9E5B7D4C879E}" sibTransId="{1D32CD1F-67C0-4EBF-AA5A-D93BF92193A2}"/>
    <dgm:cxn modelId="{38DAF91E-D56A-4EF9-9B90-C9C3B419FC30}" srcId="{B7B5CD08-D5BF-4BFD-A2F5-3EDB325E6CC0}" destId="{A82A2EEF-869D-49DE-BBC7-E8E5C3F488FD}" srcOrd="2" destOrd="0" parTransId="{FAD4E5B4-3533-4222-8C86-A57155A4E39F}" sibTransId="{14A1F098-4D60-4949-BE19-1B754029AC83}"/>
    <dgm:cxn modelId="{EB3C3097-C5BD-4D34-9392-DC24AD33B959}" type="presOf" srcId="{FBBD4465-446C-4837-9218-69FC1E6C06FF}" destId="{2352DF0F-B72F-4E0B-888C-C52A829F2D58}" srcOrd="0" destOrd="0" presId="urn:microsoft.com/office/officeart/2005/8/layout/funnel1"/>
    <dgm:cxn modelId="{47DF416D-70FD-413B-8D81-D8E2C5E248E7}" srcId="{B7B5CD08-D5BF-4BFD-A2F5-3EDB325E6CC0}" destId="{DF4DD5C4-7D07-456C-80D6-6C04E48DE908}" srcOrd="0" destOrd="0" parTransId="{7283DBBD-9B7A-4C28-B795-86AD907D7799}" sibTransId="{FFDC3017-F2B8-4F26-9170-E9C6F8853EBE}"/>
    <dgm:cxn modelId="{18E59634-40ED-4009-BEE9-E8AD19B9FBB0}" type="presOf" srcId="{DF4DD5C4-7D07-456C-80D6-6C04E48DE908}" destId="{0BC1DAEE-A188-40FB-97C7-66B84B8BE4E2}" srcOrd="0" destOrd="0" presId="urn:microsoft.com/office/officeart/2005/8/layout/funnel1"/>
    <dgm:cxn modelId="{68FCCEBC-8270-4F7D-AFDB-A812101CFA26}" type="presParOf" srcId="{9C076AB5-0EDF-45E6-94A9-3788040BDE63}" destId="{D7303D48-2905-4F1F-9133-B46D2B5EE576}" srcOrd="0" destOrd="0" presId="urn:microsoft.com/office/officeart/2005/8/layout/funnel1"/>
    <dgm:cxn modelId="{08D7C0C1-DB99-458F-8C7C-FA015A7181A0}" type="presParOf" srcId="{9C076AB5-0EDF-45E6-94A9-3788040BDE63}" destId="{D8F3BA57-09D1-4504-9CA4-152F1D17F719}" srcOrd="1" destOrd="0" presId="urn:microsoft.com/office/officeart/2005/8/layout/funnel1"/>
    <dgm:cxn modelId="{42C9FD88-F594-44AF-BB3F-4A705A826035}" type="presParOf" srcId="{9C076AB5-0EDF-45E6-94A9-3788040BDE63}" destId="{2352DF0F-B72F-4E0B-888C-C52A829F2D58}" srcOrd="2" destOrd="0" presId="urn:microsoft.com/office/officeart/2005/8/layout/funnel1"/>
    <dgm:cxn modelId="{5820A84D-355D-43DC-A31C-E77F8EDF40A3}" type="presParOf" srcId="{9C076AB5-0EDF-45E6-94A9-3788040BDE63}" destId="{E7C51455-919F-4F93-B785-BA8A0AC6B3B0}" srcOrd="3" destOrd="0" presId="urn:microsoft.com/office/officeart/2005/8/layout/funnel1"/>
    <dgm:cxn modelId="{AB4DA980-24F6-4292-AFCA-B9C009551D79}" type="presParOf" srcId="{9C076AB5-0EDF-45E6-94A9-3788040BDE63}" destId="{48C11467-233C-45EF-AB97-6C08C13FF6AE}" srcOrd="4" destOrd="0" presId="urn:microsoft.com/office/officeart/2005/8/layout/funnel1"/>
    <dgm:cxn modelId="{33436AB0-4AC9-4286-9331-067BD9D5D034}" type="presParOf" srcId="{9C076AB5-0EDF-45E6-94A9-3788040BDE63}" destId="{0BC1DAEE-A188-40FB-97C7-66B84B8BE4E2}" srcOrd="5" destOrd="0" presId="urn:microsoft.com/office/officeart/2005/8/layout/funnel1"/>
    <dgm:cxn modelId="{AF9114D8-ED5E-49AB-B7B1-4B8826184B45}" type="presParOf" srcId="{9C076AB5-0EDF-45E6-94A9-3788040BDE63}" destId="{953CAEAF-E676-4D34-AE78-FEF52B1416CB}" srcOrd="6" destOrd="0" presId="urn:microsoft.com/office/officeart/2005/8/layout/funnel1"/>
  </dgm:cxnLst>
  <dgm:bg>
    <a:effectLst>
      <a:softEdge rad="3175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2FBD075D-93F0-41DA-AB97-27178C16C655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BD5BFCC-61C2-4FD0-AF92-F6D8144C4159}">
      <dgm:prSet/>
      <dgm:spPr/>
      <dgm:t>
        <a:bodyPr/>
        <a:lstStyle/>
        <a:p>
          <a:pPr rtl="0"/>
          <a:r>
            <a:rPr lang="en-GB" dirty="0" smtClean="0"/>
            <a:t>Nature of privacy protection and regulation</a:t>
          </a:r>
          <a:endParaRPr lang="en-GB" dirty="0"/>
        </a:p>
      </dgm:t>
    </dgm:pt>
    <dgm:pt modelId="{47B582A5-B4AB-4DC0-B118-F5BC942F3204}" type="parTrans" cxnId="{89F32C93-294C-4AEA-B3D7-A4AB84963934}">
      <dgm:prSet/>
      <dgm:spPr/>
      <dgm:t>
        <a:bodyPr/>
        <a:lstStyle/>
        <a:p>
          <a:endParaRPr lang="en-GB"/>
        </a:p>
      </dgm:t>
    </dgm:pt>
    <dgm:pt modelId="{708CF5B6-DAF5-4098-8906-C9985F0825A7}" type="sibTrans" cxnId="{89F32C93-294C-4AEA-B3D7-A4AB84963934}">
      <dgm:prSet/>
      <dgm:spPr/>
      <dgm:t>
        <a:bodyPr/>
        <a:lstStyle/>
        <a:p>
          <a:endParaRPr lang="en-GB"/>
        </a:p>
      </dgm:t>
    </dgm:pt>
    <dgm:pt modelId="{183EC127-52BE-4927-8F20-341C544F1711}">
      <dgm:prSet/>
      <dgm:spPr/>
      <dgm:t>
        <a:bodyPr/>
        <a:lstStyle/>
        <a:p>
          <a:pPr rtl="0"/>
          <a:r>
            <a:rPr lang="en-GB" dirty="0" smtClean="0"/>
            <a:t>Growing commonalities in  DP principles, yet the devil in the detail</a:t>
          </a:r>
          <a:endParaRPr lang="en-GB" dirty="0"/>
        </a:p>
      </dgm:t>
    </dgm:pt>
    <dgm:pt modelId="{328224B9-4CF3-4328-BD5C-08812F8EF875}" type="parTrans" cxnId="{5EA6EB36-C1D9-4946-9606-374557A3C6F4}">
      <dgm:prSet/>
      <dgm:spPr/>
      <dgm:t>
        <a:bodyPr/>
        <a:lstStyle/>
        <a:p>
          <a:endParaRPr lang="en-GB"/>
        </a:p>
      </dgm:t>
    </dgm:pt>
    <dgm:pt modelId="{36C8368E-0A0C-422F-A449-4A1ACB75FAEB}" type="sibTrans" cxnId="{5EA6EB36-C1D9-4946-9606-374557A3C6F4}">
      <dgm:prSet/>
      <dgm:spPr/>
      <dgm:t>
        <a:bodyPr/>
        <a:lstStyle/>
        <a:p>
          <a:endParaRPr lang="en-GB"/>
        </a:p>
      </dgm:t>
    </dgm:pt>
    <dgm:pt modelId="{6074D111-F565-4311-8FB0-9E355E475DE2}">
      <dgm:prSet/>
      <dgm:spPr/>
      <dgm:t>
        <a:bodyPr/>
        <a:lstStyle/>
        <a:p>
          <a:pPr rtl="0"/>
          <a:r>
            <a:rPr lang="en-GB" dirty="0" smtClean="0"/>
            <a:t>Raising political stakes complicate existing legal complexity </a:t>
          </a:r>
          <a:endParaRPr lang="en-GB" dirty="0"/>
        </a:p>
      </dgm:t>
    </dgm:pt>
    <dgm:pt modelId="{0852C650-01A7-4D2A-A93B-AF5375F5466E}" type="parTrans" cxnId="{8AD75314-C13E-4157-A423-CACAE9514DF2}">
      <dgm:prSet/>
      <dgm:spPr/>
      <dgm:t>
        <a:bodyPr/>
        <a:lstStyle/>
        <a:p>
          <a:endParaRPr lang="en-GB"/>
        </a:p>
      </dgm:t>
    </dgm:pt>
    <dgm:pt modelId="{E7D00C8C-A2BD-4A81-A1CD-70E1A9DCC7DC}" type="sibTrans" cxnId="{8AD75314-C13E-4157-A423-CACAE9514DF2}">
      <dgm:prSet/>
      <dgm:spPr/>
      <dgm:t>
        <a:bodyPr/>
        <a:lstStyle/>
        <a:p>
          <a:endParaRPr lang="en-GB"/>
        </a:p>
      </dgm:t>
    </dgm:pt>
    <dgm:pt modelId="{C048D590-84C5-44D5-824E-DD6E6FFF18C4}">
      <dgm:prSet/>
      <dgm:spPr/>
      <dgm:t>
        <a:bodyPr/>
        <a:lstStyle/>
        <a:p>
          <a:pPr rtl="0"/>
          <a:r>
            <a:rPr lang="en-GB" dirty="0" smtClean="0"/>
            <a:t>Globalisation and technology will require harmonised approaches - Big Data, Internet of Things</a:t>
          </a:r>
          <a:endParaRPr lang="en-GB" dirty="0"/>
        </a:p>
      </dgm:t>
    </dgm:pt>
    <dgm:pt modelId="{11964744-D631-4EF2-A725-C70E41A54778}" type="parTrans" cxnId="{B3C0C83C-3140-4AA2-A07F-13D211BFE144}">
      <dgm:prSet/>
      <dgm:spPr/>
      <dgm:t>
        <a:bodyPr/>
        <a:lstStyle/>
        <a:p>
          <a:endParaRPr lang="en-GB"/>
        </a:p>
      </dgm:t>
    </dgm:pt>
    <dgm:pt modelId="{2014291C-3E2E-46AD-B6B3-9F847EA48ACA}" type="sibTrans" cxnId="{B3C0C83C-3140-4AA2-A07F-13D211BFE144}">
      <dgm:prSet/>
      <dgm:spPr/>
      <dgm:t>
        <a:bodyPr/>
        <a:lstStyle/>
        <a:p>
          <a:endParaRPr lang="en-GB"/>
        </a:p>
      </dgm:t>
    </dgm:pt>
    <dgm:pt modelId="{E9A1E142-66C6-4C8C-8D7A-7CE11B5F40A2}">
      <dgm:prSet/>
      <dgm:spPr/>
      <dgm:t>
        <a:bodyPr/>
        <a:lstStyle/>
        <a:p>
          <a:pPr rtl="0"/>
          <a:r>
            <a:rPr lang="en-GB" dirty="0" smtClean="0"/>
            <a:t>horizontal v. </a:t>
          </a:r>
          <a:r>
            <a:rPr lang="en-GB" dirty="0" err="1" smtClean="0"/>
            <a:t>sectoral</a:t>
          </a:r>
          <a:r>
            <a:rPr lang="en-GB" dirty="0" smtClean="0"/>
            <a:t>; </a:t>
          </a:r>
          <a:endParaRPr lang="en-GB" dirty="0"/>
        </a:p>
      </dgm:t>
    </dgm:pt>
    <dgm:pt modelId="{B8F2E952-D2E1-403C-90F3-6EBA367FC664}" type="parTrans" cxnId="{45976CA8-F27B-4961-B032-9016DF2BA61C}">
      <dgm:prSet/>
      <dgm:spPr/>
      <dgm:t>
        <a:bodyPr/>
        <a:lstStyle/>
        <a:p>
          <a:endParaRPr lang="en-GB"/>
        </a:p>
      </dgm:t>
    </dgm:pt>
    <dgm:pt modelId="{E5073A2A-1E7C-46F3-B84E-81A31FF26978}" type="sibTrans" cxnId="{45976CA8-F27B-4961-B032-9016DF2BA61C}">
      <dgm:prSet/>
      <dgm:spPr/>
      <dgm:t>
        <a:bodyPr/>
        <a:lstStyle/>
        <a:p>
          <a:endParaRPr lang="en-GB"/>
        </a:p>
      </dgm:t>
    </dgm:pt>
    <dgm:pt modelId="{840D4AD6-9E4A-42B0-8395-D81CAFD90C46}">
      <dgm:prSet/>
      <dgm:spPr/>
      <dgm:t>
        <a:bodyPr/>
        <a:lstStyle/>
        <a:p>
          <a:pPr rtl="0"/>
          <a:r>
            <a:rPr lang="en-GB" dirty="0" smtClean="0"/>
            <a:t>harm based v. fundamental right</a:t>
          </a:r>
          <a:endParaRPr lang="en-GB" dirty="0"/>
        </a:p>
      </dgm:t>
    </dgm:pt>
    <dgm:pt modelId="{4C0303D1-2AB8-413E-9FFA-B111AC95C8F1}" type="parTrans" cxnId="{B61D8F60-8D02-4B87-A0F2-6B0DBB687866}">
      <dgm:prSet/>
      <dgm:spPr/>
      <dgm:t>
        <a:bodyPr/>
        <a:lstStyle/>
        <a:p>
          <a:endParaRPr lang="en-GB"/>
        </a:p>
      </dgm:t>
    </dgm:pt>
    <dgm:pt modelId="{87E9CE9D-30B8-4CA1-882C-BBE6081F7CC0}" type="sibTrans" cxnId="{B61D8F60-8D02-4B87-A0F2-6B0DBB687866}">
      <dgm:prSet/>
      <dgm:spPr/>
      <dgm:t>
        <a:bodyPr/>
        <a:lstStyle/>
        <a:p>
          <a:endParaRPr lang="en-GB"/>
        </a:p>
      </dgm:t>
    </dgm:pt>
    <dgm:pt modelId="{78A328DE-5522-408A-90EF-670256FEA76B}" type="pres">
      <dgm:prSet presAssocID="{2FBD075D-93F0-41DA-AB97-27178C16C6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AE00E9E-0486-4B42-B6F6-B715BB8DC751}" type="pres">
      <dgm:prSet presAssocID="{4BD5BFCC-61C2-4FD0-AF92-F6D8144C4159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836EEE-229B-4261-9A2E-7F0E75E0E9E8}" type="pres">
      <dgm:prSet presAssocID="{708CF5B6-DAF5-4098-8906-C9985F0825A7}" presName="space" presStyleCnt="0"/>
      <dgm:spPr/>
      <dgm:t>
        <a:bodyPr/>
        <a:lstStyle/>
        <a:p>
          <a:endParaRPr lang="en-GB"/>
        </a:p>
      </dgm:t>
    </dgm:pt>
    <dgm:pt modelId="{599F97AB-47BB-4160-9FB7-C05941EA9172}" type="pres">
      <dgm:prSet presAssocID="{183EC127-52BE-4927-8F20-341C544F171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7955A3-62DA-42F7-B001-D3A5B011EEAC}" type="pres">
      <dgm:prSet presAssocID="{36C8368E-0A0C-422F-A449-4A1ACB75FAEB}" presName="space" presStyleCnt="0"/>
      <dgm:spPr/>
      <dgm:t>
        <a:bodyPr/>
        <a:lstStyle/>
        <a:p>
          <a:endParaRPr lang="en-GB"/>
        </a:p>
      </dgm:t>
    </dgm:pt>
    <dgm:pt modelId="{BEE28604-E2DB-464A-8BEC-EFE32943AD76}" type="pres">
      <dgm:prSet presAssocID="{6074D111-F565-4311-8FB0-9E355E475DE2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5D6620-E054-4556-94F9-F9EC5911D029}" type="pres">
      <dgm:prSet presAssocID="{E7D00C8C-A2BD-4A81-A1CD-70E1A9DCC7DC}" presName="space" presStyleCnt="0"/>
      <dgm:spPr/>
      <dgm:t>
        <a:bodyPr/>
        <a:lstStyle/>
        <a:p>
          <a:endParaRPr lang="en-GB"/>
        </a:p>
      </dgm:t>
    </dgm:pt>
    <dgm:pt modelId="{0B68CD77-2DA8-4145-8076-B9AC558FD115}" type="pres">
      <dgm:prSet presAssocID="{C048D590-84C5-44D5-824E-DD6E6FFF18C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976CA8-F27B-4961-B032-9016DF2BA61C}" srcId="{4BD5BFCC-61C2-4FD0-AF92-F6D8144C4159}" destId="{E9A1E142-66C6-4C8C-8D7A-7CE11B5F40A2}" srcOrd="0" destOrd="0" parTransId="{B8F2E952-D2E1-403C-90F3-6EBA367FC664}" sibTransId="{E5073A2A-1E7C-46F3-B84E-81A31FF26978}"/>
    <dgm:cxn modelId="{20E9ADF0-75C2-411C-B230-6D7297578ED7}" type="presOf" srcId="{4BD5BFCC-61C2-4FD0-AF92-F6D8144C4159}" destId="{6AE00E9E-0486-4B42-B6F6-B715BB8DC751}" srcOrd="0" destOrd="0" presId="urn:microsoft.com/office/officeart/2005/8/layout/venn3"/>
    <dgm:cxn modelId="{5EA6EB36-C1D9-4946-9606-374557A3C6F4}" srcId="{2FBD075D-93F0-41DA-AB97-27178C16C655}" destId="{183EC127-52BE-4927-8F20-341C544F1711}" srcOrd="1" destOrd="0" parTransId="{328224B9-4CF3-4328-BD5C-08812F8EF875}" sibTransId="{36C8368E-0A0C-422F-A449-4A1ACB75FAEB}"/>
    <dgm:cxn modelId="{B61D8F60-8D02-4B87-A0F2-6B0DBB687866}" srcId="{4BD5BFCC-61C2-4FD0-AF92-F6D8144C4159}" destId="{840D4AD6-9E4A-42B0-8395-D81CAFD90C46}" srcOrd="1" destOrd="0" parTransId="{4C0303D1-2AB8-413E-9FFA-B111AC95C8F1}" sibTransId="{87E9CE9D-30B8-4CA1-882C-BBE6081F7CC0}"/>
    <dgm:cxn modelId="{0C73C2D7-6B0F-4A94-AF98-8029E8DC131D}" type="presOf" srcId="{183EC127-52BE-4927-8F20-341C544F1711}" destId="{599F97AB-47BB-4160-9FB7-C05941EA9172}" srcOrd="0" destOrd="0" presId="urn:microsoft.com/office/officeart/2005/8/layout/venn3"/>
    <dgm:cxn modelId="{89F32C93-294C-4AEA-B3D7-A4AB84963934}" srcId="{2FBD075D-93F0-41DA-AB97-27178C16C655}" destId="{4BD5BFCC-61C2-4FD0-AF92-F6D8144C4159}" srcOrd="0" destOrd="0" parTransId="{47B582A5-B4AB-4DC0-B118-F5BC942F3204}" sibTransId="{708CF5B6-DAF5-4098-8906-C9985F0825A7}"/>
    <dgm:cxn modelId="{B3C0C83C-3140-4AA2-A07F-13D211BFE144}" srcId="{2FBD075D-93F0-41DA-AB97-27178C16C655}" destId="{C048D590-84C5-44D5-824E-DD6E6FFF18C4}" srcOrd="3" destOrd="0" parTransId="{11964744-D631-4EF2-A725-C70E41A54778}" sibTransId="{2014291C-3E2E-46AD-B6B3-9F847EA48ACA}"/>
    <dgm:cxn modelId="{3F20265D-B919-414E-A618-4A8FCBEB8546}" type="presOf" srcId="{C048D590-84C5-44D5-824E-DD6E6FFF18C4}" destId="{0B68CD77-2DA8-4145-8076-B9AC558FD115}" srcOrd="0" destOrd="0" presId="urn:microsoft.com/office/officeart/2005/8/layout/venn3"/>
    <dgm:cxn modelId="{223CAA10-7657-4A20-B769-5346E4D940B3}" type="presOf" srcId="{6074D111-F565-4311-8FB0-9E355E475DE2}" destId="{BEE28604-E2DB-464A-8BEC-EFE32943AD76}" srcOrd="0" destOrd="0" presId="urn:microsoft.com/office/officeart/2005/8/layout/venn3"/>
    <dgm:cxn modelId="{50C1AD20-F526-4BC1-9205-2D2655379AFB}" type="presOf" srcId="{E9A1E142-66C6-4C8C-8D7A-7CE11B5F40A2}" destId="{6AE00E9E-0486-4B42-B6F6-B715BB8DC751}" srcOrd="0" destOrd="1" presId="urn:microsoft.com/office/officeart/2005/8/layout/venn3"/>
    <dgm:cxn modelId="{DACBC169-02B5-4D30-A4B3-D93768F23D9B}" type="presOf" srcId="{840D4AD6-9E4A-42B0-8395-D81CAFD90C46}" destId="{6AE00E9E-0486-4B42-B6F6-B715BB8DC751}" srcOrd="0" destOrd="2" presId="urn:microsoft.com/office/officeart/2005/8/layout/venn3"/>
    <dgm:cxn modelId="{70EB4DC1-2778-4925-A17F-71D2021AD247}" type="presOf" srcId="{2FBD075D-93F0-41DA-AB97-27178C16C655}" destId="{78A328DE-5522-408A-90EF-670256FEA76B}" srcOrd="0" destOrd="0" presId="urn:microsoft.com/office/officeart/2005/8/layout/venn3"/>
    <dgm:cxn modelId="{8AD75314-C13E-4157-A423-CACAE9514DF2}" srcId="{2FBD075D-93F0-41DA-AB97-27178C16C655}" destId="{6074D111-F565-4311-8FB0-9E355E475DE2}" srcOrd="2" destOrd="0" parTransId="{0852C650-01A7-4D2A-A93B-AF5375F5466E}" sibTransId="{E7D00C8C-A2BD-4A81-A1CD-70E1A9DCC7DC}"/>
    <dgm:cxn modelId="{523DC85F-148D-4994-A979-5C0CB6787C5E}" type="presParOf" srcId="{78A328DE-5522-408A-90EF-670256FEA76B}" destId="{6AE00E9E-0486-4B42-B6F6-B715BB8DC751}" srcOrd="0" destOrd="0" presId="urn:microsoft.com/office/officeart/2005/8/layout/venn3"/>
    <dgm:cxn modelId="{0B186CE2-5739-48BF-8CF9-3EDE5130E8F6}" type="presParOf" srcId="{78A328DE-5522-408A-90EF-670256FEA76B}" destId="{D7836EEE-229B-4261-9A2E-7F0E75E0E9E8}" srcOrd="1" destOrd="0" presId="urn:microsoft.com/office/officeart/2005/8/layout/venn3"/>
    <dgm:cxn modelId="{21EF6E61-E621-4491-8B27-7A013145A8B4}" type="presParOf" srcId="{78A328DE-5522-408A-90EF-670256FEA76B}" destId="{599F97AB-47BB-4160-9FB7-C05941EA9172}" srcOrd="2" destOrd="0" presId="urn:microsoft.com/office/officeart/2005/8/layout/venn3"/>
    <dgm:cxn modelId="{F93680D7-895F-460D-92D9-7A801F81F579}" type="presParOf" srcId="{78A328DE-5522-408A-90EF-670256FEA76B}" destId="{A47955A3-62DA-42F7-B001-D3A5B011EEAC}" srcOrd="3" destOrd="0" presId="urn:microsoft.com/office/officeart/2005/8/layout/venn3"/>
    <dgm:cxn modelId="{2B955636-B599-490F-A640-41E430476CAE}" type="presParOf" srcId="{78A328DE-5522-408A-90EF-670256FEA76B}" destId="{BEE28604-E2DB-464A-8BEC-EFE32943AD76}" srcOrd="4" destOrd="0" presId="urn:microsoft.com/office/officeart/2005/8/layout/venn3"/>
    <dgm:cxn modelId="{4C07483D-85D4-45F8-A836-DB4221A696A0}" type="presParOf" srcId="{78A328DE-5522-408A-90EF-670256FEA76B}" destId="{3C5D6620-E054-4556-94F9-F9EC5911D029}" srcOrd="5" destOrd="0" presId="urn:microsoft.com/office/officeart/2005/8/layout/venn3"/>
    <dgm:cxn modelId="{96D6356A-93D9-49A5-8C7F-B250E13A75BC}" type="presParOf" srcId="{78A328DE-5522-408A-90EF-670256FEA76B}" destId="{0B68CD77-2DA8-4145-8076-B9AC558FD11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2FBD075D-93F0-41DA-AB97-27178C16C655}" type="doc">
      <dgm:prSet loTypeId="urn:microsoft.com/office/officeart/2005/8/layout/cycle4" loCatId="cycl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F70C0BD-5013-4E4C-ACB8-CB8FBEB6D786}">
      <dgm:prSet/>
      <dgm:spPr/>
      <dgm:t>
        <a:bodyPr/>
        <a:lstStyle/>
        <a:p>
          <a:pPr rtl="0"/>
          <a:r>
            <a:rPr lang="en-GB" b="1" baseline="0" dirty="0" smtClean="0"/>
            <a:t>Accountability – Corporate Privacy Programs</a:t>
          </a:r>
          <a:endParaRPr lang="en-GB" b="1" dirty="0"/>
        </a:p>
      </dgm:t>
    </dgm:pt>
    <dgm:pt modelId="{399A5ACE-C496-495F-A8DB-840DEE2D7D4D}" type="parTrans" cxnId="{F9DEEB40-56C5-493A-BDA1-AC38FFD3EEE6}">
      <dgm:prSet/>
      <dgm:spPr/>
      <dgm:t>
        <a:bodyPr/>
        <a:lstStyle/>
        <a:p>
          <a:endParaRPr lang="en-GB"/>
        </a:p>
      </dgm:t>
    </dgm:pt>
    <dgm:pt modelId="{465A270B-0CCF-42AD-BE76-B9E2C6D281B5}" type="sibTrans" cxnId="{F9DEEB40-56C5-493A-BDA1-AC38FFD3EEE6}">
      <dgm:prSet/>
      <dgm:spPr/>
      <dgm:t>
        <a:bodyPr/>
        <a:lstStyle/>
        <a:p>
          <a:endParaRPr lang="en-GB"/>
        </a:p>
      </dgm:t>
    </dgm:pt>
    <dgm:pt modelId="{198BBA57-4EE9-4B58-A83C-D49304F2AF8E}">
      <dgm:prSet/>
      <dgm:spPr/>
      <dgm:t>
        <a:bodyPr/>
        <a:lstStyle/>
        <a:p>
          <a:pPr rtl="0"/>
          <a:r>
            <a:rPr lang="en-GB" b="1" baseline="0" dirty="0" smtClean="0"/>
            <a:t>Privacy by Design</a:t>
          </a:r>
          <a:endParaRPr lang="en-GB" b="1" dirty="0"/>
        </a:p>
      </dgm:t>
    </dgm:pt>
    <dgm:pt modelId="{4CF05741-0679-4409-B963-69D2E5BCDBAD}" type="parTrans" cxnId="{3C7590AE-43BA-4DA9-B44F-6696468DC130}">
      <dgm:prSet/>
      <dgm:spPr/>
      <dgm:t>
        <a:bodyPr/>
        <a:lstStyle/>
        <a:p>
          <a:endParaRPr lang="en-GB"/>
        </a:p>
      </dgm:t>
    </dgm:pt>
    <dgm:pt modelId="{4C4A3F0E-86DE-4FB4-8BDE-EB2E16656CF6}" type="sibTrans" cxnId="{3C7590AE-43BA-4DA9-B44F-6696468DC130}">
      <dgm:prSet/>
      <dgm:spPr/>
      <dgm:t>
        <a:bodyPr/>
        <a:lstStyle/>
        <a:p>
          <a:endParaRPr lang="en-GB"/>
        </a:p>
      </dgm:t>
    </dgm:pt>
    <dgm:pt modelId="{C804533C-38AB-4632-95E5-7BB1AD27561D}">
      <dgm:prSet/>
      <dgm:spPr/>
      <dgm:t>
        <a:bodyPr/>
        <a:lstStyle/>
        <a:p>
          <a:pPr rtl="0"/>
          <a:r>
            <a:rPr lang="en-GB" b="1" dirty="0" smtClean="0"/>
            <a:t>Evolving interpretation of DP principles</a:t>
          </a:r>
          <a:r>
            <a:rPr lang="en-GB" baseline="0" dirty="0" smtClean="0"/>
            <a:t>	</a:t>
          </a:r>
          <a:endParaRPr lang="en-GB" dirty="0"/>
        </a:p>
      </dgm:t>
    </dgm:pt>
    <dgm:pt modelId="{6C6DF1C3-2897-41EF-868C-80B15185D1D0}" type="parTrans" cxnId="{D1E09099-D473-4510-A4AB-809A1F0706F8}">
      <dgm:prSet/>
      <dgm:spPr/>
      <dgm:t>
        <a:bodyPr/>
        <a:lstStyle/>
        <a:p>
          <a:endParaRPr lang="en-GB"/>
        </a:p>
      </dgm:t>
    </dgm:pt>
    <dgm:pt modelId="{3506DBF1-18C3-44B1-9CD6-4A59128E3A9C}" type="sibTrans" cxnId="{D1E09099-D473-4510-A4AB-809A1F0706F8}">
      <dgm:prSet/>
      <dgm:spPr/>
      <dgm:t>
        <a:bodyPr/>
        <a:lstStyle/>
        <a:p>
          <a:endParaRPr lang="en-GB"/>
        </a:p>
      </dgm:t>
    </dgm:pt>
    <dgm:pt modelId="{4BD5BFCC-61C2-4FD0-AF92-F6D8144C4159}">
      <dgm:prSet/>
      <dgm:spPr/>
      <dgm:t>
        <a:bodyPr/>
        <a:lstStyle/>
        <a:p>
          <a:pPr rtl="0"/>
          <a:r>
            <a:rPr lang="en-GB" b="1" dirty="0" smtClean="0"/>
            <a:t>Privacy Risk Management</a:t>
          </a:r>
          <a:endParaRPr lang="en-GB" b="1" dirty="0"/>
        </a:p>
      </dgm:t>
    </dgm:pt>
    <dgm:pt modelId="{47B582A5-B4AB-4DC0-B118-F5BC942F3204}" type="parTrans" cxnId="{89F32C93-294C-4AEA-B3D7-A4AB84963934}">
      <dgm:prSet/>
      <dgm:spPr/>
      <dgm:t>
        <a:bodyPr/>
        <a:lstStyle/>
        <a:p>
          <a:endParaRPr lang="en-GB"/>
        </a:p>
      </dgm:t>
    </dgm:pt>
    <dgm:pt modelId="{708CF5B6-DAF5-4098-8906-C9985F0825A7}" type="sibTrans" cxnId="{89F32C93-294C-4AEA-B3D7-A4AB84963934}">
      <dgm:prSet/>
      <dgm:spPr/>
      <dgm:t>
        <a:bodyPr/>
        <a:lstStyle/>
        <a:p>
          <a:endParaRPr lang="en-GB"/>
        </a:p>
      </dgm:t>
    </dgm:pt>
    <dgm:pt modelId="{E341BF1F-52C4-4432-AEB1-86D2B648B7DF}" type="pres">
      <dgm:prSet presAssocID="{2FBD075D-93F0-41DA-AB97-27178C16C6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AB48BEC-C440-498A-8CA8-F7E6C9BCF098}" type="pres">
      <dgm:prSet presAssocID="{2FBD075D-93F0-41DA-AB97-27178C16C655}" presName="children" presStyleCnt="0"/>
      <dgm:spPr/>
      <dgm:t>
        <a:bodyPr/>
        <a:lstStyle/>
        <a:p>
          <a:endParaRPr lang="en-GB"/>
        </a:p>
      </dgm:t>
    </dgm:pt>
    <dgm:pt modelId="{9F509989-8AC1-4458-BB82-6BA85C94608D}" type="pres">
      <dgm:prSet presAssocID="{2FBD075D-93F0-41DA-AB97-27178C16C655}" presName="childPlaceholder" presStyleCnt="0"/>
      <dgm:spPr/>
      <dgm:t>
        <a:bodyPr/>
        <a:lstStyle/>
        <a:p>
          <a:endParaRPr lang="en-GB"/>
        </a:p>
      </dgm:t>
    </dgm:pt>
    <dgm:pt modelId="{31A4B014-FEBB-4E74-8314-F7A6C6092121}" type="pres">
      <dgm:prSet presAssocID="{2FBD075D-93F0-41DA-AB97-27178C16C655}" presName="circle" presStyleCnt="0"/>
      <dgm:spPr/>
      <dgm:t>
        <a:bodyPr/>
        <a:lstStyle/>
        <a:p>
          <a:endParaRPr lang="en-GB"/>
        </a:p>
      </dgm:t>
    </dgm:pt>
    <dgm:pt modelId="{F1D60114-E828-414B-AF30-5C4656292896}" type="pres">
      <dgm:prSet presAssocID="{2FBD075D-93F0-41DA-AB97-27178C16C65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5416FA-DB0D-4894-A0C9-7D9BF368198C}" type="pres">
      <dgm:prSet presAssocID="{2FBD075D-93F0-41DA-AB97-27178C16C65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526F79-B4B2-496D-9E55-A0455C89C14F}" type="pres">
      <dgm:prSet presAssocID="{2FBD075D-93F0-41DA-AB97-27178C16C65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8748B8-6891-4FF4-94F2-B9745256D781}" type="pres">
      <dgm:prSet presAssocID="{2FBD075D-93F0-41DA-AB97-27178C16C65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C4AFF4-7C3E-4193-A285-BA18B336D8FD}" type="pres">
      <dgm:prSet presAssocID="{2FBD075D-93F0-41DA-AB97-27178C16C655}" presName="quadrantPlaceholder" presStyleCnt="0"/>
      <dgm:spPr/>
      <dgm:t>
        <a:bodyPr/>
        <a:lstStyle/>
        <a:p>
          <a:endParaRPr lang="en-GB"/>
        </a:p>
      </dgm:t>
    </dgm:pt>
    <dgm:pt modelId="{555BFC1D-56CB-4DD8-9D2F-65B407C28598}" type="pres">
      <dgm:prSet presAssocID="{2FBD075D-93F0-41DA-AB97-27178C16C655}" presName="center1" presStyleLbl="fgShp" presStyleIdx="0" presStyleCnt="2"/>
      <dgm:spPr/>
      <dgm:t>
        <a:bodyPr/>
        <a:lstStyle/>
        <a:p>
          <a:endParaRPr lang="en-GB"/>
        </a:p>
      </dgm:t>
    </dgm:pt>
    <dgm:pt modelId="{D2C17337-E56B-4640-B1AA-46543F20BF11}" type="pres">
      <dgm:prSet presAssocID="{2FBD075D-93F0-41DA-AB97-27178C16C655}" presName="center2" presStyleLbl="fgShp" presStyleIdx="1" presStyleCnt="2"/>
      <dgm:spPr/>
      <dgm:t>
        <a:bodyPr/>
        <a:lstStyle/>
        <a:p>
          <a:endParaRPr lang="en-GB"/>
        </a:p>
      </dgm:t>
    </dgm:pt>
  </dgm:ptLst>
  <dgm:cxnLst>
    <dgm:cxn modelId="{BF7C1592-3B4F-499C-A468-5AD523EBDFFC}" type="presOf" srcId="{2FBD075D-93F0-41DA-AB97-27178C16C655}" destId="{E341BF1F-52C4-4432-AEB1-86D2B648B7DF}" srcOrd="0" destOrd="0" presId="urn:microsoft.com/office/officeart/2005/8/layout/cycle4"/>
    <dgm:cxn modelId="{81F31AED-C32B-4FBA-8541-85EBFB6D6355}" type="presOf" srcId="{198BBA57-4EE9-4B58-A83C-D49304F2AF8E}" destId="{40526F79-B4B2-496D-9E55-A0455C89C14F}" srcOrd="0" destOrd="0" presId="urn:microsoft.com/office/officeart/2005/8/layout/cycle4"/>
    <dgm:cxn modelId="{3C7590AE-43BA-4DA9-B44F-6696468DC130}" srcId="{2FBD075D-93F0-41DA-AB97-27178C16C655}" destId="{198BBA57-4EE9-4B58-A83C-D49304F2AF8E}" srcOrd="2" destOrd="0" parTransId="{4CF05741-0679-4409-B963-69D2E5BCDBAD}" sibTransId="{4C4A3F0E-86DE-4FB4-8BDE-EB2E16656CF6}"/>
    <dgm:cxn modelId="{89F32C93-294C-4AEA-B3D7-A4AB84963934}" srcId="{2FBD075D-93F0-41DA-AB97-27178C16C655}" destId="{4BD5BFCC-61C2-4FD0-AF92-F6D8144C4159}" srcOrd="1" destOrd="0" parTransId="{47B582A5-B4AB-4DC0-B118-F5BC942F3204}" sibTransId="{708CF5B6-DAF5-4098-8906-C9985F0825A7}"/>
    <dgm:cxn modelId="{B7061C8E-CB7C-4167-A2AF-49FBBAF4A401}" type="presOf" srcId="{C804533C-38AB-4632-95E5-7BB1AD27561D}" destId="{A78748B8-6891-4FF4-94F2-B9745256D781}" srcOrd="0" destOrd="0" presId="urn:microsoft.com/office/officeart/2005/8/layout/cycle4"/>
    <dgm:cxn modelId="{D1E09099-D473-4510-A4AB-809A1F0706F8}" srcId="{2FBD075D-93F0-41DA-AB97-27178C16C655}" destId="{C804533C-38AB-4632-95E5-7BB1AD27561D}" srcOrd="3" destOrd="0" parTransId="{6C6DF1C3-2897-41EF-868C-80B15185D1D0}" sibTransId="{3506DBF1-18C3-44B1-9CD6-4A59128E3A9C}"/>
    <dgm:cxn modelId="{F9DEEB40-56C5-493A-BDA1-AC38FFD3EEE6}" srcId="{2FBD075D-93F0-41DA-AB97-27178C16C655}" destId="{6F70C0BD-5013-4E4C-ACB8-CB8FBEB6D786}" srcOrd="0" destOrd="0" parTransId="{399A5ACE-C496-495F-A8DB-840DEE2D7D4D}" sibTransId="{465A270B-0CCF-42AD-BE76-B9E2C6D281B5}"/>
    <dgm:cxn modelId="{4BCCE468-8CAB-45F4-AB75-0B14A8B41E6E}" type="presOf" srcId="{4BD5BFCC-61C2-4FD0-AF92-F6D8144C4159}" destId="{915416FA-DB0D-4894-A0C9-7D9BF368198C}" srcOrd="0" destOrd="0" presId="urn:microsoft.com/office/officeart/2005/8/layout/cycle4"/>
    <dgm:cxn modelId="{A88F0341-C356-401E-9FA1-DD7DD4729411}" type="presOf" srcId="{6F70C0BD-5013-4E4C-ACB8-CB8FBEB6D786}" destId="{F1D60114-E828-414B-AF30-5C4656292896}" srcOrd="0" destOrd="0" presId="urn:microsoft.com/office/officeart/2005/8/layout/cycle4"/>
    <dgm:cxn modelId="{8ED6B3C1-1D2F-4388-8BA2-3BF809CD79E4}" type="presParOf" srcId="{E341BF1F-52C4-4432-AEB1-86D2B648B7DF}" destId="{1AB48BEC-C440-498A-8CA8-F7E6C9BCF098}" srcOrd="0" destOrd="0" presId="urn:microsoft.com/office/officeart/2005/8/layout/cycle4"/>
    <dgm:cxn modelId="{30B194E5-B572-47A1-9034-A2965E8E9FA4}" type="presParOf" srcId="{1AB48BEC-C440-498A-8CA8-F7E6C9BCF098}" destId="{9F509989-8AC1-4458-BB82-6BA85C94608D}" srcOrd="0" destOrd="0" presId="urn:microsoft.com/office/officeart/2005/8/layout/cycle4"/>
    <dgm:cxn modelId="{ACD9F5DC-6DAB-443D-AF44-92BA5C72D399}" type="presParOf" srcId="{E341BF1F-52C4-4432-AEB1-86D2B648B7DF}" destId="{31A4B014-FEBB-4E74-8314-F7A6C6092121}" srcOrd="1" destOrd="0" presId="urn:microsoft.com/office/officeart/2005/8/layout/cycle4"/>
    <dgm:cxn modelId="{4B80449D-47FF-4CB0-91A4-2C09E87AD5A2}" type="presParOf" srcId="{31A4B014-FEBB-4E74-8314-F7A6C6092121}" destId="{F1D60114-E828-414B-AF30-5C4656292896}" srcOrd="0" destOrd="0" presId="urn:microsoft.com/office/officeart/2005/8/layout/cycle4"/>
    <dgm:cxn modelId="{0526C94B-1D71-4BEA-A77C-DCCD1C7DBA54}" type="presParOf" srcId="{31A4B014-FEBB-4E74-8314-F7A6C6092121}" destId="{915416FA-DB0D-4894-A0C9-7D9BF368198C}" srcOrd="1" destOrd="0" presId="urn:microsoft.com/office/officeart/2005/8/layout/cycle4"/>
    <dgm:cxn modelId="{343E8157-6317-4ED6-BA5A-CCDD1C305F5A}" type="presParOf" srcId="{31A4B014-FEBB-4E74-8314-F7A6C6092121}" destId="{40526F79-B4B2-496D-9E55-A0455C89C14F}" srcOrd="2" destOrd="0" presId="urn:microsoft.com/office/officeart/2005/8/layout/cycle4"/>
    <dgm:cxn modelId="{6A7DF8B9-93C0-4A41-9202-6CA1951E8E34}" type="presParOf" srcId="{31A4B014-FEBB-4E74-8314-F7A6C6092121}" destId="{A78748B8-6891-4FF4-94F2-B9745256D781}" srcOrd="3" destOrd="0" presId="urn:microsoft.com/office/officeart/2005/8/layout/cycle4"/>
    <dgm:cxn modelId="{9E1CD481-9A05-4A0E-9958-1F9A1FC4D8CD}" type="presParOf" srcId="{31A4B014-FEBB-4E74-8314-F7A6C6092121}" destId="{02C4AFF4-7C3E-4193-A285-BA18B336D8FD}" srcOrd="4" destOrd="0" presId="urn:microsoft.com/office/officeart/2005/8/layout/cycle4"/>
    <dgm:cxn modelId="{742238BB-E63D-49E1-8BC5-9CCD5EB71A6A}" type="presParOf" srcId="{E341BF1F-52C4-4432-AEB1-86D2B648B7DF}" destId="{555BFC1D-56CB-4DD8-9D2F-65B407C28598}" srcOrd="2" destOrd="0" presId="urn:microsoft.com/office/officeart/2005/8/layout/cycle4"/>
    <dgm:cxn modelId="{8FF900D4-8BF3-455C-B91A-CFFA7DA425DE}" type="presParOf" srcId="{E341BF1F-52C4-4432-AEB1-86D2B648B7DF}" destId="{D2C17337-E56B-4640-B1AA-46543F20BF1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C42FE679-466A-4D73-B677-AC4AD203E982}" type="doc">
      <dgm:prSet loTypeId="urn:microsoft.com/office/officeart/2005/8/layout/arrow2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FCC35-818B-4894-A773-4098B5D152D0}">
      <dgm:prSet custT="1"/>
      <dgm:spPr/>
      <dgm:t>
        <a:bodyPr/>
        <a:lstStyle/>
        <a:p>
          <a:pPr rtl="0"/>
          <a:endParaRPr lang="en-GB" sz="1100" b="1" dirty="0" smtClean="0"/>
        </a:p>
        <a:p>
          <a:pPr rtl="0"/>
          <a:r>
            <a:rPr lang="en-GB" sz="1200" b="1" dirty="0" smtClean="0"/>
            <a:t>New laws incorporating accountability obligation and regulators issuing guidance</a:t>
          </a:r>
        </a:p>
      </dgm:t>
    </dgm:pt>
    <dgm:pt modelId="{DBC0A327-6B65-404C-84A4-05770AF26EED}" type="parTrans" cxnId="{6BC4B285-2F91-4FCF-A261-AE5249FB642C}">
      <dgm:prSet/>
      <dgm:spPr/>
      <dgm:t>
        <a:bodyPr/>
        <a:lstStyle/>
        <a:p>
          <a:endParaRPr lang="en-GB" sz="1100"/>
        </a:p>
      </dgm:t>
    </dgm:pt>
    <dgm:pt modelId="{2C3BB59C-9DC2-4882-98F7-1077E150B0FA}" type="sibTrans" cxnId="{6BC4B285-2F91-4FCF-A261-AE5249FB642C}">
      <dgm:prSet/>
      <dgm:spPr/>
      <dgm:t>
        <a:bodyPr/>
        <a:lstStyle/>
        <a:p>
          <a:endParaRPr lang="en-GB" sz="1100"/>
        </a:p>
      </dgm:t>
    </dgm:pt>
    <dgm:pt modelId="{ED9EA9B8-BAE5-466E-B70B-55D6B82A047A}">
      <dgm:prSet custT="1"/>
      <dgm:spPr/>
      <dgm:t>
        <a:bodyPr/>
        <a:lstStyle/>
        <a:p>
          <a:pPr rtl="0"/>
          <a:r>
            <a:rPr lang="en-GB" sz="1200" b="1" dirty="0" smtClean="0"/>
            <a:t> Thought leadership</a:t>
          </a:r>
          <a:endParaRPr lang="en-GB" sz="1200" b="1" dirty="0"/>
        </a:p>
      </dgm:t>
    </dgm:pt>
    <dgm:pt modelId="{3744F77C-E826-445D-8D00-9B6B48BAE8B9}" type="parTrans" cxnId="{20DBC4B8-1FF6-4232-BCC0-A1CF3B73ABBF}">
      <dgm:prSet/>
      <dgm:spPr/>
      <dgm:t>
        <a:bodyPr/>
        <a:lstStyle/>
        <a:p>
          <a:endParaRPr lang="en-GB" sz="1100"/>
        </a:p>
      </dgm:t>
    </dgm:pt>
    <dgm:pt modelId="{F6AD56CF-1E64-45FC-859D-B21E42A72F93}" type="sibTrans" cxnId="{20DBC4B8-1FF6-4232-BCC0-A1CF3B73ABBF}">
      <dgm:prSet/>
      <dgm:spPr/>
      <dgm:t>
        <a:bodyPr/>
        <a:lstStyle/>
        <a:p>
          <a:endParaRPr lang="en-GB" sz="1100"/>
        </a:p>
      </dgm:t>
    </dgm:pt>
    <dgm:pt modelId="{70914AEE-7C7B-419F-AD87-5D414EC5B954}">
      <dgm:prSet custT="1"/>
      <dgm:spPr/>
      <dgm:t>
        <a:bodyPr/>
        <a:lstStyle/>
        <a:p>
          <a:pPr rtl="0"/>
          <a:endParaRPr lang="en-GB" sz="1100" b="1" dirty="0" smtClean="0"/>
        </a:p>
        <a:p>
          <a:pPr rtl="0"/>
          <a:r>
            <a:rPr lang="en-GB" sz="1200" b="1" dirty="0" smtClean="0"/>
            <a:t>Regulators’ requirements post enforcement</a:t>
          </a:r>
          <a:endParaRPr lang="en-GB" sz="1200" b="1" dirty="0"/>
        </a:p>
      </dgm:t>
    </dgm:pt>
    <dgm:pt modelId="{BA784C59-E7CA-4955-89D6-934E93E743B9}" type="parTrans" cxnId="{0220C43B-49E9-481A-B442-FDE39166D166}">
      <dgm:prSet/>
      <dgm:spPr/>
      <dgm:t>
        <a:bodyPr/>
        <a:lstStyle/>
        <a:p>
          <a:endParaRPr lang="en-GB" sz="1100"/>
        </a:p>
      </dgm:t>
    </dgm:pt>
    <dgm:pt modelId="{52DF0853-DB4D-4072-A98E-A7D83AA2F145}" type="sibTrans" cxnId="{0220C43B-49E9-481A-B442-FDE39166D166}">
      <dgm:prSet/>
      <dgm:spPr/>
      <dgm:t>
        <a:bodyPr/>
        <a:lstStyle/>
        <a:p>
          <a:endParaRPr lang="en-GB" sz="1100"/>
        </a:p>
      </dgm:t>
    </dgm:pt>
    <dgm:pt modelId="{6B217958-6AEB-40B8-A18A-7665414EAA92}">
      <dgm:prSet custT="1"/>
      <dgm:spPr/>
      <dgm:t>
        <a:bodyPr/>
        <a:lstStyle/>
        <a:p>
          <a:pPr rtl="0"/>
          <a:endParaRPr lang="en-GB" sz="1100" b="1" dirty="0" smtClean="0"/>
        </a:p>
        <a:p>
          <a:pPr rtl="0"/>
          <a:r>
            <a:rPr lang="en-GB" sz="1200" b="1" dirty="0" smtClean="0"/>
            <a:t>Rise of accountability models in corporate practices</a:t>
          </a:r>
          <a:endParaRPr lang="en-GB" sz="1200" b="1" dirty="0"/>
        </a:p>
      </dgm:t>
    </dgm:pt>
    <dgm:pt modelId="{3EE4E27A-05C1-4D53-8FF9-7AEB6E16581A}" type="parTrans" cxnId="{2173C4DD-517E-4FE7-A342-34C2769E9EFD}">
      <dgm:prSet/>
      <dgm:spPr/>
      <dgm:t>
        <a:bodyPr/>
        <a:lstStyle/>
        <a:p>
          <a:endParaRPr lang="en-GB" sz="1100"/>
        </a:p>
      </dgm:t>
    </dgm:pt>
    <dgm:pt modelId="{3FEA4DA2-933B-424B-A80D-9183CDE4A677}" type="sibTrans" cxnId="{2173C4DD-517E-4FE7-A342-34C2769E9EFD}">
      <dgm:prSet/>
      <dgm:spPr/>
      <dgm:t>
        <a:bodyPr/>
        <a:lstStyle/>
        <a:p>
          <a:endParaRPr lang="en-GB" sz="1100"/>
        </a:p>
      </dgm:t>
    </dgm:pt>
    <dgm:pt modelId="{95D2CDF2-89BA-4AC8-A8AF-C35279F86977}">
      <dgm:prSet custT="1"/>
      <dgm:spPr/>
      <dgm:t>
        <a:bodyPr/>
        <a:lstStyle/>
        <a:p>
          <a:pPr rtl="0"/>
          <a:endParaRPr lang="en-US" sz="1100" b="1" baseline="0" dirty="0" smtClean="0"/>
        </a:p>
        <a:p>
          <a:pPr rtl="0"/>
          <a:r>
            <a:rPr lang="en-US" sz="1200" b="1" baseline="0" dirty="0" smtClean="0"/>
            <a:t>Expectation of comprehensive, effective and evidenced privacy compliance programs with C-suit oversight and corporate DP Officers  </a:t>
          </a:r>
          <a:endParaRPr lang="en-GB" sz="1200" b="1" dirty="0"/>
        </a:p>
      </dgm:t>
    </dgm:pt>
    <dgm:pt modelId="{03A16506-59FA-420F-81A2-6D1242B1ED7F}" type="sibTrans" cxnId="{EE8E7DC0-0E1E-4318-B3A0-9BC41132FF66}">
      <dgm:prSet/>
      <dgm:spPr/>
      <dgm:t>
        <a:bodyPr/>
        <a:lstStyle/>
        <a:p>
          <a:endParaRPr lang="en-GB" sz="1100"/>
        </a:p>
      </dgm:t>
    </dgm:pt>
    <dgm:pt modelId="{BC09AC23-0273-47C8-B960-1253476606A5}" type="parTrans" cxnId="{EE8E7DC0-0E1E-4318-B3A0-9BC41132FF66}">
      <dgm:prSet/>
      <dgm:spPr/>
      <dgm:t>
        <a:bodyPr/>
        <a:lstStyle/>
        <a:p>
          <a:endParaRPr lang="en-GB" sz="1100"/>
        </a:p>
      </dgm:t>
    </dgm:pt>
    <dgm:pt modelId="{EFD9608D-03EF-45B7-8C90-273B95C9BAA3}" type="pres">
      <dgm:prSet presAssocID="{C42FE679-466A-4D73-B677-AC4AD203E982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A888879-13ED-4F98-94C1-A88D435D4C96}" type="pres">
      <dgm:prSet presAssocID="{C42FE679-466A-4D73-B677-AC4AD203E982}" presName="arrow" presStyleLbl="bgShp" presStyleIdx="0" presStyleCnt="1" custLinFactNeighborX="-111" custLinFactNeighborY="409"/>
      <dgm:spPr/>
      <dgm:t>
        <a:bodyPr/>
        <a:lstStyle/>
        <a:p>
          <a:endParaRPr lang="en-GB"/>
        </a:p>
      </dgm:t>
    </dgm:pt>
    <dgm:pt modelId="{05365C64-8B10-4DD0-9B43-9B08DAE82223}" type="pres">
      <dgm:prSet presAssocID="{C42FE679-466A-4D73-B677-AC4AD203E982}" presName="arrowDiagram5" presStyleCnt="0"/>
      <dgm:spPr/>
      <dgm:t>
        <a:bodyPr/>
        <a:lstStyle/>
        <a:p>
          <a:endParaRPr lang="en-GB"/>
        </a:p>
      </dgm:t>
    </dgm:pt>
    <dgm:pt modelId="{0153B354-5DE6-4867-B727-22B135D085D5}" type="pres">
      <dgm:prSet presAssocID="{ED9EA9B8-BAE5-466E-B70B-55D6B82A047A}" presName="bullet5a" presStyleLbl="node1" presStyleIdx="0" presStyleCnt="5"/>
      <dgm:spPr/>
      <dgm:t>
        <a:bodyPr/>
        <a:lstStyle/>
        <a:p>
          <a:endParaRPr lang="en-GB"/>
        </a:p>
      </dgm:t>
    </dgm:pt>
    <dgm:pt modelId="{363A0882-3A5D-49EE-8EB4-793256A7549E}" type="pres">
      <dgm:prSet presAssocID="{ED9EA9B8-BAE5-466E-B70B-55D6B82A047A}" presName="textBox5a" presStyleLbl="revTx" presStyleIdx="0" presStyleCnt="5" custScaleX="110958" custLinFactNeighborX="7406" custLinFactNeighborY="17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355A86-1BBB-4B5A-ABB1-406E03157FE9}" type="pres">
      <dgm:prSet presAssocID="{6B217958-6AEB-40B8-A18A-7665414EAA92}" presName="bullet5b" presStyleLbl="node1" presStyleIdx="1" presStyleCnt="5"/>
      <dgm:spPr/>
      <dgm:t>
        <a:bodyPr/>
        <a:lstStyle/>
        <a:p>
          <a:endParaRPr lang="en-GB"/>
        </a:p>
      </dgm:t>
    </dgm:pt>
    <dgm:pt modelId="{A8E63E5F-2C12-437C-8685-D62B5F11004F}" type="pres">
      <dgm:prSet presAssocID="{6B217958-6AEB-40B8-A18A-7665414EAA92}" presName="textBox5b" presStyleLbl="revTx" presStyleIdx="1" presStyleCnt="5" custLinFactNeighborX="6151" custLinFactNeighborY="15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8A4986-4237-48B0-822C-85E6540989FB}" type="pres">
      <dgm:prSet presAssocID="{70914AEE-7C7B-419F-AD87-5D414EC5B954}" presName="bullet5c" presStyleLbl="node1" presStyleIdx="2" presStyleCnt="5"/>
      <dgm:spPr/>
      <dgm:t>
        <a:bodyPr/>
        <a:lstStyle/>
        <a:p>
          <a:endParaRPr lang="en-GB"/>
        </a:p>
      </dgm:t>
    </dgm:pt>
    <dgm:pt modelId="{D31B6B46-FA0A-451F-81CA-F08765350214}" type="pres">
      <dgm:prSet presAssocID="{70914AEE-7C7B-419F-AD87-5D414EC5B954}" presName="textBox5c" presStyleLbl="revTx" presStyleIdx="2" presStyleCnt="5" custLinFactNeighborX="6986" custLinFactNeighborY="6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2C432E-BEC3-4C79-B89D-601DD8159463}" type="pres">
      <dgm:prSet presAssocID="{235FCC35-818B-4894-A773-4098B5D152D0}" presName="bullet5d" presStyleLbl="node1" presStyleIdx="3" presStyleCnt="5"/>
      <dgm:spPr/>
      <dgm:t>
        <a:bodyPr/>
        <a:lstStyle/>
        <a:p>
          <a:endParaRPr lang="en-GB"/>
        </a:p>
      </dgm:t>
    </dgm:pt>
    <dgm:pt modelId="{594188C0-6D08-44B2-99B8-4B323FFC522A}" type="pres">
      <dgm:prSet presAssocID="{235FCC35-818B-4894-A773-4098B5D152D0}" presName="textBox5d" presStyleLbl="revTx" presStyleIdx="3" presStyleCnt="5" custLinFactNeighborX="1387" custLinFactNeighborY="732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0FD0F6-4DF8-4D55-B35C-072B10884E80}" type="pres">
      <dgm:prSet presAssocID="{95D2CDF2-89BA-4AC8-A8AF-C35279F86977}" presName="bullet5e" presStyleLbl="node1" presStyleIdx="4" presStyleCnt="5"/>
      <dgm:spPr/>
      <dgm:t>
        <a:bodyPr/>
        <a:lstStyle/>
        <a:p>
          <a:endParaRPr lang="en-GB"/>
        </a:p>
      </dgm:t>
    </dgm:pt>
    <dgm:pt modelId="{A3BA382C-B8BA-40A0-9332-02D96A7FBDBE}" type="pres">
      <dgm:prSet presAssocID="{95D2CDF2-89BA-4AC8-A8AF-C35279F86977}" presName="textBox5e" presStyleLbl="revTx" presStyleIdx="4" presStyleCnt="5" custScaleX="143230" custScaleY="102224" custLinFactNeighborX="27168" custLinFactNeighborY="25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61D335-7BFF-4045-8153-0C500E6883FE}" type="presOf" srcId="{95D2CDF2-89BA-4AC8-A8AF-C35279F86977}" destId="{A3BA382C-B8BA-40A0-9332-02D96A7FBDBE}" srcOrd="0" destOrd="0" presId="urn:microsoft.com/office/officeart/2005/8/layout/arrow2"/>
    <dgm:cxn modelId="{BCC512C5-B73B-42BB-B83F-71D65C803A6F}" type="presOf" srcId="{70914AEE-7C7B-419F-AD87-5D414EC5B954}" destId="{D31B6B46-FA0A-451F-81CA-F08765350214}" srcOrd="0" destOrd="0" presId="urn:microsoft.com/office/officeart/2005/8/layout/arrow2"/>
    <dgm:cxn modelId="{6BC4B285-2F91-4FCF-A261-AE5249FB642C}" srcId="{C42FE679-466A-4D73-B677-AC4AD203E982}" destId="{235FCC35-818B-4894-A773-4098B5D152D0}" srcOrd="3" destOrd="0" parTransId="{DBC0A327-6B65-404C-84A4-05770AF26EED}" sibTransId="{2C3BB59C-9DC2-4882-98F7-1077E150B0FA}"/>
    <dgm:cxn modelId="{1252A5CA-D300-427B-9D88-7C7A4CCDD5FB}" type="presOf" srcId="{6B217958-6AEB-40B8-A18A-7665414EAA92}" destId="{A8E63E5F-2C12-437C-8685-D62B5F11004F}" srcOrd="0" destOrd="0" presId="urn:microsoft.com/office/officeart/2005/8/layout/arrow2"/>
    <dgm:cxn modelId="{A6C51176-20C3-4A5E-AAB2-0AD14569B90C}" type="presOf" srcId="{ED9EA9B8-BAE5-466E-B70B-55D6B82A047A}" destId="{363A0882-3A5D-49EE-8EB4-793256A7549E}" srcOrd="0" destOrd="0" presId="urn:microsoft.com/office/officeart/2005/8/layout/arrow2"/>
    <dgm:cxn modelId="{41E2CB2B-0772-4A1B-B411-8CB6FB0E0F6D}" type="presOf" srcId="{235FCC35-818B-4894-A773-4098B5D152D0}" destId="{594188C0-6D08-44B2-99B8-4B323FFC522A}" srcOrd="0" destOrd="0" presId="urn:microsoft.com/office/officeart/2005/8/layout/arrow2"/>
    <dgm:cxn modelId="{20DBC4B8-1FF6-4232-BCC0-A1CF3B73ABBF}" srcId="{C42FE679-466A-4D73-B677-AC4AD203E982}" destId="{ED9EA9B8-BAE5-466E-B70B-55D6B82A047A}" srcOrd="0" destOrd="0" parTransId="{3744F77C-E826-445D-8D00-9B6B48BAE8B9}" sibTransId="{F6AD56CF-1E64-45FC-859D-B21E42A72F93}"/>
    <dgm:cxn modelId="{2173C4DD-517E-4FE7-A342-34C2769E9EFD}" srcId="{C42FE679-466A-4D73-B677-AC4AD203E982}" destId="{6B217958-6AEB-40B8-A18A-7665414EAA92}" srcOrd="1" destOrd="0" parTransId="{3EE4E27A-05C1-4D53-8FF9-7AEB6E16581A}" sibTransId="{3FEA4DA2-933B-424B-A80D-9183CDE4A677}"/>
    <dgm:cxn modelId="{EE8E7DC0-0E1E-4318-B3A0-9BC41132FF66}" srcId="{C42FE679-466A-4D73-B677-AC4AD203E982}" destId="{95D2CDF2-89BA-4AC8-A8AF-C35279F86977}" srcOrd="4" destOrd="0" parTransId="{BC09AC23-0273-47C8-B960-1253476606A5}" sibTransId="{03A16506-59FA-420F-81A2-6D1242B1ED7F}"/>
    <dgm:cxn modelId="{B93E65AC-2A53-4E58-9AAD-2BEAEF2F3B2A}" type="presOf" srcId="{C42FE679-466A-4D73-B677-AC4AD203E982}" destId="{EFD9608D-03EF-45B7-8C90-273B95C9BAA3}" srcOrd="0" destOrd="0" presId="urn:microsoft.com/office/officeart/2005/8/layout/arrow2"/>
    <dgm:cxn modelId="{0220C43B-49E9-481A-B442-FDE39166D166}" srcId="{C42FE679-466A-4D73-B677-AC4AD203E982}" destId="{70914AEE-7C7B-419F-AD87-5D414EC5B954}" srcOrd="2" destOrd="0" parTransId="{BA784C59-E7CA-4955-89D6-934E93E743B9}" sibTransId="{52DF0853-DB4D-4072-A98E-A7D83AA2F145}"/>
    <dgm:cxn modelId="{45AFFA87-6EA8-45EB-B9AD-E7E756589246}" type="presParOf" srcId="{EFD9608D-03EF-45B7-8C90-273B95C9BAA3}" destId="{9A888879-13ED-4F98-94C1-A88D435D4C96}" srcOrd="0" destOrd="0" presId="urn:microsoft.com/office/officeart/2005/8/layout/arrow2"/>
    <dgm:cxn modelId="{6B2EF643-FFD0-4020-9351-9A422E810E18}" type="presParOf" srcId="{EFD9608D-03EF-45B7-8C90-273B95C9BAA3}" destId="{05365C64-8B10-4DD0-9B43-9B08DAE82223}" srcOrd="1" destOrd="0" presId="urn:microsoft.com/office/officeart/2005/8/layout/arrow2"/>
    <dgm:cxn modelId="{B23A2053-D267-4BEE-B6D1-275AE4B1A78B}" type="presParOf" srcId="{05365C64-8B10-4DD0-9B43-9B08DAE82223}" destId="{0153B354-5DE6-4867-B727-22B135D085D5}" srcOrd="0" destOrd="0" presId="urn:microsoft.com/office/officeart/2005/8/layout/arrow2"/>
    <dgm:cxn modelId="{BE7A2FD9-0CE0-44E6-9F0D-9A301A4F2059}" type="presParOf" srcId="{05365C64-8B10-4DD0-9B43-9B08DAE82223}" destId="{363A0882-3A5D-49EE-8EB4-793256A7549E}" srcOrd="1" destOrd="0" presId="urn:microsoft.com/office/officeart/2005/8/layout/arrow2"/>
    <dgm:cxn modelId="{CF0B1933-3AFD-420A-9E96-8D74AE3444F3}" type="presParOf" srcId="{05365C64-8B10-4DD0-9B43-9B08DAE82223}" destId="{50355A86-1BBB-4B5A-ABB1-406E03157FE9}" srcOrd="2" destOrd="0" presId="urn:microsoft.com/office/officeart/2005/8/layout/arrow2"/>
    <dgm:cxn modelId="{A9AA07EA-E6BB-4F60-9C82-2B2166B388C3}" type="presParOf" srcId="{05365C64-8B10-4DD0-9B43-9B08DAE82223}" destId="{A8E63E5F-2C12-437C-8685-D62B5F11004F}" srcOrd="3" destOrd="0" presId="urn:microsoft.com/office/officeart/2005/8/layout/arrow2"/>
    <dgm:cxn modelId="{A53DF9B3-F269-4371-B6BB-0D497EB29B2C}" type="presParOf" srcId="{05365C64-8B10-4DD0-9B43-9B08DAE82223}" destId="{BE8A4986-4237-48B0-822C-85E6540989FB}" srcOrd="4" destOrd="0" presId="urn:microsoft.com/office/officeart/2005/8/layout/arrow2"/>
    <dgm:cxn modelId="{2AFC5AB5-4EF0-4E68-897D-AA78C4DF3C60}" type="presParOf" srcId="{05365C64-8B10-4DD0-9B43-9B08DAE82223}" destId="{D31B6B46-FA0A-451F-81CA-F08765350214}" srcOrd="5" destOrd="0" presId="urn:microsoft.com/office/officeart/2005/8/layout/arrow2"/>
    <dgm:cxn modelId="{9FD3B456-805E-4218-AB25-BE06CF4FC36E}" type="presParOf" srcId="{05365C64-8B10-4DD0-9B43-9B08DAE82223}" destId="{A72C432E-BEC3-4C79-B89D-601DD8159463}" srcOrd="6" destOrd="0" presId="urn:microsoft.com/office/officeart/2005/8/layout/arrow2"/>
    <dgm:cxn modelId="{5B781BD7-1458-4E80-87B7-AAC2A5F70A0D}" type="presParOf" srcId="{05365C64-8B10-4DD0-9B43-9B08DAE82223}" destId="{594188C0-6D08-44B2-99B8-4B323FFC522A}" srcOrd="7" destOrd="0" presId="urn:microsoft.com/office/officeart/2005/8/layout/arrow2"/>
    <dgm:cxn modelId="{53466EC3-A8DF-48B9-A889-45A5AB7EFAE9}" type="presParOf" srcId="{05365C64-8B10-4DD0-9B43-9B08DAE82223}" destId="{F20FD0F6-4DF8-4D55-B35C-072B10884E80}" srcOrd="8" destOrd="0" presId="urn:microsoft.com/office/officeart/2005/8/layout/arrow2"/>
    <dgm:cxn modelId="{EE7B9096-B6BE-4F77-A24F-1BD6035615F2}" type="presParOf" srcId="{05365C64-8B10-4DD0-9B43-9B08DAE82223}" destId="{A3BA382C-B8BA-40A0-9332-02D96A7FBDB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55D9CBBA-9491-43C4-A400-A5429697123E}" type="doc">
      <dgm:prSet loTypeId="urn:microsoft.com/office/officeart/2005/8/layout/hProcess9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EC707837-EC3D-4070-AAC6-67D56B8A1E52}">
      <dgm:prSet custT="1"/>
      <dgm:spPr/>
      <dgm:t>
        <a:bodyPr/>
        <a:lstStyle/>
        <a:p>
          <a:pPr rtl="0"/>
          <a:r>
            <a:rPr lang="en-GB" sz="1400" b="1" dirty="0" smtClean="0"/>
            <a:t>Corporate Privacy Programs</a:t>
          </a:r>
          <a:endParaRPr lang="en-GB" sz="1400" b="1" dirty="0"/>
        </a:p>
      </dgm:t>
    </dgm:pt>
    <dgm:pt modelId="{A49DFF46-BF6A-4A57-8DE7-D22C8D3540A1}" type="parTrans" cxnId="{E91807D9-7B93-4F60-9753-75666DE59486}">
      <dgm:prSet/>
      <dgm:spPr/>
      <dgm:t>
        <a:bodyPr/>
        <a:lstStyle/>
        <a:p>
          <a:endParaRPr lang="en-GB"/>
        </a:p>
      </dgm:t>
    </dgm:pt>
    <dgm:pt modelId="{18C7EB5E-0CAB-42C2-AEDD-67273DE6B2DC}" type="sibTrans" cxnId="{E91807D9-7B93-4F60-9753-75666DE59486}">
      <dgm:prSet/>
      <dgm:spPr/>
      <dgm:t>
        <a:bodyPr/>
        <a:lstStyle/>
        <a:p>
          <a:endParaRPr lang="en-GB"/>
        </a:p>
      </dgm:t>
    </dgm:pt>
    <dgm:pt modelId="{F4798367-2410-47C1-A7B1-8210DDA9D78F}">
      <dgm:prSet custT="1"/>
      <dgm:spPr/>
      <dgm:t>
        <a:bodyPr/>
        <a:lstStyle/>
        <a:p>
          <a:pPr rtl="0"/>
          <a:r>
            <a:rPr lang="en-GB" sz="1400" b="1" dirty="0" smtClean="0"/>
            <a:t>Binding Corporate Rules (</a:t>
          </a:r>
          <a:r>
            <a:rPr lang="en-GB" sz="1400" b="1" dirty="0" err="1" smtClean="0"/>
            <a:t>BCR</a:t>
          </a:r>
          <a:r>
            <a:rPr lang="en-GB" sz="1400" b="1" dirty="0" smtClean="0"/>
            <a:t>)</a:t>
          </a:r>
          <a:endParaRPr lang="en-GB" sz="1400" b="1" dirty="0"/>
        </a:p>
      </dgm:t>
    </dgm:pt>
    <dgm:pt modelId="{4919C437-5D57-45F4-9E78-BBBF798CE282}" type="parTrans" cxnId="{729E7716-A2C6-4A2B-9D3F-AC551430CB12}">
      <dgm:prSet/>
      <dgm:spPr/>
      <dgm:t>
        <a:bodyPr/>
        <a:lstStyle/>
        <a:p>
          <a:endParaRPr lang="en-GB"/>
        </a:p>
      </dgm:t>
    </dgm:pt>
    <dgm:pt modelId="{D48FED9A-E5C5-41DD-9E9C-721816402AE3}" type="sibTrans" cxnId="{729E7716-A2C6-4A2B-9D3F-AC551430CB12}">
      <dgm:prSet/>
      <dgm:spPr/>
      <dgm:t>
        <a:bodyPr/>
        <a:lstStyle/>
        <a:p>
          <a:endParaRPr lang="en-GB"/>
        </a:p>
      </dgm:t>
    </dgm:pt>
    <dgm:pt modelId="{2064B2F8-CA15-40DB-8AC0-CE638ECA9A33}">
      <dgm:prSet custT="1"/>
      <dgm:spPr/>
      <dgm:t>
        <a:bodyPr/>
        <a:lstStyle/>
        <a:p>
          <a:pPr rtl="0"/>
          <a:r>
            <a:rPr lang="en-GB" sz="1400" b="1" dirty="0" smtClean="0"/>
            <a:t>APEC Cross Border Privacy Rules</a:t>
          </a:r>
        </a:p>
        <a:p>
          <a:pPr rtl="0"/>
          <a:r>
            <a:rPr lang="en-GB" sz="1400" b="1" dirty="0" smtClean="0"/>
            <a:t>(</a:t>
          </a:r>
          <a:r>
            <a:rPr lang="en-GB" sz="1400" b="1" dirty="0" err="1" smtClean="0"/>
            <a:t>CBPR</a:t>
          </a:r>
          <a:r>
            <a:rPr lang="en-GB" sz="1400" b="1" dirty="0" smtClean="0"/>
            <a:t>)</a:t>
          </a:r>
          <a:endParaRPr lang="en-GB" sz="1400" b="1" dirty="0"/>
        </a:p>
      </dgm:t>
    </dgm:pt>
    <dgm:pt modelId="{9FC2D9E4-243D-4CD4-8D2C-CB9B618E8F0A}" type="parTrans" cxnId="{7A2F8FD7-1401-4E9B-A49B-D958E22A2B95}">
      <dgm:prSet/>
      <dgm:spPr/>
      <dgm:t>
        <a:bodyPr/>
        <a:lstStyle/>
        <a:p>
          <a:endParaRPr lang="en-GB"/>
        </a:p>
      </dgm:t>
    </dgm:pt>
    <dgm:pt modelId="{E404CEFD-A35B-4724-B1A7-9A0E9FB02F08}" type="sibTrans" cxnId="{7A2F8FD7-1401-4E9B-A49B-D958E22A2B95}">
      <dgm:prSet/>
      <dgm:spPr/>
      <dgm:t>
        <a:bodyPr/>
        <a:lstStyle/>
        <a:p>
          <a:endParaRPr lang="en-GB"/>
        </a:p>
      </dgm:t>
    </dgm:pt>
    <dgm:pt modelId="{2A1E7B77-9AC4-41A4-8D6D-5D8C111D2282}">
      <dgm:prSet custT="1"/>
      <dgm:spPr/>
      <dgm:t>
        <a:bodyPr/>
        <a:lstStyle/>
        <a:p>
          <a:pPr rtl="0"/>
          <a:r>
            <a:rPr lang="en-GB" sz="1400" b="1" dirty="0" smtClean="0"/>
            <a:t>Codes of Conduct</a:t>
          </a:r>
          <a:endParaRPr lang="en-GB" sz="1400" b="1" dirty="0"/>
        </a:p>
      </dgm:t>
    </dgm:pt>
    <dgm:pt modelId="{58F9E3C1-C07C-4F50-B70D-F889FD87A6D5}" type="parTrans" cxnId="{C85F39C4-05DF-4E4B-BD71-6509328D934F}">
      <dgm:prSet/>
      <dgm:spPr/>
      <dgm:t>
        <a:bodyPr/>
        <a:lstStyle/>
        <a:p>
          <a:endParaRPr lang="en-GB"/>
        </a:p>
      </dgm:t>
    </dgm:pt>
    <dgm:pt modelId="{C446B8BE-9FC9-4259-9DED-A274C8CD21E7}" type="sibTrans" cxnId="{C85F39C4-05DF-4E4B-BD71-6509328D934F}">
      <dgm:prSet/>
      <dgm:spPr/>
      <dgm:t>
        <a:bodyPr/>
        <a:lstStyle/>
        <a:p>
          <a:endParaRPr lang="en-GB"/>
        </a:p>
      </dgm:t>
    </dgm:pt>
    <dgm:pt modelId="{42BEE466-0B9A-4DE1-B077-7CD5D35BD03C}">
      <dgm:prSet custT="1"/>
      <dgm:spPr/>
      <dgm:t>
        <a:bodyPr/>
        <a:lstStyle/>
        <a:p>
          <a:pPr rtl="0"/>
          <a:r>
            <a:rPr lang="en-GB" sz="1400" b="1" dirty="0" smtClean="0"/>
            <a:t>Certifications &amp; Seals</a:t>
          </a:r>
          <a:endParaRPr lang="en-GB" sz="1400" b="1" dirty="0"/>
        </a:p>
      </dgm:t>
    </dgm:pt>
    <dgm:pt modelId="{F2ADCE35-538A-4307-A264-BD3856BB0BE2}" type="parTrans" cxnId="{09AC52CF-35EF-4994-AD1A-60D1734D01FB}">
      <dgm:prSet/>
      <dgm:spPr/>
      <dgm:t>
        <a:bodyPr/>
        <a:lstStyle/>
        <a:p>
          <a:endParaRPr lang="en-GB"/>
        </a:p>
      </dgm:t>
    </dgm:pt>
    <dgm:pt modelId="{AEC6847A-D920-41E0-86F4-DAE3F80B690C}" type="sibTrans" cxnId="{09AC52CF-35EF-4994-AD1A-60D1734D01FB}">
      <dgm:prSet/>
      <dgm:spPr/>
      <dgm:t>
        <a:bodyPr/>
        <a:lstStyle/>
        <a:p>
          <a:endParaRPr lang="en-GB"/>
        </a:p>
      </dgm:t>
    </dgm:pt>
    <dgm:pt modelId="{39E09480-567E-47DB-8FC5-E2ABDFEEB7BE}">
      <dgm:prSet custT="1"/>
      <dgm:spPr/>
      <dgm:t>
        <a:bodyPr/>
        <a:lstStyle/>
        <a:p>
          <a:pPr rtl="0"/>
          <a:r>
            <a:rPr lang="en-GB" sz="1400" b="1" dirty="0" smtClean="0"/>
            <a:t>ISO Standards </a:t>
          </a:r>
          <a:endParaRPr lang="en-GB" sz="1400" b="1" dirty="0"/>
        </a:p>
      </dgm:t>
    </dgm:pt>
    <dgm:pt modelId="{8C6639B5-12A2-4684-BFA6-509234C88FDE}" type="parTrans" cxnId="{8116027F-A8EF-48C3-B813-8C1CF7E3E0C8}">
      <dgm:prSet/>
      <dgm:spPr/>
      <dgm:t>
        <a:bodyPr/>
        <a:lstStyle/>
        <a:p>
          <a:endParaRPr lang="en-GB"/>
        </a:p>
      </dgm:t>
    </dgm:pt>
    <dgm:pt modelId="{9F622210-2E0E-49F9-B2F5-43389295D922}" type="sibTrans" cxnId="{8116027F-A8EF-48C3-B813-8C1CF7E3E0C8}">
      <dgm:prSet/>
      <dgm:spPr/>
      <dgm:t>
        <a:bodyPr/>
        <a:lstStyle/>
        <a:p>
          <a:endParaRPr lang="en-GB"/>
        </a:p>
      </dgm:t>
    </dgm:pt>
    <dgm:pt modelId="{F5A8C31A-6D06-4308-9319-BF27B9F657DB}">
      <dgm:prSet custT="1"/>
      <dgm:spPr/>
      <dgm:t>
        <a:bodyPr/>
        <a:lstStyle/>
        <a:p>
          <a:pPr rtl="0"/>
          <a:r>
            <a:rPr lang="en-GB" sz="1400" b="1" dirty="0" smtClean="0"/>
            <a:t>Safe Harbour</a:t>
          </a:r>
          <a:endParaRPr lang="en-GB" sz="1400" b="1" dirty="0"/>
        </a:p>
      </dgm:t>
    </dgm:pt>
    <dgm:pt modelId="{24D4C2F2-E09F-44AD-AF3F-B81DE4113C02}" type="parTrans" cxnId="{A385F7C2-6674-4A53-9BA1-C7F3D8639285}">
      <dgm:prSet/>
      <dgm:spPr/>
      <dgm:t>
        <a:bodyPr/>
        <a:lstStyle/>
        <a:p>
          <a:endParaRPr lang="en-GB"/>
        </a:p>
      </dgm:t>
    </dgm:pt>
    <dgm:pt modelId="{D682E3DA-4E19-4028-ACEF-24979EFADB4A}" type="sibTrans" cxnId="{A385F7C2-6674-4A53-9BA1-C7F3D8639285}">
      <dgm:prSet/>
      <dgm:spPr/>
      <dgm:t>
        <a:bodyPr/>
        <a:lstStyle/>
        <a:p>
          <a:endParaRPr lang="en-GB"/>
        </a:p>
      </dgm:t>
    </dgm:pt>
    <dgm:pt modelId="{2C267988-225A-4677-B4F8-DC81701B6328}" type="pres">
      <dgm:prSet presAssocID="{55D9CBBA-9491-43C4-A400-A5429697123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6ACB9A-1DC7-4ECE-97E8-2F24CDF39A04}" type="pres">
      <dgm:prSet presAssocID="{55D9CBBA-9491-43C4-A400-A5429697123E}" presName="arrow" presStyleLbl="bgShp" presStyleIdx="0" presStyleCnt="1"/>
      <dgm:spPr/>
    </dgm:pt>
    <dgm:pt modelId="{9B6D984B-A31F-4BFC-B392-B6BEF7A7A907}" type="pres">
      <dgm:prSet presAssocID="{55D9CBBA-9491-43C4-A400-A5429697123E}" presName="linearProcess" presStyleCnt="0"/>
      <dgm:spPr/>
    </dgm:pt>
    <dgm:pt modelId="{AF706FD2-5CE0-4AC3-AF04-AFA4DF8DCE1C}" type="pres">
      <dgm:prSet presAssocID="{EC707837-EC3D-4070-AAC6-67D56B8A1E5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7FC595-36E4-4DB2-B7D3-1FF348A258FE}" type="pres">
      <dgm:prSet presAssocID="{18C7EB5E-0CAB-42C2-AEDD-67273DE6B2DC}" presName="sibTrans" presStyleCnt="0"/>
      <dgm:spPr/>
    </dgm:pt>
    <dgm:pt modelId="{9FE6B584-EF3E-4E75-97B8-6DD2F32C4163}" type="pres">
      <dgm:prSet presAssocID="{F4798367-2410-47C1-A7B1-8210DDA9D78F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EC42B8-9FD5-4DC2-96A0-51631CB62FC5}" type="pres">
      <dgm:prSet presAssocID="{D48FED9A-E5C5-41DD-9E9C-721816402AE3}" presName="sibTrans" presStyleCnt="0"/>
      <dgm:spPr/>
    </dgm:pt>
    <dgm:pt modelId="{03F99042-A68F-479C-A334-224EA20B975F}" type="pres">
      <dgm:prSet presAssocID="{2064B2F8-CA15-40DB-8AC0-CE638ECA9A33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588AAE-8998-46B1-82E4-8E8EF09FC37D}" type="pres">
      <dgm:prSet presAssocID="{E404CEFD-A35B-4724-B1A7-9A0E9FB02F08}" presName="sibTrans" presStyleCnt="0"/>
      <dgm:spPr/>
    </dgm:pt>
    <dgm:pt modelId="{4AA9BAB9-4E6D-4071-9BD0-FB7579713A59}" type="pres">
      <dgm:prSet presAssocID="{F5A8C31A-6D06-4308-9319-BF27B9F657DB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FC3AB1-B6BD-490D-AE0A-2AE7002998AC}" type="pres">
      <dgm:prSet presAssocID="{D682E3DA-4E19-4028-ACEF-24979EFADB4A}" presName="sibTrans" presStyleCnt="0"/>
      <dgm:spPr/>
    </dgm:pt>
    <dgm:pt modelId="{2F2E9255-1F65-4CAF-A8AB-2667B653F185}" type="pres">
      <dgm:prSet presAssocID="{2A1E7B77-9AC4-41A4-8D6D-5D8C111D2282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B2F194-ECA0-4FA3-A9C5-8719502D8B6B}" type="pres">
      <dgm:prSet presAssocID="{C446B8BE-9FC9-4259-9DED-A274C8CD21E7}" presName="sibTrans" presStyleCnt="0"/>
      <dgm:spPr/>
    </dgm:pt>
    <dgm:pt modelId="{DA4AF822-B251-4C4B-9120-AD658B11CB4E}" type="pres">
      <dgm:prSet presAssocID="{42BEE466-0B9A-4DE1-B077-7CD5D35BD03C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C30CF6-DBB1-4117-B0D7-74A2F7E652B3}" type="pres">
      <dgm:prSet presAssocID="{AEC6847A-D920-41E0-86F4-DAE3F80B690C}" presName="sibTrans" presStyleCnt="0"/>
      <dgm:spPr/>
    </dgm:pt>
    <dgm:pt modelId="{891B46D8-F6AD-45C3-AA8D-C6D95947C0E9}" type="pres">
      <dgm:prSet presAssocID="{39E09480-567E-47DB-8FC5-E2ABDFEEB7BE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A2F8FD7-1401-4E9B-A49B-D958E22A2B95}" srcId="{55D9CBBA-9491-43C4-A400-A5429697123E}" destId="{2064B2F8-CA15-40DB-8AC0-CE638ECA9A33}" srcOrd="2" destOrd="0" parTransId="{9FC2D9E4-243D-4CD4-8D2C-CB9B618E8F0A}" sibTransId="{E404CEFD-A35B-4724-B1A7-9A0E9FB02F08}"/>
    <dgm:cxn modelId="{A385F7C2-6674-4A53-9BA1-C7F3D8639285}" srcId="{55D9CBBA-9491-43C4-A400-A5429697123E}" destId="{F5A8C31A-6D06-4308-9319-BF27B9F657DB}" srcOrd="3" destOrd="0" parTransId="{24D4C2F2-E09F-44AD-AF3F-B81DE4113C02}" sibTransId="{D682E3DA-4E19-4028-ACEF-24979EFADB4A}"/>
    <dgm:cxn modelId="{6660682B-8E23-4E5C-B48A-467876D1F1B2}" type="presOf" srcId="{2A1E7B77-9AC4-41A4-8D6D-5D8C111D2282}" destId="{2F2E9255-1F65-4CAF-A8AB-2667B653F185}" srcOrd="0" destOrd="0" presId="urn:microsoft.com/office/officeart/2005/8/layout/hProcess9"/>
    <dgm:cxn modelId="{09AC52CF-35EF-4994-AD1A-60D1734D01FB}" srcId="{55D9CBBA-9491-43C4-A400-A5429697123E}" destId="{42BEE466-0B9A-4DE1-B077-7CD5D35BD03C}" srcOrd="5" destOrd="0" parTransId="{F2ADCE35-538A-4307-A264-BD3856BB0BE2}" sibTransId="{AEC6847A-D920-41E0-86F4-DAE3F80B690C}"/>
    <dgm:cxn modelId="{3783F7FD-4008-4A80-B6A2-1D59B2DE99CF}" type="presOf" srcId="{EC707837-EC3D-4070-AAC6-67D56B8A1E52}" destId="{AF706FD2-5CE0-4AC3-AF04-AFA4DF8DCE1C}" srcOrd="0" destOrd="0" presId="urn:microsoft.com/office/officeart/2005/8/layout/hProcess9"/>
    <dgm:cxn modelId="{A23B9582-0BD3-4FB9-9D75-003639084600}" type="presOf" srcId="{2064B2F8-CA15-40DB-8AC0-CE638ECA9A33}" destId="{03F99042-A68F-479C-A334-224EA20B975F}" srcOrd="0" destOrd="0" presId="urn:microsoft.com/office/officeart/2005/8/layout/hProcess9"/>
    <dgm:cxn modelId="{05E03581-0690-46A0-A83E-C015E694075A}" type="presOf" srcId="{42BEE466-0B9A-4DE1-B077-7CD5D35BD03C}" destId="{DA4AF822-B251-4C4B-9120-AD658B11CB4E}" srcOrd="0" destOrd="0" presId="urn:microsoft.com/office/officeart/2005/8/layout/hProcess9"/>
    <dgm:cxn modelId="{729E7716-A2C6-4A2B-9D3F-AC551430CB12}" srcId="{55D9CBBA-9491-43C4-A400-A5429697123E}" destId="{F4798367-2410-47C1-A7B1-8210DDA9D78F}" srcOrd="1" destOrd="0" parTransId="{4919C437-5D57-45F4-9E78-BBBF798CE282}" sibTransId="{D48FED9A-E5C5-41DD-9E9C-721816402AE3}"/>
    <dgm:cxn modelId="{C85F39C4-05DF-4E4B-BD71-6509328D934F}" srcId="{55D9CBBA-9491-43C4-A400-A5429697123E}" destId="{2A1E7B77-9AC4-41A4-8D6D-5D8C111D2282}" srcOrd="4" destOrd="0" parTransId="{58F9E3C1-C07C-4F50-B70D-F889FD87A6D5}" sibTransId="{C446B8BE-9FC9-4259-9DED-A274C8CD21E7}"/>
    <dgm:cxn modelId="{E91807D9-7B93-4F60-9753-75666DE59486}" srcId="{55D9CBBA-9491-43C4-A400-A5429697123E}" destId="{EC707837-EC3D-4070-AAC6-67D56B8A1E52}" srcOrd="0" destOrd="0" parTransId="{A49DFF46-BF6A-4A57-8DE7-D22C8D3540A1}" sibTransId="{18C7EB5E-0CAB-42C2-AEDD-67273DE6B2DC}"/>
    <dgm:cxn modelId="{28409604-8878-4010-9F45-C91A049717DE}" type="presOf" srcId="{F4798367-2410-47C1-A7B1-8210DDA9D78F}" destId="{9FE6B584-EF3E-4E75-97B8-6DD2F32C4163}" srcOrd="0" destOrd="0" presId="urn:microsoft.com/office/officeart/2005/8/layout/hProcess9"/>
    <dgm:cxn modelId="{BBDA28DA-B5EB-41B1-BB02-82C062839E76}" type="presOf" srcId="{55D9CBBA-9491-43C4-A400-A5429697123E}" destId="{2C267988-225A-4677-B4F8-DC81701B6328}" srcOrd="0" destOrd="0" presId="urn:microsoft.com/office/officeart/2005/8/layout/hProcess9"/>
    <dgm:cxn modelId="{B083E6AE-88B1-468A-81FD-24A691CAB2A9}" type="presOf" srcId="{39E09480-567E-47DB-8FC5-E2ABDFEEB7BE}" destId="{891B46D8-F6AD-45C3-AA8D-C6D95947C0E9}" srcOrd="0" destOrd="0" presId="urn:microsoft.com/office/officeart/2005/8/layout/hProcess9"/>
    <dgm:cxn modelId="{8116027F-A8EF-48C3-B813-8C1CF7E3E0C8}" srcId="{55D9CBBA-9491-43C4-A400-A5429697123E}" destId="{39E09480-567E-47DB-8FC5-E2ABDFEEB7BE}" srcOrd="6" destOrd="0" parTransId="{8C6639B5-12A2-4684-BFA6-509234C88FDE}" sibTransId="{9F622210-2E0E-49F9-B2F5-43389295D922}"/>
    <dgm:cxn modelId="{4581D97B-1A5D-40B0-9E56-AEDB25C8295C}" type="presOf" srcId="{F5A8C31A-6D06-4308-9319-BF27B9F657DB}" destId="{4AA9BAB9-4E6D-4071-9BD0-FB7579713A59}" srcOrd="0" destOrd="0" presId="urn:microsoft.com/office/officeart/2005/8/layout/hProcess9"/>
    <dgm:cxn modelId="{E65B9062-FC71-4335-A07F-D9ACB162DBB5}" type="presParOf" srcId="{2C267988-225A-4677-B4F8-DC81701B6328}" destId="{AF6ACB9A-1DC7-4ECE-97E8-2F24CDF39A04}" srcOrd="0" destOrd="0" presId="urn:microsoft.com/office/officeart/2005/8/layout/hProcess9"/>
    <dgm:cxn modelId="{387B5FE7-E18E-4780-8EC5-C2354B5EA6A7}" type="presParOf" srcId="{2C267988-225A-4677-B4F8-DC81701B6328}" destId="{9B6D984B-A31F-4BFC-B392-B6BEF7A7A907}" srcOrd="1" destOrd="0" presId="urn:microsoft.com/office/officeart/2005/8/layout/hProcess9"/>
    <dgm:cxn modelId="{9F1DEF2D-D710-44A3-A824-D8ED0FBC6CDA}" type="presParOf" srcId="{9B6D984B-A31F-4BFC-B392-B6BEF7A7A907}" destId="{AF706FD2-5CE0-4AC3-AF04-AFA4DF8DCE1C}" srcOrd="0" destOrd="0" presId="urn:microsoft.com/office/officeart/2005/8/layout/hProcess9"/>
    <dgm:cxn modelId="{77E5B5A4-1539-4BEB-940B-9B43DEE6742E}" type="presParOf" srcId="{9B6D984B-A31F-4BFC-B392-B6BEF7A7A907}" destId="{947FC595-36E4-4DB2-B7D3-1FF348A258FE}" srcOrd="1" destOrd="0" presId="urn:microsoft.com/office/officeart/2005/8/layout/hProcess9"/>
    <dgm:cxn modelId="{93659896-05BD-426F-8FAF-BEF5B32FE3E0}" type="presParOf" srcId="{9B6D984B-A31F-4BFC-B392-B6BEF7A7A907}" destId="{9FE6B584-EF3E-4E75-97B8-6DD2F32C4163}" srcOrd="2" destOrd="0" presId="urn:microsoft.com/office/officeart/2005/8/layout/hProcess9"/>
    <dgm:cxn modelId="{7557DA1D-FD2C-4DD3-AEFE-AFCD405DF7FF}" type="presParOf" srcId="{9B6D984B-A31F-4BFC-B392-B6BEF7A7A907}" destId="{35EC42B8-9FD5-4DC2-96A0-51631CB62FC5}" srcOrd="3" destOrd="0" presId="urn:microsoft.com/office/officeart/2005/8/layout/hProcess9"/>
    <dgm:cxn modelId="{6463365D-5FA3-4749-92CF-3E77C0FA15D4}" type="presParOf" srcId="{9B6D984B-A31F-4BFC-B392-B6BEF7A7A907}" destId="{03F99042-A68F-479C-A334-224EA20B975F}" srcOrd="4" destOrd="0" presId="urn:microsoft.com/office/officeart/2005/8/layout/hProcess9"/>
    <dgm:cxn modelId="{E93B0D9F-9E89-4FDB-A210-F9F634B9E903}" type="presParOf" srcId="{9B6D984B-A31F-4BFC-B392-B6BEF7A7A907}" destId="{13588AAE-8998-46B1-82E4-8E8EF09FC37D}" srcOrd="5" destOrd="0" presId="urn:microsoft.com/office/officeart/2005/8/layout/hProcess9"/>
    <dgm:cxn modelId="{3C62C9C5-90E8-4D3C-B2A4-D4846ED42CA4}" type="presParOf" srcId="{9B6D984B-A31F-4BFC-B392-B6BEF7A7A907}" destId="{4AA9BAB9-4E6D-4071-9BD0-FB7579713A59}" srcOrd="6" destOrd="0" presId="urn:microsoft.com/office/officeart/2005/8/layout/hProcess9"/>
    <dgm:cxn modelId="{7AC2CA7F-93BE-4B34-B2DE-F02B64000121}" type="presParOf" srcId="{9B6D984B-A31F-4BFC-B392-B6BEF7A7A907}" destId="{E6FC3AB1-B6BD-490D-AE0A-2AE7002998AC}" srcOrd="7" destOrd="0" presId="urn:microsoft.com/office/officeart/2005/8/layout/hProcess9"/>
    <dgm:cxn modelId="{A3787D15-52E0-4B38-88C3-334261FD673F}" type="presParOf" srcId="{9B6D984B-A31F-4BFC-B392-B6BEF7A7A907}" destId="{2F2E9255-1F65-4CAF-A8AB-2667B653F185}" srcOrd="8" destOrd="0" presId="urn:microsoft.com/office/officeart/2005/8/layout/hProcess9"/>
    <dgm:cxn modelId="{972B768D-B54A-4F03-9B5B-97B28733B7DA}" type="presParOf" srcId="{9B6D984B-A31F-4BFC-B392-B6BEF7A7A907}" destId="{B9B2F194-ECA0-4FA3-A9C5-8719502D8B6B}" srcOrd="9" destOrd="0" presId="urn:microsoft.com/office/officeart/2005/8/layout/hProcess9"/>
    <dgm:cxn modelId="{08200685-B0B3-4F7B-A9AA-86DE6F20DC04}" type="presParOf" srcId="{9B6D984B-A31F-4BFC-B392-B6BEF7A7A907}" destId="{DA4AF822-B251-4C4B-9120-AD658B11CB4E}" srcOrd="10" destOrd="0" presId="urn:microsoft.com/office/officeart/2005/8/layout/hProcess9"/>
    <dgm:cxn modelId="{FE97FA1E-723F-4361-8744-60FB691A8F37}" type="presParOf" srcId="{9B6D984B-A31F-4BFC-B392-B6BEF7A7A907}" destId="{24C30CF6-DBB1-4117-B0D7-74A2F7E652B3}" srcOrd="11" destOrd="0" presId="urn:microsoft.com/office/officeart/2005/8/layout/hProcess9"/>
    <dgm:cxn modelId="{52745930-766E-43CE-B6AA-E8B247EBA6F8}" type="presParOf" srcId="{9B6D984B-A31F-4BFC-B392-B6BEF7A7A907}" destId="{891B46D8-F6AD-45C3-AA8D-C6D95947C0E9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21F61-58A8-4A5C-9D58-0B032844A8BE}">
      <dsp:nvSpPr>
        <dsp:cNvPr id="0" name=""/>
        <dsp:cNvSpPr/>
      </dsp:nvSpPr>
      <dsp:spPr>
        <a:xfrm>
          <a:off x="707052" y="2265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Raising and conflicting regulation </a:t>
          </a:r>
          <a:endParaRPr lang="en-GB" sz="1700" kern="1200" dirty="0"/>
        </a:p>
      </dsp:txBody>
      <dsp:txXfrm>
        <a:off x="707052" y="2265"/>
        <a:ext cx="2201279" cy="1320767"/>
      </dsp:txXfrm>
    </dsp:sp>
    <dsp:sp modelId="{DAC17F5A-7E8A-46EC-A0BF-1D0A12DA0FD8}">
      <dsp:nvSpPr>
        <dsp:cNvPr id="0" name=""/>
        <dsp:cNvSpPr/>
      </dsp:nvSpPr>
      <dsp:spPr>
        <a:xfrm>
          <a:off x="3128460" y="2265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1607181"/>
                <a:satOff val="-2411"/>
                <a:lumOff val="-392"/>
                <a:alphaOff val="0"/>
                <a:shade val="51000"/>
                <a:satMod val="130000"/>
              </a:schemeClr>
            </a:gs>
            <a:gs pos="80000">
              <a:schemeClr val="accent3">
                <a:hueOff val="1607181"/>
                <a:satOff val="-2411"/>
                <a:lumOff val="-392"/>
                <a:alphaOff val="0"/>
                <a:shade val="93000"/>
                <a:satMod val="130000"/>
              </a:schemeClr>
            </a:gs>
            <a:gs pos="100000">
              <a:schemeClr val="accent3">
                <a:hueOff val="1607181"/>
                <a:satOff val="-2411"/>
                <a:lumOff val="-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baseline="0" dirty="0" smtClean="0"/>
            <a:t>Data location and regulated transfers - require strategic thinking and tactical support</a:t>
          </a:r>
          <a:endParaRPr lang="en-GB" sz="1700" kern="1200" dirty="0"/>
        </a:p>
      </dsp:txBody>
      <dsp:txXfrm>
        <a:off x="3128460" y="2265"/>
        <a:ext cx="2201279" cy="1320767"/>
      </dsp:txXfrm>
    </dsp:sp>
    <dsp:sp modelId="{225AAFD0-E454-4C09-A046-2FEC7CFA5C8D}">
      <dsp:nvSpPr>
        <dsp:cNvPr id="0" name=""/>
        <dsp:cNvSpPr/>
      </dsp:nvSpPr>
      <dsp:spPr>
        <a:xfrm>
          <a:off x="5549867" y="2265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3214361"/>
                <a:satOff val="-4823"/>
                <a:lumOff val="-784"/>
                <a:alphaOff val="0"/>
                <a:shade val="51000"/>
                <a:satMod val="130000"/>
              </a:schemeClr>
            </a:gs>
            <a:gs pos="80000">
              <a:schemeClr val="accent3">
                <a:hueOff val="3214361"/>
                <a:satOff val="-4823"/>
                <a:lumOff val="-784"/>
                <a:alphaOff val="0"/>
                <a:shade val="93000"/>
                <a:satMod val="130000"/>
              </a:schemeClr>
            </a:gs>
            <a:gs pos="100000">
              <a:schemeClr val="accent3">
                <a:hueOff val="3214361"/>
                <a:satOff val="-4823"/>
                <a:lumOff val="-7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Inherent security risks in data and technology</a:t>
          </a:r>
          <a:endParaRPr lang="en-GB" sz="1700" kern="1200" dirty="0"/>
        </a:p>
      </dsp:txBody>
      <dsp:txXfrm>
        <a:off x="5549867" y="2265"/>
        <a:ext cx="2201279" cy="1320767"/>
      </dsp:txXfrm>
    </dsp:sp>
    <dsp:sp modelId="{647F24B5-B188-47B0-948C-BB32DDCF5714}">
      <dsp:nvSpPr>
        <dsp:cNvPr id="0" name=""/>
        <dsp:cNvSpPr/>
      </dsp:nvSpPr>
      <dsp:spPr>
        <a:xfrm>
          <a:off x="707052" y="1543161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4821541"/>
                <a:satOff val="-7234"/>
                <a:lumOff val="-1176"/>
                <a:alphaOff val="0"/>
                <a:shade val="51000"/>
                <a:satMod val="130000"/>
              </a:schemeClr>
            </a:gs>
            <a:gs pos="80000">
              <a:schemeClr val="accent3">
                <a:hueOff val="4821541"/>
                <a:satOff val="-7234"/>
                <a:lumOff val="-1176"/>
                <a:alphaOff val="0"/>
                <a:shade val="93000"/>
                <a:satMod val="130000"/>
              </a:schemeClr>
            </a:gs>
            <a:gs pos="100000">
              <a:schemeClr val="accent3">
                <a:hueOff val="4821541"/>
                <a:satOff val="-7234"/>
                <a:lumOff val="-11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baseline="0" dirty="0" smtClean="0"/>
            <a:t>Privacy v. security tension</a:t>
          </a:r>
          <a:endParaRPr lang="en-GB" sz="1700" kern="1200" dirty="0"/>
        </a:p>
      </dsp:txBody>
      <dsp:txXfrm>
        <a:off x="707052" y="1543161"/>
        <a:ext cx="2201279" cy="1320767"/>
      </dsp:txXfrm>
    </dsp:sp>
    <dsp:sp modelId="{1EEB27C4-CFC1-49ED-9DD0-96AC72710006}">
      <dsp:nvSpPr>
        <dsp:cNvPr id="0" name=""/>
        <dsp:cNvSpPr/>
      </dsp:nvSpPr>
      <dsp:spPr>
        <a:xfrm>
          <a:off x="3128460" y="1543161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6428722"/>
                <a:satOff val="-9646"/>
                <a:lumOff val="-1569"/>
                <a:alphaOff val="0"/>
                <a:shade val="51000"/>
                <a:satMod val="130000"/>
              </a:schemeClr>
            </a:gs>
            <a:gs pos="80000">
              <a:schemeClr val="accent3">
                <a:hueOff val="6428722"/>
                <a:satOff val="-9646"/>
                <a:lumOff val="-1569"/>
                <a:alphaOff val="0"/>
                <a:shade val="93000"/>
                <a:satMod val="130000"/>
              </a:schemeClr>
            </a:gs>
            <a:gs pos="100000">
              <a:schemeClr val="accent3">
                <a:hueOff val="6428722"/>
                <a:satOff val="-9646"/>
                <a:lumOff val="-15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baseline="0" dirty="0" smtClean="0"/>
            <a:t>Digital business and </a:t>
          </a:r>
          <a:r>
            <a:rPr lang="en-GB" sz="1700" kern="1200" baseline="0" dirty="0" err="1" smtClean="0"/>
            <a:t>datafication</a:t>
          </a:r>
          <a:r>
            <a:rPr lang="en-GB" sz="1700" kern="1200" baseline="0" dirty="0" smtClean="0"/>
            <a:t> challenging compliance</a:t>
          </a:r>
          <a:endParaRPr lang="en-GB" sz="1700" kern="1200" dirty="0"/>
        </a:p>
      </dsp:txBody>
      <dsp:txXfrm>
        <a:off x="3128460" y="1543161"/>
        <a:ext cx="2201279" cy="1320767"/>
      </dsp:txXfrm>
    </dsp:sp>
    <dsp:sp modelId="{37F73CBD-7AD4-4A12-B414-F72156998ECC}">
      <dsp:nvSpPr>
        <dsp:cNvPr id="0" name=""/>
        <dsp:cNvSpPr/>
      </dsp:nvSpPr>
      <dsp:spPr>
        <a:xfrm>
          <a:off x="5549867" y="1543161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8035903"/>
                <a:satOff val="-1205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3">
                <a:hueOff val="8035903"/>
                <a:satOff val="-1205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3">
                <a:hueOff val="8035903"/>
                <a:satOff val="-1205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Raising global enforcement</a:t>
          </a:r>
          <a:endParaRPr lang="en-GB" sz="1700" kern="1200" dirty="0"/>
        </a:p>
      </dsp:txBody>
      <dsp:txXfrm>
        <a:off x="5549867" y="1543161"/>
        <a:ext cx="2201279" cy="1320767"/>
      </dsp:txXfrm>
    </dsp:sp>
    <dsp:sp modelId="{78617CE7-6A45-439D-BD1B-CEE3DDAA708B}">
      <dsp:nvSpPr>
        <dsp:cNvPr id="0" name=""/>
        <dsp:cNvSpPr/>
      </dsp:nvSpPr>
      <dsp:spPr>
        <a:xfrm>
          <a:off x="1917756" y="3084057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9643083"/>
                <a:satOff val="-14469"/>
                <a:lumOff val="-2353"/>
                <a:alphaOff val="0"/>
                <a:shade val="51000"/>
                <a:satMod val="130000"/>
              </a:schemeClr>
            </a:gs>
            <a:gs pos="80000">
              <a:schemeClr val="accent3">
                <a:hueOff val="9643083"/>
                <a:satOff val="-14469"/>
                <a:lumOff val="-2353"/>
                <a:alphaOff val="0"/>
                <a:shade val="93000"/>
                <a:satMod val="130000"/>
              </a:schemeClr>
            </a:gs>
            <a:gs pos="100000">
              <a:schemeClr val="accent3">
                <a:hueOff val="9643083"/>
                <a:satOff val="-14469"/>
                <a:lumOff val="-2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Delivering Privacy by Design internally and in 	ecosystem</a:t>
          </a:r>
          <a:endParaRPr lang="en-GB" sz="1700" kern="1200" dirty="0"/>
        </a:p>
      </dsp:txBody>
      <dsp:txXfrm>
        <a:off x="1917756" y="3084057"/>
        <a:ext cx="2201279" cy="1320767"/>
      </dsp:txXfrm>
    </dsp:sp>
    <dsp:sp modelId="{C1CB3DA6-01B7-40DE-BA6D-490A6056E40D}">
      <dsp:nvSpPr>
        <dsp:cNvPr id="0" name=""/>
        <dsp:cNvSpPr/>
      </dsp:nvSpPr>
      <dsp:spPr>
        <a:xfrm>
          <a:off x="4339163" y="3084057"/>
          <a:ext cx="2201279" cy="1320767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Expectation of effective and evidenced corporate compliance </a:t>
          </a:r>
          <a:endParaRPr lang="en-GB" sz="1700" kern="1200" dirty="0"/>
        </a:p>
      </dsp:txBody>
      <dsp:txXfrm>
        <a:off x="4339163" y="3084057"/>
        <a:ext cx="2201279" cy="13207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06B51-6789-49C4-9121-55CB1759BE70}">
      <dsp:nvSpPr>
        <dsp:cNvPr id="0" name=""/>
        <dsp:cNvSpPr/>
      </dsp:nvSpPr>
      <dsp:spPr>
        <a:xfrm>
          <a:off x="1988980" y="484157"/>
          <a:ext cx="4052880" cy="4052880"/>
        </a:xfrm>
        <a:prstGeom prst="blockArc">
          <a:avLst>
            <a:gd name="adj1" fmla="val 13114286"/>
            <a:gd name="adj2" fmla="val 16200000"/>
            <a:gd name="adj3" fmla="val 3904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CBFEA5-C9FD-4A21-A12F-50802D7A22BC}">
      <dsp:nvSpPr>
        <dsp:cNvPr id="0" name=""/>
        <dsp:cNvSpPr/>
      </dsp:nvSpPr>
      <dsp:spPr>
        <a:xfrm>
          <a:off x="1988980" y="484157"/>
          <a:ext cx="4052880" cy="4052880"/>
        </a:xfrm>
        <a:prstGeom prst="blockArc">
          <a:avLst>
            <a:gd name="adj1" fmla="val 10028571"/>
            <a:gd name="adj2" fmla="val 13114286"/>
            <a:gd name="adj3" fmla="val 3904"/>
          </a:avLst>
        </a:prstGeom>
        <a:gradFill rotWithShape="0">
          <a:gsLst>
            <a:gs pos="0">
              <a:schemeClr val="accent4">
                <a:hueOff val="-3720641"/>
                <a:satOff val="22416"/>
                <a:lumOff val="1797"/>
                <a:alphaOff val="0"/>
                <a:shade val="51000"/>
                <a:satMod val="130000"/>
              </a:schemeClr>
            </a:gs>
            <a:gs pos="80000">
              <a:schemeClr val="accent4">
                <a:hueOff val="-3720641"/>
                <a:satOff val="22416"/>
                <a:lumOff val="1797"/>
                <a:alphaOff val="0"/>
                <a:shade val="93000"/>
                <a:satMod val="130000"/>
              </a:schemeClr>
            </a:gs>
            <a:gs pos="100000">
              <a:schemeClr val="accent4">
                <a:hueOff val="-3720641"/>
                <a:satOff val="22416"/>
                <a:lumOff val="17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07261-278A-493E-9FFB-61C0FB3CE611}">
      <dsp:nvSpPr>
        <dsp:cNvPr id="0" name=""/>
        <dsp:cNvSpPr/>
      </dsp:nvSpPr>
      <dsp:spPr>
        <a:xfrm>
          <a:off x="1988980" y="484157"/>
          <a:ext cx="4052880" cy="4052880"/>
        </a:xfrm>
        <a:prstGeom prst="blockArc">
          <a:avLst>
            <a:gd name="adj1" fmla="val 6942857"/>
            <a:gd name="adj2" fmla="val 10028571"/>
            <a:gd name="adj3" fmla="val 3904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05904-11E6-48A5-ABB7-0A2536BECC87}">
      <dsp:nvSpPr>
        <dsp:cNvPr id="0" name=""/>
        <dsp:cNvSpPr/>
      </dsp:nvSpPr>
      <dsp:spPr>
        <a:xfrm>
          <a:off x="2015669" y="497257"/>
          <a:ext cx="4052880" cy="4052880"/>
        </a:xfrm>
        <a:prstGeom prst="blockArc">
          <a:avLst>
            <a:gd name="adj1" fmla="val 3805702"/>
            <a:gd name="adj2" fmla="val 6994298"/>
            <a:gd name="adj3" fmla="val 3904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5167F-9819-41B3-AC9A-2C8116098797}">
      <dsp:nvSpPr>
        <dsp:cNvPr id="0" name=""/>
        <dsp:cNvSpPr/>
      </dsp:nvSpPr>
      <dsp:spPr>
        <a:xfrm>
          <a:off x="1982342" y="514319"/>
          <a:ext cx="4052880" cy="4052880"/>
        </a:xfrm>
        <a:prstGeom prst="blockArc">
          <a:avLst>
            <a:gd name="adj1" fmla="val 717992"/>
            <a:gd name="adj2" fmla="val 3740920"/>
            <a:gd name="adj3" fmla="val 3904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CCB2C-86AB-45D9-95C8-88689273FD81}">
      <dsp:nvSpPr>
        <dsp:cNvPr id="0" name=""/>
        <dsp:cNvSpPr/>
      </dsp:nvSpPr>
      <dsp:spPr>
        <a:xfrm>
          <a:off x="1988980" y="484157"/>
          <a:ext cx="4052880" cy="4052880"/>
        </a:xfrm>
        <a:prstGeom prst="blockArc">
          <a:avLst>
            <a:gd name="adj1" fmla="val 19285714"/>
            <a:gd name="adj2" fmla="val 771429"/>
            <a:gd name="adj3" fmla="val 3904"/>
          </a:avLst>
        </a:prstGeom>
        <a:gradFill rotWithShape="0">
          <a:gsLst>
            <a:gs pos="0">
              <a:schemeClr val="accent4">
                <a:hueOff val="-744128"/>
                <a:satOff val="4483"/>
                <a:lumOff val="359"/>
                <a:alphaOff val="0"/>
                <a:shade val="51000"/>
                <a:satMod val="130000"/>
              </a:schemeClr>
            </a:gs>
            <a:gs pos="80000">
              <a:schemeClr val="accent4">
                <a:hueOff val="-744128"/>
                <a:satOff val="4483"/>
                <a:lumOff val="359"/>
                <a:alphaOff val="0"/>
                <a:shade val="93000"/>
                <a:satMod val="130000"/>
              </a:schemeClr>
            </a:gs>
            <a:gs pos="100000">
              <a:schemeClr val="accent4">
                <a:hueOff val="-744128"/>
                <a:satOff val="4483"/>
                <a:lumOff val="3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9D774F-05B3-4756-88EC-997F1F74BF9F}">
      <dsp:nvSpPr>
        <dsp:cNvPr id="0" name=""/>
        <dsp:cNvSpPr/>
      </dsp:nvSpPr>
      <dsp:spPr>
        <a:xfrm>
          <a:off x="1988980" y="484157"/>
          <a:ext cx="4052880" cy="4052880"/>
        </a:xfrm>
        <a:prstGeom prst="blockArc">
          <a:avLst>
            <a:gd name="adj1" fmla="val 16200000"/>
            <a:gd name="adj2" fmla="val 19285714"/>
            <a:gd name="adj3" fmla="val 390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0FD289-B9C1-43D5-9CE9-061736A06DE7}">
      <dsp:nvSpPr>
        <dsp:cNvPr id="0" name=""/>
        <dsp:cNvSpPr/>
      </dsp:nvSpPr>
      <dsp:spPr>
        <a:xfrm>
          <a:off x="3212775" y="1739377"/>
          <a:ext cx="1605290" cy="15424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Accountability and Effective Compliance</a:t>
          </a:r>
          <a:endParaRPr lang="en-GB" sz="1400" b="1" kern="1200" dirty="0"/>
        </a:p>
      </dsp:txBody>
      <dsp:txXfrm>
        <a:off x="3447864" y="1965262"/>
        <a:ext cx="1135112" cy="1090670"/>
      </dsp:txXfrm>
    </dsp:sp>
    <dsp:sp modelId="{C2472463-439B-4CAB-9A37-31ACA1DD9DAB}">
      <dsp:nvSpPr>
        <dsp:cNvPr id="0" name=""/>
        <dsp:cNvSpPr/>
      </dsp:nvSpPr>
      <dsp:spPr>
        <a:xfrm>
          <a:off x="3245069" y="-192885"/>
          <a:ext cx="1540702" cy="143319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Leadership &amp; Oversight</a:t>
          </a:r>
          <a:endParaRPr lang="en-GB" sz="1400" b="1" kern="1200" dirty="0"/>
        </a:p>
      </dsp:txBody>
      <dsp:txXfrm>
        <a:off x="3470700" y="17002"/>
        <a:ext cx="1089440" cy="1013423"/>
      </dsp:txXfrm>
    </dsp:sp>
    <dsp:sp modelId="{442957F0-A09A-455D-A0F5-43CC75634611}">
      <dsp:nvSpPr>
        <dsp:cNvPr id="0" name=""/>
        <dsp:cNvSpPr/>
      </dsp:nvSpPr>
      <dsp:spPr>
        <a:xfrm>
          <a:off x="4778128" y="516409"/>
          <a:ext cx="1581401" cy="1510771"/>
        </a:xfrm>
        <a:prstGeom prst="ellipse">
          <a:avLst/>
        </a:prstGeom>
        <a:gradFill rotWithShape="0">
          <a:gsLst>
            <a:gs pos="0">
              <a:schemeClr val="accent4">
                <a:hueOff val="-744128"/>
                <a:satOff val="4483"/>
                <a:lumOff val="359"/>
                <a:alphaOff val="0"/>
                <a:shade val="51000"/>
                <a:satMod val="130000"/>
              </a:schemeClr>
            </a:gs>
            <a:gs pos="80000">
              <a:schemeClr val="accent4">
                <a:hueOff val="-744128"/>
                <a:satOff val="4483"/>
                <a:lumOff val="359"/>
                <a:alphaOff val="0"/>
                <a:shade val="93000"/>
                <a:satMod val="130000"/>
              </a:schemeClr>
            </a:gs>
            <a:gs pos="100000">
              <a:schemeClr val="accent4">
                <a:hueOff val="-744128"/>
                <a:satOff val="4483"/>
                <a:lumOff val="3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Risk Assessment</a:t>
          </a:r>
          <a:endParaRPr lang="en-GB" sz="1400" b="1" kern="1200" dirty="0"/>
        </a:p>
      </dsp:txBody>
      <dsp:txXfrm>
        <a:off x="5009719" y="737656"/>
        <a:ext cx="1118219" cy="1068277"/>
      </dsp:txXfrm>
    </dsp:sp>
    <dsp:sp modelId="{24624DA3-714B-4614-AAF0-7E64E00039AF}">
      <dsp:nvSpPr>
        <dsp:cNvPr id="0" name=""/>
        <dsp:cNvSpPr/>
      </dsp:nvSpPr>
      <dsp:spPr>
        <a:xfrm>
          <a:off x="5189088" y="2225793"/>
          <a:ext cx="1526803" cy="1453854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Policies &amp; Procedures </a:t>
          </a:r>
          <a:endParaRPr lang="en-GB" sz="1400" b="1" kern="1200" dirty="0"/>
        </a:p>
      </dsp:txBody>
      <dsp:txXfrm>
        <a:off x="5412683" y="2438705"/>
        <a:ext cx="1079613" cy="1028030"/>
      </dsp:txXfrm>
    </dsp:sp>
    <dsp:sp modelId="{F1536A88-2C80-449A-9200-CC18A6A21B79}">
      <dsp:nvSpPr>
        <dsp:cNvPr id="0" name=""/>
        <dsp:cNvSpPr/>
      </dsp:nvSpPr>
      <dsp:spPr>
        <a:xfrm>
          <a:off x="4210381" y="3557891"/>
          <a:ext cx="1440988" cy="1485653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Privacy by Design</a:t>
          </a:r>
          <a:endParaRPr lang="en-GB" sz="1400" b="1" kern="1200" dirty="0"/>
        </a:p>
      </dsp:txBody>
      <dsp:txXfrm>
        <a:off x="4421409" y="3775460"/>
        <a:ext cx="1018932" cy="1050515"/>
      </dsp:txXfrm>
    </dsp:sp>
    <dsp:sp modelId="{69B76CAB-9929-4352-B16A-5826AB937C96}">
      <dsp:nvSpPr>
        <dsp:cNvPr id="0" name=""/>
        <dsp:cNvSpPr/>
      </dsp:nvSpPr>
      <dsp:spPr>
        <a:xfrm>
          <a:off x="2268560" y="3531751"/>
          <a:ext cx="1769568" cy="1537933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Training</a:t>
          </a:r>
          <a:r>
            <a:rPr lang="en-GB" sz="1400" b="0" kern="1200" dirty="0" smtClean="0"/>
            <a:t> &amp; </a:t>
          </a:r>
          <a:r>
            <a:rPr lang="en-GB" sz="1400" b="1" kern="1200" dirty="0" smtClean="0"/>
            <a:t>Communication</a:t>
          </a:r>
          <a:endParaRPr lang="en-GB" sz="1400" b="1" kern="1200" dirty="0"/>
        </a:p>
      </dsp:txBody>
      <dsp:txXfrm>
        <a:off x="2527707" y="3756976"/>
        <a:ext cx="1251274" cy="1087483"/>
      </dsp:txXfrm>
    </dsp:sp>
    <dsp:sp modelId="{FB7A7376-CE9D-4D25-B82B-19212A10E075}">
      <dsp:nvSpPr>
        <dsp:cNvPr id="0" name=""/>
        <dsp:cNvSpPr/>
      </dsp:nvSpPr>
      <dsp:spPr>
        <a:xfrm>
          <a:off x="1361308" y="2225793"/>
          <a:ext cx="1434087" cy="1453854"/>
        </a:xfrm>
        <a:prstGeom prst="ellipse">
          <a:avLst/>
        </a:prstGeom>
        <a:gradFill rotWithShape="0">
          <a:gsLst>
            <a:gs pos="0">
              <a:schemeClr val="accent4">
                <a:hueOff val="-3720641"/>
                <a:satOff val="22416"/>
                <a:lumOff val="1797"/>
                <a:alphaOff val="0"/>
                <a:shade val="51000"/>
                <a:satMod val="130000"/>
              </a:schemeClr>
            </a:gs>
            <a:gs pos="80000">
              <a:schemeClr val="accent4">
                <a:hueOff val="-3720641"/>
                <a:satOff val="22416"/>
                <a:lumOff val="1797"/>
                <a:alphaOff val="0"/>
                <a:shade val="93000"/>
                <a:satMod val="130000"/>
              </a:schemeClr>
            </a:gs>
            <a:gs pos="100000">
              <a:schemeClr val="accent4">
                <a:hueOff val="-3720641"/>
                <a:satOff val="22416"/>
                <a:lumOff val="17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Verification and Audits </a:t>
          </a:r>
          <a:endParaRPr lang="en-GB" sz="1400" b="1" kern="1200" dirty="0"/>
        </a:p>
      </dsp:txBody>
      <dsp:txXfrm>
        <a:off x="1571325" y="2438705"/>
        <a:ext cx="1014053" cy="1028030"/>
      </dsp:txXfrm>
    </dsp:sp>
    <dsp:sp modelId="{A9A85CC4-0A04-43A2-805C-35CCC9464517}">
      <dsp:nvSpPr>
        <dsp:cNvPr id="0" name=""/>
        <dsp:cNvSpPr/>
      </dsp:nvSpPr>
      <dsp:spPr>
        <a:xfrm>
          <a:off x="1694490" y="602713"/>
          <a:ext cx="1535044" cy="1338164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Response and Enforcement</a:t>
          </a:r>
          <a:endParaRPr lang="en-GB" sz="1400" b="1" kern="1200" dirty="0"/>
        </a:p>
      </dsp:txBody>
      <dsp:txXfrm>
        <a:off x="1919292" y="798683"/>
        <a:ext cx="1085440" cy="9462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CD20C-FF16-4F07-BCD8-84B12B255BAD}">
      <dsp:nvSpPr>
        <dsp:cNvPr id="0" name=""/>
        <dsp:cNvSpPr/>
      </dsp:nvSpPr>
      <dsp:spPr>
        <a:xfrm>
          <a:off x="0" y="7374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baseline="0" smtClean="0"/>
            <a:t>It has always been “in”, but with a different focus – Risk to organisations v. Risk to individuals  (tangible and non-tangible harms /negative impact from data processing)</a:t>
          </a:r>
          <a:endParaRPr lang="en-GB" sz="1400" kern="1200" dirty="0"/>
        </a:p>
      </dsp:txBody>
      <dsp:txXfrm>
        <a:off x="27187" y="100927"/>
        <a:ext cx="8556226" cy="502546"/>
      </dsp:txXfrm>
    </dsp:sp>
    <dsp:sp modelId="{E5ADC9F6-DD20-4701-90AF-6F24410AE104}">
      <dsp:nvSpPr>
        <dsp:cNvPr id="0" name=""/>
        <dsp:cNvSpPr/>
      </dsp:nvSpPr>
      <dsp:spPr>
        <a:xfrm>
          <a:off x="0" y="630660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100" kern="1200" dirty="0">
            <a:solidFill>
              <a:schemeClr val="tx1"/>
            </a:solidFill>
          </a:endParaRPr>
        </a:p>
      </dsp:txBody>
      <dsp:txXfrm>
        <a:off x="0" y="630660"/>
        <a:ext cx="8610600" cy="231840"/>
      </dsp:txXfrm>
    </dsp:sp>
    <dsp:sp modelId="{7B054A02-6B01-4179-9739-24C117EF3E6B}">
      <dsp:nvSpPr>
        <dsp:cNvPr id="0" name=""/>
        <dsp:cNvSpPr/>
      </dsp:nvSpPr>
      <dsp:spPr>
        <a:xfrm>
          <a:off x="0" y="86250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baseline="0" smtClean="0"/>
            <a:t>Modern information age requires an evolved interpretation and implementation of privacy principles and innovative models of co-regulation and compliance</a:t>
          </a:r>
          <a:endParaRPr lang="en-GB" sz="1400" kern="1200" dirty="0"/>
        </a:p>
      </dsp:txBody>
      <dsp:txXfrm>
        <a:off x="27187" y="889687"/>
        <a:ext cx="8556226" cy="502546"/>
      </dsp:txXfrm>
    </dsp:sp>
    <dsp:sp modelId="{92D307C7-67A3-4942-ABAA-D661AB953910}">
      <dsp:nvSpPr>
        <dsp:cNvPr id="0" name=""/>
        <dsp:cNvSpPr/>
      </dsp:nvSpPr>
      <dsp:spPr>
        <a:xfrm>
          <a:off x="0" y="1419420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100" kern="1200" dirty="0">
            <a:solidFill>
              <a:schemeClr val="tx1"/>
            </a:solidFill>
          </a:endParaRPr>
        </a:p>
      </dsp:txBody>
      <dsp:txXfrm>
        <a:off x="0" y="1419420"/>
        <a:ext cx="8610600" cy="231840"/>
      </dsp:txXfrm>
    </dsp:sp>
    <dsp:sp modelId="{E0EBD280-B9EC-4839-8FC1-B09390600C2B}">
      <dsp:nvSpPr>
        <dsp:cNvPr id="0" name=""/>
        <dsp:cNvSpPr/>
      </dsp:nvSpPr>
      <dsp:spPr>
        <a:xfrm>
          <a:off x="0" y="165126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baseline="0" dirty="0" smtClean="0"/>
            <a:t>The need and translate abstract goals of privacy and fundamental </a:t>
          </a:r>
          <a:r>
            <a:rPr lang="en-GB" sz="1400" kern="1200" baseline="0" dirty="0" smtClean="0"/>
            <a:t>right </a:t>
          </a:r>
          <a:r>
            <a:rPr lang="en-GB" sz="1400" kern="1200" baseline="0" dirty="0" smtClean="0"/>
            <a:t>into more understandable, concrete and implementable steps to non-experts</a:t>
          </a:r>
          <a:endParaRPr lang="en-GB" sz="1400" kern="1200" dirty="0"/>
        </a:p>
      </dsp:txBody>
      <dsp:txXfrm>
        <a:off x="27187" y="1678447"/>
        <a:ext cx="8556226" cy="502546"/>
      </dsp:txXfrm>
    </dsp:sp>
    <dsp:sp modelId="{12B89A13-4AF9-4894-8F81-DD4F77E07E64}">
      <dsp:nvSpPr>
        <dsp:cNvPr id="0" name=""/>
        <dsp:cNvSpPr/>
      </dsp:nvSpPr>
      <dsp:spPr>
        <a:xfrm>
          <a:off x="0" y="2208180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100" kern="1200" dirty="0">
            <a:solidFill>
              <a:schemeClr val="tx1"/>
            </a:solidFill>
          </a:endParaRPr>
        </a:p>
      </dsp:txBody>
      <dsp:txXfrm>
        <a:off x="0" y="2208180"/>
        <a:ext cx="8610600" cy="231840"/>
      </dsp:txXfrm>
    </dsp:sp>
    <dsp:sp modelId="{2F19C834-5102-44C6-B4CF-557F392C0F09}">
      <dsp:nvSpPr>
        <dsp:cNvPr id="0" name=""/>
        <dsp:cNvSpPr/>
      </dsp:nvSpPr>
      <dsp:spPr>
        <a:xfrm>
          <a:off x="0" y="244002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baseline="0" smtClean="0"/>
            <a:t>Risk-based approach does not replace existing law, privacy principles, accountability and regulatory supervision, but calibrates compliance – based on context , severity, likelihood</a:t>
          </a:r>
          <a:endParaRPr lang="en-GB" sz="1400" kern="1200" dirty="0"/>
        </a:p>
      </dsp:txBody>
      <dsp:txXfrm>
        <a:off x="27187" y="2467207"/>
        <a:ext cx="8556226" cy="502546"/>
      </dsp:txXfrm>
    </dsp:sp>
    <dsp:sp modelId="{99806C87-659F-435B-872E-C3D0C4E2457D}">
      <dsp:nvSpPr>
        <dsp:cNvPr id="0" name=""/>
        <dsp:cNvSpPr/>
      </dsp:nvSpPr>
      <dsp:spPr>
        <a:xfrm>
          <a:off x="0" y="2996940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100" kern="1200" dirty="0">
            <a:solidFill>
              <a:schemeClr val="tx1"/>
            </a:solidFill>
          </a:endParaRPr>
        </a:p>
      </dsp:txBody>
      <dsp:txXfrm>
        <a:off x="0" y="2996940"/>
        <a:ext cx="8610600" cy="231840"/>
      </dsp:txXfrm>
    </dsp:sp>
    <dsp:sp modelId="{2E9DC7B6-CF2F-4B38-9293-A6654064BF5B}">
      <dsp:nvSpPr>
        <dsp:cNvPr id="0" name=""/>
        <dsp:cNvSpPr/>
      </dsp:nvSpPr>
      <dsp:spPr>
        <a:xfrm>
          <a:off x="0" y="322878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Risk assessment is an increasing legal requirement and an element of organisational accountability</a:t>
          </a:r>
          <a:endParaRPr lang="en-GB" sz="1400" kern="1200" dirty="0"/>
        </a:p>
      </dsp:txBody>
      <dsp:txXfrm>
        <a:off x="27187" y="3255967"/>
        <a:ext cx="8556226" cy="502546"/>
      </dsp:txXfrm>
    </dsp:sp>
    <dsp:sp modelId="{8720BC59-4CCA-470F-A4E1-A25DB2A718CA}">
      <dsp:nvSpPr>
        <dsp:cNvPr id="0" name=""/>
        <dsp:cNvSpPr/>
      </dsp:nvSpPr>
      <dsp:spPr>
        <a:xfrm>
          <a:off x="0" y="3785700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100" kern="1200" dirty="0">
            <a:solidFill>
              <a:schemeClr val="tx1"/>
            </a:solidFill>
          </a:endParaRPr>
        </a:p>
      </dsp:txBody>
      <dsp:txXfrm>
        <a:off x="0" y="3785700"/>
        <a:ext cx="8610600" cy="231840"/>
      </dsp:txXfrm>
    </dsp:sp>
    <dsp:sp modelId="{C814CFF7-8A4E-4A18-A1BF-5109C23557E0}">
      <dsp:nvSpPr>
        <dsp:cNvPr id="0" name=""/>
        <dsp:cNvSpPr/>
      </dsp:nvSpPr>
      <dsp:spPr>
        <a:xfrm>
          <a:off x="0" y="4017540"/>
          <a:ext cx="8610600" cy="556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The need to prioritize and ensure effectiveness  </a:t>
          </a:r>
          <a:endParaRPr lang="en-GB" sz="1400" kern="1200" dirty="0"/>
        </a:p>
      </dsp:txBody>
      <dsp:txXfrm>
        <a:off x="27187" y="4044727"/>
        <a:ext cx="8556226" cy="5025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32091-36F8-4647-94F4-FCEB5EE5C605}">
      <dsp:nvSpPr>
        <dsp:cNvPr id="0" name=""/>
        <dsp:cNvSpPr/>
      </dsp:nvSpPr>
      <dsp:spPr>
        <a:xfrm>
          <a:off x="4589908" y="3923769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14765" y="3957655"/>
        <a:ext cx="23669" cy="23669"/>
      </dsp:txXfrm>
    </dsp:sp>
    <dsp:sp modelId="{ECB94FD4-E988-4680-8E23-B5BEF904B381}">
      <dsp:nvSpPr>
        <dsp:cNvPr id="0" name=""/>
        <dsp:cNvSpPr/>
      </dsp:nvSpPr>
      <dsp:spPr>
        <a:xfrm>
          <a:off x="1749621" y="2165445"/>
          <a:ext cx="473381" cy="180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690" y="0"/>
              </a:lnTo>
              <a:lnTo>
                <a:pt x="236690" y="1804044"/>
              </a:lnTo>
              <a:lnTo>
                <a:pt x="473381" y="180404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1939683" y="3020839"/>
        <a:ext cx="93255" cy="93255"/>
      </dsp:txXfrm>
    </dsp:sp>
    <dsp:sp modelId="{8209C49C-930D-48E1-A396-44B1CAA71421}">
      <dsp:nvSpPr>
        <dsp:cNvPr id="0" name=""/>
        <dsp:cNvSpPr/>
      </dsp:nvSpPr>
      <dsp:spPr>
        <a:xfrm>
          <a:off x="4589908" y="3021747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14765" y="3055633"/>
        <a:ext cx="23669" cy="23669"/>
      </dsp:txXfrm>
    </dsp:sp>
    <dsp:sp modelId="{7E87AFD9-5972-4353-9849-C2718FAB746F}">
      <dsp:nvSpPr>
        <dsp:cNvPr id="0" name=""/>
        <dsp:cNvSpPr/>
      </dsp:nvSpPr>
      <dsp:spPr>
        <a:xfrm>
          <a:off x="1749621" y="2165445"/>
          <a:ext cx="473381" cy="90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690" y="0"/>
              </a:lnTo>
              <a:lnTo>
                <a:pt x="236690" y="902022"/>
              </a:lnTo>
              <a:lnTo>
                <a:pt x="473381" y="90202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60844" y="2590989"/>
        <a:ext cx="50934" cy="50934"/>
      </dsp:txXfrm>
    </dsp:sp>
    <dsp:sp modelId="{B384F9FA-9EFE-4386-8772-1D3191383193}">
      <dsp:nvSpPr>
        <dsp:cNvPr id="0" name=""/>
        <dsp:cNvSpPr/>
      </dsp:nvSpPr>
      <dsp:spPr>
        <a:xfrm>
          <a:off x="4589908" y="2119725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14765" y="2153610"/>
        <a:ext cx="23669" cy="23669"/>
      </dsp:txXfrm>
    </dsp:sp>
    <dsp:sp modelId="{626394D1-051D-4B9C-98E4-F943586864C0}">
      <dsp:nvSpPr>
        <dsp:cNvPr id="0" name=""/>
        <dsp:cNvSpPr/>
      </dsp:nvSpPr>
      <dsp:spPr>
        <a:xfrm>
          <a:off x="1749621" y="2119725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74477" y="2153610"/>
        <a:ext cx="23669" cy="23669"/>
      </dsp:txXfrm>
    </dsp:sp>
    <dsp:sp modelId="{B45A4386-611D-43A9-9036-8A310B2332ED}">
      <dsp:nvSpPr>
        <dsp:cNvPr id="0" name=""/>
        <dsp:cNvSpPr/>
      </dsp:nvSpPr>
      <dsp:spPr>
        <a:xfrm>
          <a:off x="4589908" y="1217703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14765" y="1251588"/>
        <a:ext cx="23669" cy="23669"/>
      </dsp:txXfrm>
    </dsp:sp>
    <dsp:sp modelId="{6F8696EC-9B97-46BE-AEA0-A4029331C5C0}">
      <dsp:nvSpPr>
        <dsp:cNvPr id="0" name=""/>
        <dsp:cNvSpPr/>
      </dsp:nvSpPr>
      <dsp:spPr>
        <a:xfrm>
          <a:off x="1749621" y="1263423"/>
          <a:ext cx="473381" cy="902022"/>
        </a:xfrm>
        <a:custGeom>
          <a:avLst/>
          <a:gdLst/>
          <a:ahLst/>
          <a:cxnLst/>
          <a:rect l="0" t="0" r="0" b="0"/>
          <a:pathLst>
            <a:path>
              <a:moveTo>
                <a:pt x="0" y="902022"/>
              </a:moveTo>
              <a:lnTo>
                <a:pt x="236690" y="902022"/>
              </a:lnTo>
              <a:lnTo>
                <a:pt x="236690" y="0"/>
              </a:lnTo>
              <a:lnTo>
                <a:pt x="473381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960844" y="1688967"/>
        <a:ext cx="50934" cy="50934"/>
      </dsp:txXfrm>
    </dsp:sp>
    <dsp:sp modelId="{180AFD17-DFEC-473C-BA0C-D7E576EA4236}">
      <dsp:nvSpPr>
        <dsp:cNvPr id="0" name=""/>
        <dsp:cNvSpPr/>
      </dsp:nvSpPr>
      <dsp:spPr>
        <a:xfrm>
          <a:off x="4589908" y="315681"/>
          <a:ext cx="473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3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14765" y="349566"/>
        <a:ext cx="23669" cy="23669"/>
      </dsp:txXfrm>
    </dsp:sp>
    <dsp:sp modelId="{916E0DB6-7F0E-4C3A-B6C4-206F983302D2}">
      <dsp:nvSpPr>
        <dsp:cNvPr id="0" name=""/>
        <dsp:cNvSpPr/>
      </dsp:nvSpPr>
      <dsp:spPr>
        <a:xfrm>
          <a:off x="1749621" y="361401"/>
          <a:ext cx="473381" cy="1804044"/>
        </a:xfrm>
        <a:custGeom>
          <a:avLst/>
          <a:gdLst/>
          <a:ahLst/>
          <a:cxnLst/>
          <a:rect l="0" t="0" r="0" b="0"/>
          <a:pathLst>
            <a:path>
              <a:moveTo>
                <a:pt x="0" y="1804044"/>
              </a:moveTo>
              <a:lnTo>
                <a:pt x="236690" y="1804044"/>
              </a:lnTo>
              <a:lnTo>
                <a:pt x="236690" y="0"/>
              </a:lnTo>
              <a:lnTo>
                <a:pt x="473381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1939683" y="1216795"/>
        <a:ext cx="93255" cy="93255"/>
      </dsp:txXfrm>
    </dsp:sp>
    <dsp:sp modelId="{5AA8D484-34B9-42E5-8B37-44C7FD4408BB}">
      <dsp:nvSpPr>
        <dsp:cNvPr id="0" name=""/>
        <dsp:cNvSpPr/>
      </dsp:nvSpPr>
      <dsp:spPr>
        <a:xfrm rot="16200000">
          <a:off x="-510181" y="1804636"/>
          <a:ext cx="3797988" cy="7216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baseline="0" smtClean="0"/>
            <a:t>Effectiveness </a:t>
          </a:r>
          <a:endParaRPr lang="en-GB" sz="4700" kern="1200" dirty="0"/>
        </a:p>
      </dsp:txBody>
      <dsp:txXfrm>
        <a:off x="-510181" y="1804636"/>
        <a:ext cx="3797988" cy="721617"/>
      </dsp:txXfrm>
    </dsp:sp>
    <dsp:sp modelId="{2CEF16A2-EFC8-4390-A66A-24BD6488E25D}">
      <dsp:nvSpPr>
        <dsp:cNvPr id="0" name=""/>
        <dsp:cNvSpPr/>
      </dsp:nvSpPr>
      <dsp:spPr>
        <a:xfrm>
          <a:off x="2223002" y="592"/>
          <a:ext cx="2366906" cy="721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baseline="0" smtClean="0"/>
            <a:t>Organisations </a:t>
          </a:r>
          <a:endParaRPr lang="en-GB" sz="1300" kern="1200" dirty="0"/>
        </a:p>
      </dsp:txBody>
      <dsp:txXfrm>
        <a:off x="2223002" y="592"/>
        <a:ext cx="2366906" cy="721617"/>
      </dsp:txXfrm>
    </dsp:sp>
    <dsp:sp modelId="{8311A810-0DB7-44BB-9D3B-701B43041CD3}">
      <dsp:nvSpPr>
        <dsp:cNvPr id="0" name=""/>
        <dsp:cNvSpPr/>
      </dsp:nvSpPr>
      <dsp:spPr>
        <a:xfrm>
          <a:off x="5063290" y="592"/>
          <a:ext cx="2366906" cy="721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Prioritisation; predictability; ROI in compliance; protection of reputation and shareholder value</a:t>
          </a:r>
          <a:endParaRPr lang="en-GB" sz="1300" kern="1200" dirty="0"/>
        </a:p>
      </dsp:txBody>
      <dsp:txXfrm>
        <a:off x="5063290" y="592"/>
        <a:ext cx="2366906" cy="721617"/>
      </dsp:txXfrm>
    </dsp:sp>
    <dsp:sp modelId="{E4A7A7D4-8569-47E4-89A5-98EC28A6D0B0}">
      <dsp:nvSpPr>
        <dsp:cNvPr id="0" name=""/>
        <dsp:cNvSpPr/>
      </dsp:nvSpPr>
      <dsp:spPr>
        <a:xfrm>
          <a:off x="2223002" y="902614"/>
          <a:ext cx="2366906" cy="721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baseline="0" smtClean="0"/>
            <a:t>DP regulators</a:t>
          </a:r>
          <a:endParaRPr lang="en-GB" sz="1300" kern="1200" dirty="0"/>
        </a:p>
      </dsp:txBody>
      <dsp:txXfrm>
        <a:off x="2223002" y="902614"/>
        <a:ext cx="2366906" cy="721617"/>
      </dsp:txXfrm>
    </dsp:sp>
    <dsp:sp modelId="{D694851B-D4B0-4306-AE3D-A00BEFBEFBCA}">
      <dsp:nvSpPr>
        <dsp:cNvPr id="0" name=""/>
        <dsp:cNvSpPr/>
      </dsp:nvSpPr>
      <dsp:spPr>
        <a:xfrm>
          <a:off x="5063290" y="902614"/>
          <a:ext cx="2366906" cy="721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Prioritisation in oversight, enforcement, sanction</a:t>
          </a:r>
          <a:endParaRPr lang="en-GB" sz="1300" kern="1200" dirty="0"/>
        </a:p>
      </dsp:txBody>
      <dsp:txXfrm>
        <a:off x="5063290" y="902614"/>
        <a:ext cx="2366906" cy="721617"/>
      </dsp:txXfrm>
    </dsp:sp>
    <dsp:sp modelId="{6CC0D98C-17D1-4C4D-BE58-AE62CD89FF94}">
      <dsp:nvSpPr>
        <dsp:cNvPr id="0" name=""/>
        <dsp:cNvSpPr/>
      </dsp:nvSpPr>
      <dsp:spPr>
        <a:xfrm>
          <a:off x="2223002" y="1804636"/>
          <a:ext cx="2366906" cy="721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baseline="0" smtClean="0"/>
            <a:t>Law and policy makers</a:t>
          </a:r>
          <a:endParaRPr lang="en-GB" sz="1300" kern="1200" dirty="0"/>
        </a:p>
      </dsp:txBody>
      <dsp:txXfrm>
        <a:off x="2223002" y="1804636"/>
        <a:ext cx="2366906" cy="721617"/>
      </dsp:txXfrm>
    </dsp:sp>
    <dsp:sp modelId="{68A6F092-8EDA-4F61-8D04-CC69E7797D93}">
      <dsp:nvSpPr>
        <dsp:cNvPr id="0" name=""/>
        <dsp:cNvSpPr/>
      </dsp:nvSpPr>
      <dsp:spPr>
        <a:xfrm>
          <a:off x="5063290" y="1804636"/>
          <a:ext cx="2366906" cy="721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Smart regulation = calibrated and context driven; outcome based; technology neutral </a:t>
          </a:r>
          <a:endParaRPr lang="en-GB" sz="1300" kern="1200" dirty="0"/>
        </a:p>
      </dsp:txBody>
      <dsp:txXfrm>
        <a:off x="5063290" y="1804636"/>
        <a:ext cx="2366906" cy="721617"/>
      </dsp:txXfrm>
    </dsp:sp>
    <dsp:sp modelId="{B44CC148-740F-4485-92F4-D0B310F0D459}">
      <dsp:nvSpPr>
        <dsp:cNvPr id="0" name=""/>
        <dsp:cNvSpPr/>
      </dsp:nvSpPr>
      <dsp:spPr>
        <a:xfrm>
          <a:off x="2223002" y="2706658"/>
          <a:ext cx="2366906" cy="721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baseline="0" smtClean="0"/>
            <a:t>Individuals</a:t>
          </a:r>
          <a:endParaRPr lang="en-GB" sz="1300" kern="1200" dirty="0"/>
        </a:p>
      </dsp:txBody>
      <dsp:txXfrm>
        <a:off x="2223002" y="2706658"/>
        <a:ext cx="2366906" cy="721617"/>
      </dsp:txXfrm>
    </dsp:sp>
    <dsp:sp modelId="{05EEFEF2-B77B-4654-AE15-CFDD203BFF40}">
      <dsp:nvSpPr>
        <dsp:cNvPr id="0" name=""/>
        <dsp:cNvSpPr/>
      </dsp:nvSpPr>
      <dsp:spPr>
        <a:xfrm>
          <a:off x="5063290" y="2706658"/>
          <a:ext cx="2366906" cy="721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Real protection</a:t>
          </a:r>
          <a:endParaRPr lang="en-GB" sz="1300" kern="1200" dirty="0"/>
        </a:p>
      </dsp:txBody>
      <dsp:txXfrm>
        <a:off x="5063290" y="2706658"/>
        <a:ext cx="2366906" cy="721617"/>
      </dsp:txXfrm>
    </dsp:sp>
    <dsp:sp modelId="{879969FB-44DD-46B7-A022-F4A15CC7FB4C}">
      <dsp:nvSpPr>
        <dsp:cNvPr id="0" name=""/>
        <dsp:cNvSpPr/>
      </dsp:nvSpPr>
      <dsp:spPr>
        <a:xfrm>
          <a:off x="2223002" y="3608681"/>
          <a:ext cx="2366906" cy="721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baseline="0" smtClean="0"/>
            <a:t>Society </a:t>
          </a:r>
          <a:endParaRPr lang="en-GB" sz="1300" kern="1200" dirty="0"/>
        </a:p>
      </dsp:txBody>
      <dsp:txXfrm>
        <a:off x="2223002" y="3608681"/>
        <a:ext cx="2366906" cy="721617"/>
      </dsp:txXfrm>
    </dsp:sp>
    <dsp:sp modelId="{BE15B748-F5BB-4D06-9474-98721F1C4BC2}">
      <dsp:nvSpPr>
        <dsp:cNvPr id="0" name=""/>
        <dsp:cNvSpPr/>
      </dsp:nvSpPr>
      <dsp:spPr>
        <a:xfrm>
          <a:off x="5063290" y="3608681"/>
          <a:ext cx="2366906" cy="721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Enables economic growth, societal benefits </a:t>
          </a:r>
          <a:r>
            <a:rPr lang="en-GB" sz="1300" u="sng" kern="1200" dirty="0" smtClean="0"/>
            <a:t>and</a:t>
          </a:r>
          <a:r>
            <a:rPr lang="en-GB" sz="1300" kern="1200" dirty="0" smtClean="0"/>
            <a:t> protection of fundamental right</a:t>
          </a:r>
          <a:endParaRPr lang="en-GB" sz="1300" kern="1200" dirty="0"/>
        </a:p>
      </dsp:txBody>
      <dsp:txXfrm>
        <a:off x="5063290" y="3608681"/>
        <a:ext cx="2366906" cy="7216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1A9A7-5075-4778-AE6B-74C2CFA02CC2}">
      <dsp:nvSpPr>
        <dsp:cNvPr id="0" name=""/>
        <dsp:cNvSpPr/>
      </dsp:nvSpPr>
      <dsp:spPr>
        <a:xfrm>
          <a:off x="3933" y="2825"/>
          <a:ext cx="791693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smtClean="0"/>
            <a:t>Risk Assessment </a:t>
          </a:r>
          <a:endParaRPr lang="en-GB" sz="5500" kern="1200" dirty="0"/>
        </a:p>
      </dsp:txBody>
      <dsp:txXfrm>
        <a:off x="41360" y="40252"/>
        <a:ext cx="7842079" cy="1202984"/>
      </dsp:txXfrm>
    </dsp:sp>
    <dsp:sp modelId="{9D9215E7-9D99-48D6-BB62-EE111E20C5F1}">
      <dsp:nvSpPr>
        <dsp:cNvPr id="0" name=""/>
        <dsp:cNvSpPr/>
      </dsp:nvSpPr>
      <dsp:spPr>
        <a:xfrm>
          <a:off x="3933" y="1418480"/>
          <a:ext cx="3347384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smtClean="0"/>
            <a:t>At privacy program level </a:t>
          </a:r>
          <a:endParaRPr lang="en-GB" sz="2900" kern="1200" dirty="0"/>
        </a:p>
      </dsp:txBody>
      <dsp:txXfrm>
        <a:off x="41360" y="1455907"/>
        <a:ext cx="3272530" cy="1202984"/>
      </dsp:txXfrm>
    </dsp:sp>
    <dsp:sp modelId="{006791B3-D90C-4329-B127-D491800CB846}">
      <dsp:nvSpPr>
        <dsp:cNvPr id="0" name=""/>
        <dsp:cNvSpPr/>
      </dsp:nvSpPr>
      <dsp:spPr>
        <a:xfrm>
          <a:off x="3933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Determines the program and its elements</a:t>
          </a:r>
          <a:endParaRPr lang="en-GB" sz="1300" kern="1200" dirty="0"/>
        </a:p>
      </dsp:txBody>
      <dsp:txXfrm>
        <a:off x="35723" y="2865926"/>
        <a:ext cx="1021823" cy="1214258"/>
      </dsp:txXfrm>
    </dsp:sp>
    <dsp:sp modelId="{A9699189-1A1E-4222-928C-DA39042F13FA}">
      <dsp:nvSpPr>
        <dsp:cNvPr id="0" name=""/>
        <dsp:cNvSpPr/>
      </dsp:nvSpPr>
      <dsp:spPr>
        <a:xfrm>
          <a:off x="1134923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Periodic program assessment v. internal and external risks </a:t>
          </a:r>
          <a:endParaRPr lang="en-GB" sz="1300" kern="1200" dirty="0"/>
        </a:p>
      </dsp:txBody>
      <dsp:txXfrm>
        <a:off x="1166713" y="2865926"/>
        <a:ext cx="1021823" cy="1214258"/>
      </dsp:txXfrm>
    </dsp:sp>
    <dsp:sp modelId="{F4E59E2F-2C2B-4A0C-8ED7-2F18904C5E4E}">
      <dsp:nvSpPr>
        <dsp:cNvPr id="0" name=""/>
        <dsp:cNvSpPr/>
      </dsp:nvSpPr>
      <dsp:spPr>
        <a:xfrm>
          <a:off x="2265914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Adjusting elements of the program</a:t>
          </a:r>
          <a:endParaRPr lang="en-GB" sz="1300" kern="1200" dirty="0"/>
        </a:p>
      </dsp:txBody>
      <dsp:txXfrm>
        <a:off x="2297704" y="2865926"/>
        <a:ext cx="1021823" cy="1214258"/>
      </dsp:txXfrm>
    </dsp:sp>
    <dsp:sp modelId="{DCD63A96-8993-4F44-832F-A3B267923DBC}">
      <dsp:nvSpPr>
        <dsp:cNvPr id="0" name=""/>
        <dsp:cNvSpPr/>
      </dsp:nvSpPr>
      <dsp:spPr>
        <a:xfrm>
          <a:off x="3442491" y="1418480"/>
          <a:ext cx="4478374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smtClean="0"/>
            <a:t>At privacy program element and requirement level</a:t>
          </a:r>
          <a:endParaRPr lang="en-GB" sz="2900" kern="1200" dirty="0"/>
        </a:p>
      </dsp:txBody>
      <dsp:txXfrm>
        <a:off x="3479918" y="1455907"/>
        <a:ext cx="4403520" cy="1202984"/>
      </dsp:txXfrm>
    </dsp:sp>
    <dsp:sp modelId="{2DCAE50B-1FE3-4167-9E41-ABD2F642FA34}">
      <dsp:nvSpPr>
        <dsp:cNvPr id="0" name=""/>
        <dsp:cNvSpPr/>
      </dsp:nvSpPr>
      <dsp:spPr>
        <a:xfrm>
          <a:off x="3442491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PIA and PbD for new product, service, technology</a:t>
          </a:r>
          <a:endParaRPr lang="en-GB" sz="1300" kern="1200" dirty="0"/>
        </a:p>
      </dsp:txBody>
      <dsp:txXfrm>
        <a:off x="3474281" y="2865926"/>
        <a:ext cx="1021823" cy="1214258"/>
      </dsp:txXfrm>
    </dsp:sp>
    <dsp:sp modelId="{EFE9F6E2-C7B8-446E-B395-1A8D5D027AAB}">
      <dsp:nvSpPr>
        <dsp:cNvPr id="0" name=""/>
        <dsp:cNvSpPr/>
      </dsp:nvSpPr>
      <dsp:spPr>
        <a:xfrm>
          <a:off x="4573482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Legitimate Interest Processing</a:t>
          </a:r>
          <a:endParaRPr lang="en-GB" sz="1300" kern="1200" dirty="0"/>
        </a:p>
      </dsp:txBody>
      <dsp:txXfrm>
        <a:off x="4605272" y="2865926"/>
        <a:ext cx="1021823" cy="1214258"/>
      </dsp:txXfrm>
    </dsp:sp>
    <dsp:sp modelId="{094FAA5C-AD78-4C99-A927-27AE0F55EB6C}">
      <dsp:nvSpPr>
        <dsp:cNvPr id="0" name=""/>
        <dsp:cNvSpPr/>
      </dsp:nvSpPr>
      <dsp:spPr>
        <a:xfrm>
          <a:off x="5704472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Security</a:t>
          </a:r>
          <a:endParaRPr lang="en-GB" sz="1300" kern="1200" dirty="0"/>
        </a:p>
      </dsp:txBody>
      <dsp:txXfrm>
        <a:off x="5736262" y="2865926"/>
        <a:ext cx="1021823" cy="1214258"/>
      </dsp:txXfrm>
    </dsp:sp>
    <dsp:sp modelId="{A8EAFBDD-4652-4C01-8118-49D520196FEC}">
      <dsp:nvSpPr>
        <dsp:cNvPr id="0" name=""/>
        <dsp:cNvSpPr/>
      </dsp:nvSpPr>
      <dsp:spPr>
        <a:xfrm>
          <a:off x="6835463" y="2834136"/>
          <a:ext cx="1085403" cy="127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Data Breach</a:t>
          </a:r>
          <a:endParaRPr lang="en-GB" sz="1300" kern="1200" dirty="0"/>
        </a:p>
      </dsp:txBody>
      <dsp:txXfrm>
        <a:off x="6867253" y="2865926"/>
        <a:ext cx="1021823" cy="12142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DF76-780E-46E1-80B6-BD1BB5622888}">
      <dsp:nvSpPr>
        <dsp:cNvPr id="0" name=""/>
        <dsp:cNvSpPr/>
      </dsp:nvSpPr>
      <dsp:spPr>
        <a:xfrm>
          <a:off x="1301960" y="537682"/>
          <a:ext cx="2576032" cy="257610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DBAF-49B5-41DF-B79B-8F3708A8338A}">
      <dsp:nvSpPr>
        <dsp:cNvPr id="0" name=""/>
        <dsp:cNvSpPr/>
      </dsp:nvSpPr>
      <dsp:spPr>
        <a:xfrm>
          <a:off x="1870900" y="1470337"/>
          <a:ext cx="1437223" cy="718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smtClean="0"/>
            <a:t>Privacy Impact Assessment</a:t>
          </a:r>
          <a:endParaRPr lang="en-GB" sz="1800" b="1" kern="1200" dirty="0"/>
        </a:p>
      </dsp:txBody>
      <dsp:txXfrm>
        <a:off x="1870900" y="1470337"/>
        <a:ext cx="1437223" cy="718526"/>
      </dsp:txXfrm>
    </dsp:sp>
    <dsp:sp modelId="{C5133238-167E-44BB-95F0-90D8BB8F6E3D}">
      <dsp:nvSpPr>
        <dsp:cNvPr id="0" name=""/>
        <dsp:cNvSpPr/>
      </dsp:nvSpPr>
      <dsp:spPr>
        <a:xfrm>
          <a:off x="798002" y="2201439"/>
          <a:ext cx="2213008" cy="221394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74536-DA31-4469-8D13-F6332951EBD2}">
      <dsp:nvSpPr>
        <dsp:cNvPr id="0" name=""/>
        <dsp:cNvSpPr/>
      </dsp:nvSpPr>
      <dsp:spPr>
        <a:xfrm>
          <a:off x="1152288" y="2953386"/>
          <a:ext cx="1437223" cy="718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Privacy by Design</a:t>
          </a:r>
          <a:endParaRPr lang="en-GB" sz="1800" b="1" kern="1200" dirty="0"/>
        </a:p>
      </dsp:txBody>
      <dsp:txXfrm>
        <a:off x="1152288" y="2953386"/>
        <a:ext cx="1437223" cy="7185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8D310-0498-49AF-B279-A0A6A7E94ED2}">
      <dsp:nvSpPr>
        <dsp:cNvPr id="0" name=""/>
        <dsp:cNvSpPr/>
      </dsp:nvSpPr>
      <dsp:spPr>
        <a:xfrm>
          <a:off x="2411" y="100210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Scope of regulated personal data</a:t>
          </a:r>
          <a:endParaRPr lang="en-GB" sz="1800" kern="1200" dirty="0"/>
        </a:p>
      </dsp:txBody>
      <dsp:txXfrm>
        <a:off x="2411" y="100210"/>
        <a:ext cx="1912739" cy="1147643"/>
      </dsp:txXfrm>
    </dsp:sp>
    <dsp:sp modelId="{C3656332-4E32-4C16-B6AC-482F85AF5A3C}">
      <dsp:nvSpPr>
        <dsp:cNvPr id="0" name=""/>
        <dsp:cNvSpPr/>
      </dsp:nvSpPr>
      <dsp:spPr>
        <a:xfrm>
          <a:off x="2106423" y="100210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444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444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444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Consent and legitimate interest for processing </a:t>
          </a:r>
          <a:endParaRPr lang="en-GB" sz="1800" kern="1200" dirty="0"/>
        </a:p>
      </dsp:txBody>
      <dsp:txXfrm>
        <a:off x="2106423" y="100210"/>
        <a:ext cx="1912739" cy="1147643"/>
      </dsp:txXfrm>
    </dsp:sp>
    <dsp:sp modelId="{B2F1C51E-5B9C-4673-880B-65E8F84CDCFF}">
      <dsp:nvSpPr>
        <dsp:cNvPr id="0" name=""/>
        <dsp:cNvSpPr/>
      </dsp:nvSpPr>
      <dsp:spPr>
        <a:xfrm>
          <a:off x="4210436" y="100210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889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8889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889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Notice</a:t>
          </a:r>
          <a:endParaRPr lang="en-GB" sz="1800" kern="1200" dirty="0"/>
        </a:p>
      </dsp:txBody>
      <dsp:txXfrm>
        <a:off x="4210436" y="100210"/>
        <a:ext cx="1912739" cy="1147643"/>
      </dsp:txXfrm>
    </dsp:sp>
    <dsp:sp modelId="{74FB4710-4CD2-44E3-AF2A-98EAA574E3EB}">
      <dsp:nvSpPr>
        <dsp:cNvPr id="0" name=""/>
        <dsp:cNvSpPr/>
      </dsp:nvSpPr>
      <dsp:spPr>
        <a:xfrm>
          <a:off x="6314449" y="100210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Fair processing</a:t>
          </a:r>
          <a:endParaRPr lang="en-GB" sz="1800" kern="1200" dirty="0"/>
        </a:p>
      </dsp:txBody>
      <dsp:txXfrm>
        <a:off x="6314449" y="100210"/>
        <a:ext cx="1912739" cy="1147643"/>
      </dsp:txXfrm>
    </dsp:sp>
    <dsp:sp modelId="{F64D67F5-1BAE-4EA4-BB66-7AA13C156673}">
      <dsp:nvSpPr>
        <dsp:cNvPr id="0" name=""/>
        <dsp:cNvSpPr/>
      </dsp:nvSpPr>
      <dsp:spPr>
        <a:xfrm>
          <a:off x="2411" y="1439128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7778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7778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7778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Purpose specification and compatibility</a:t>
          </a:r>
          <a:endParaRPr lang="en-GB" sz="1800" kern="1200" dirty="0"/>
        </a:p>
      </dsp:txBody>
      <dsp:txXfrm>
        <a:off x="2411" y="1439128"/>
        <a:ext cx="1912739" cy="1147643"/>
      </dsp:txXfrm>
    </dsp:sp>
    <dsp:sp modelId="{CA8151C8-F8A4-4390-9B71-CCE3FAB852D3}">
      <dsp:nvSpPr>
        <dsp:cNvPr id="0" name=""/>
        <dsp:cNvSpPr/>
      </dsp:nvSpPr>
      <dsp:spPr>
        <a:xfrm>
          <a:off x="2106423" y="1439128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2222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2222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2222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 minimisation and deletion </a:t>
          </a:r>
          <a:endParaRPr lang="en-GB" sz="1800" kern="1200" dirty="0"/>
        </a:p>
      </dsp:txBody>
      <dsp:txXfrm>
        <a:off x="2106423" y="1439128"/>
        <a:ext cx="1912739" cy="1147643"/>
      </dsp:txXfrm>
    </dsp:sp>
    <dsp:sp modelId="{F25D31FD-08BC-4FD3-A1EA-4E33FDC14F9E}">
      <dsp:nvSpPr>
        <dsp:cNvPr id="0" name=""/>
        <dsp:cNvSpPr/>
      </dsp:nvSpPr>
      <dsp:spPr>
        <a:xfrm>
          <a:off x="4210436" y="1439128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 quality</a:t>
          </a:r>
          <a:endParaRPr lang="en-GB" sz="1800" kern="1200" dirty="0"/>
        </a:p>
      </dsp:txBody>
      <dsp:txXfrm>
        <a:off x="4210436" y="1439128"/>
        <a:ext cx="1912739" cy="1147643"/>
      </dsp:txXfrm>
    </dsp:sp>
    <dsp:sp modelId="{54FB0377-D5C8-4F32-8476-047749FC12C3}">
      <dsp:nvSpPr>
        <dsp:cNvPr id="0" name=""/>
        <dsp:cNvSpPr/>
      </dsp:nvSpPr>
      <dsp:spPr>
        <a:xfrm>
          <a:off x="6314449" y="1439128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1111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31111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1111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Profiling and automated decision taking</a:t>
          </a:r>
          <a:endParaRPr lang="en-GB" sz="1800" kern="1200" dirty="0"/>
        </a:p>
      </dsp:txBody>
      <dsp:txXfrm>
        <a:off x="6314449" y="1439128"/>
        <a:ext cx="1912739" cy="1147643"/>
      </dsp:txXfrm>
    </dsp:sp>
    <dsp:sp modelId="{40A4E2C7-C2AF-4823-BC91-6B14D3881EE5}">
      <dsp:nvSpPr>
        <dsp:cNvPr id="0" name=""/>
        <dsp:cNvSpPr/>
      </dsp:nvSpPr>
      <dsp:spPr>
        <a:xfrm>
          <a:off x="2106423" y="2778045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5556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35556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5556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 security </a:t>
          </a:r>
          <a:endParaRPr lang="en-GB" sz="1800" kern="1200" dirty="0"/>
        </a:p>
      </dsp:txBody>
      <dsp:txXfrm>
        <a:off x="2106423" y="2778045"/>
        <a:ext cx="1912739" cy="1147643"/>
      </dsp:txXfrm>
    </dsp:sp>
    <dsp:sp modelId="{3E0045E0-77B5-4B9A-A23C-8EBC0157408D}">
      <dsp:nvSpPr>
        <dsp:cNvPr id="0" name=""/>
        <dsp:cNvSpPr/>
      </dsp:nvSpPr>
      <dsp:spPr>
        <a:xfrm>
          <a:off x="4210436" y="2778045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Rights of Individuals</a:t>
          </a:r>
          <a:endParaRPr lang="en-GB" sz="1800" kern="1200" dirty="0"/>
        </a:p>
      </dsp:txBody>
      <dsp:txXfrm>
        <a:off x="4210436" y="2778045"/>
        <a:ext cx="1912739" cy="1147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42235-A910-4E97-914D-7D33A04672C1}">
      <dsp:nvSpPr>
        <dsp:cNvPr id="0" name=""/>
        <dsp:cNvSpPr/>
      </dsp:nvSpPr>
      <dsp:spPr>
        <a:xfrm rot="5400000">
          <a:off x="5266863" y="-2138869"/>
          <a:ext cx="865792" cy="53644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Robust de-identification technology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Intent, commitment and internal measures not to re-identify data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Contractual obligations with third parties not to re-identify </a:t>
          </a:r>
          <a:endParaRPr lang="en-GB" sz="1500" kern="1200" dirty="0"/>
        </a:p>
      </dsp:txBody>
      <dsp:txXfrm rot="-5400000">
        <a:off x="3017519" y="152739"/>
        <a:ext cx="5322216" cy="781264"/>
      </dsp:txXfrm>
    </dsp:sp>
    <dsp:sp modelId="{C2855B73-D9BD-4FB6-8935-1E6FCA1FE887}">
      <dsp:nvSpPr>
        <dsp:cNvPr id="0" name=""/>
        <dsp:cNvSpPr/>
      </dsp:nvSpPr>
      <dsp:spPr>
        <a:xfrm>
          <a:off x="0" y="2250"/>
          <a:ext cx="3017520" cy="1082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Preserving qualified </a:t>
          </a:r>
          <a:r>
            <a:rPr lang="en-GB" sz="1600" b="1" kern="1200" dirty="0" err="1" smtClean="0"/>
            <a:t>anonymisation</a:t>
          </a:r>
          <a:r>
            <a:rPr lang="en-GB" sz="1600" b="1" kern="1200" dirty="0" smtClean="0"/>
            <a:t> </a:t>
          </a:r>
          <a:endParaRPr lang="en-GB" sz="1600" b="1" kern="1200" dirty="0"/>
        </a:p>
      </dsp:txBody>
      <dsp:txXfrm>
        <a:off x="52831" y="55081"/>
        <a:ext cx="2911858" cy="976578"/>
      </dsp:txXfrm>
    </dsp:sp>
    <dsp:sp modelId="{D69579B6-7C5E-4397-9686-5C60A49DC6F7}">
      <dsp:nvSpPr>
        <dsp:cNvPr id="0" name=""/>
        <dsp:cNvSpPr/>
      </dsp:nvSpPr>
      <dsp:spPr>
        <a:xfrm rot="5400000">
          <a:off x="5266863" y="-1002516"/>
          <a:ext cx="865792" cy="5364480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More use of legitimate interests, </a:t>
          </a:r>
          <a:r>
            <a:rPr lang="en-GB" sz="1500" kern="1200" dirty="0" smtClean="0"/>
            <a:t>balanced with interests of individuals, coupled </a:t>
          </a:r>
          <a:r>
            <a:rPr lang="en-GB" sz="1500" kern="1200" dirty="0" smtClean="0"/>
            <a:t>with ability to demonstrate and defend</a:t>
          </a:r>
          <a:endParaRPr lang="en-GB" sz="1500" kern="1200" dirty="0"/>
        </a:p>
      </dsp:txBody>
      <dsp:txXfrm rot="-5400000">
        <a:off x="3017519" y="1289092"/>
        <a:ext cx="5322216" cy="781264"/>
      </dsp:txXfrm>
    </dsp:sp>
    <dsp:sp modelId="{8F1D0482-7B26-4223-A872-5302F53931D5}">
      <dsp:nvSpPr>
        <dsp:cNvPr id="0" name=""/>
        <dsp:cNvSpPr/>
      </dsp:nvSpPr>
      <dsp:spPr>
        <a:xfrm>
          <a:off x="0" y="1138603"/>
          <a:ext cx="3017520" cy="108224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Move from consent to legitimate interests, subject to safeguards </a:t>
          </a:r>
          <a:endParaRPr lang="en-GB" sz="1600" b="1" kern="1200" dirty="0"/>
        </a:p>
      </dsp:txBody>
      <dsp:txXfrm>
        <a:off x="52831" y="1191434"/>
        <a:ext cx="2911858" cy="976578"/>
      </dsp:txXfrm>
    </dsp:sp>
    <dsp:sp modelId="{CE098A65-5286-4BDE-BCB2-02E8B3537754}">
      <dsp:nvSpPr>
        <dsp:cNvPr id="0" name=""/>
        <dsp:cNvSpPr/>
      </dsp:nvSpPr>
      <dsp:spPr>
        <a:xfrm rot="5400000">
          <a:off x="5266863" y="133836"/>
          <a:ext cx="865792" cy="536448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Managing individuals’ expectations and concerns, with focus on unexpected uses of data </a:t>
          </a:r>
          <a:endParaRPr lang="en-GB" sz="1500" kern="1200" dirty="0"/>
        </a:p>
      </dsp:txBody>
      <dsp:txXfrm rot="-5400000">
        <a:off x="3017519" y="2425444"/>
        <a:ext cx="5322216" cy="781264"/>
      </dsp:txXfrm>
    </dsp:sp>
    <dsp:sp modelId="{AE2D876D-E46E-4348-A878-E12F1BA66EA4}">
      <dsp:nvSpPr>
        <dsp:cNvPr id="0" name=""/>
        <dsp:cNvSpPr/>
      </dsp:nvSpPr>
      <dsp:spPr>
        <a:xfrm>
          <a:off x="0" y="2274956"/>
          <a:ext cx="3017520" cy="108224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Move from legalistic notices to new transparency  - dashboards, icons, layered notices</a:t>
          </a:r>
          <a:endParaRPr lang="en-GB" sz="1600" b="1" kern="1200" dirty="0"/>
        </a:p>
      </dsp:txBody>
      <dsp:txXfrm>
        <a:off x="52831" y="2327787"/>
        <a:ext cx="2911858" cy="976578"/>
      </dsp:txXfrm>
    </dsp:sp>
    <dsp:sp modelId="{9BFB90CC-7AA0-4B87-95A9-FAD30B67F764}">
      <dsp:nvSpPr>
        <dsp:cNvPr id="0" name=""/>
        <dsp:cNvSpPr/>
      </dsp:nvSpPr>
      <dsp:spPr>
        <a:xfrm rot="5400000">
          <a:off x="5266863" y="1270189"/>
          <a:ext cx="865792" cy="536448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kern="1200" dirty="0" smtClean="0"/>
            <a:t>New purposes must not be “incompatible”, incorporates risk consideration and reasonable expectations of individuals</a:t>
          </a:r>
          <a:endParaRPr lang="en-GB" sz="1500" b="0" kern="1200" dirty="0"/>
        </a:p>
      </dsp:txBody>
      <dsp:txXfrm rot="-5400000">
        <a:off x="3017519" y="3561797"/>
        <a:ext cx="5322216" cy="781264"/>
      </dsp:txXfrm>
    </dsp:sp>
    <dsp:sp modelId="{7C749A87-907E-412B-B320-B0FE8273D552}">
      <dsp:nvSpPr>
        <dsp:cNvPr id="0" name=""/>
        <dsp:cNvSpPr/>
      </dsp:nvSpPr>
      <dsp:spPr>
        <a:xfrm>
          <a:off x="0" y="3411308"/>
          <a:ext cx="3017520" cy="10822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Stretching purpose limitation</a:t>
          </a:r>
          <a:endParaRPr lang="en-GB" sz="1600" b="1" kern="1200" dirty="0"/>
        </a:p>
      </dsp:txBody>
      <dsp:txXfrm>
        <a:off x="52831" y="3464139"/>
        <a:ext cx="2911858" cy="976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4A65E-4614-4594-8C48-D589153036D0}">
      <dsp:nvSpPr>
        <dsp:cNvPr id="0" name=""/>
        <dsp:cNvSpPr/>
      </dsp:nvSpPr>
      <dsp:spPr>
        <a:xfrm>
          <a:off x="4143" y="882523"/>
          <a:ext cx="1588293" cy="604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baseline="0" dirty="0" smtClean="0"/>
            <a:t>Harmonised rules</a:t>
          </a:r>
          <a:endParaRPr lang="en-GB" sz="1200" b="1" kern="1200" dirty="0"/>
        </a:p>
      </dsp:txBody>
      <dsp:txXfrm>
        <a:off x="4143" y="882523"/>
        <a:ext cx="1588293" cy="604195"/>
      </dsp:txXfrm>
    </dsp:sp>
    <dsp:sp modelId="{CA759731-4BE4-47E1-AFD6-26E2FBFD6379}">
      <dsp:nvSpPr>
        <dsp:cNvPr id="0" name=""/>
        <dsp:cNvSpPr/>
      </dsp:nvSpPr>
      <dsp:spPr>
        <a:xfrm>
          <a:off x="4143" y="1486719"/>
          <a:ext cx="1588293" cy="25075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Higher level of data protection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Single law (not for employee data processing)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One Stop Shop with Lead </a:t>
          </a:r>
          <a:r>
            <a:rPr lang="en-GB" sz="1200" kern="1200" dirty="0" err="1" smtClean="0"/>
            <a:t>DPA</a:t>
          </a:r>
          <a:r>
            <a:rPr lang="en-GB" sz="1200" kern="1200" dirty="0" smtClean="0"/>
            <a:t>, for business, but with local </a:t>
          </a:r>
          <a:r>
            <a:rPr lang="en-GB" sz="1200" kern="1200" dirty="0" err="1" smtClean="0"/>
            <a:t>DPA</a:t>
          </a:r>
          <a:r>
            <a:rPr lang="en-GB" sz="1200" kern="1200" dirty="0" smtClean="0"/>
            <a:t> redress for individuals</a:t>
          </a:r>
          <a:endParaRPr lang="en-GB" sz="1200" kern="1200" dirty="0"/>
        </a:p>
      </dsp:txBody>
      <dsp:txXfrm>
        <a:off x="4143" y="1486719"/>
        <a:ext cx="1588293" cy="2507557"/>
      </dsp:txXfrm>
    </dsp:sp>
    <dsp:sp modelId="{60027E51-1EFB-4368-92E9-2F196A25D62E}">
      <dsp:nvSpPr>
        <dsp:cNvPr id="0" name=""/>
        <dsp:cNvSpPr/>
      </dsp:nvSpPr>
      <dsp:spPr>
        <a:xfrm>
          <a:off x="1814798" y="882523"/>
          <a:ext cx="1588293" cy="604195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baseline="0" dirty="0" smtClean="0"/>
            <a:t>Wider scope </a:t>
          </a:r>
          <a:endParaRPr lang="en-GB" sz="1200" b="1" kern="1200" dirty="0"/>
        </a:p>
      </dsp:txBody>
      <dsp:txXfrm>
        <a:off x="1814798" y="882523"/>
        <a:ext cx="1588293" cy="604195"/>
      </dsp:txXfrm>
    </dsp:sp>
    <dsp:sp modelId="{1EC226F4-7EB9-406B-A6EC-F02BB709D28E}">
      <dsp:nvSpPr>
        <dsp:cNvPr id="0" name=""/>
        <dsp:cNvSpPr/>
      </dsp:nvSpPr>
      <dsp:spPr>
        <a:xfrm>
          <a:off x="1814798" y="1486719"/>
          <a:ext cx="1588293" cy="2507557"/>
        </a:xfrm>
        <a:prstGeom prst="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Controller </a:t>
          </a:r>
          <a:r>
            <a:rPr lang="en-GB" sz="1200" b="1" kern="1200" dirty="0" smtClean="0"/>
            <a:t>and</a:t>
          </a:r>
          <a:r>
            <a:rPr lang="en-GB" sz="1200" kern="1200" dirty="0" smtClean="0"/>
            <a:t> processor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Extraterritorial application to foreign controller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Wider definition of personal data and sensitive data</a:t>
          </a:r>
          <a:endParaRPr lang="en-GB" sz="1200" kern="1200" dirty="0"/>
        </a:p>
      </dsp:txBody>
      <dsp:txXfrm>
        <a:off x="1814798" y="1486719"/>
        <a:ext cx="1588293" cy="2507557"/>
      </dsp:txXfrm>
    </dsp:sp>
    <dsp:sp modelId="{7ECF43B9-7FAB-44AB-9DA8-380192B29913}">
      <dsp:nvSpPr>
        <dsp:cNvPr id="0" name=""/>
        <dsp:cNvSpPr/>
      </dsp:nvSpPr>
      <dsp:spPr>
        <a:xfrm>
          <a:off x="3625453" y="882523"/>
          <a:ext cx="1588293" cy="60419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baseline="0" dirty="0" smtClean="0"/>
            <a:t>Increased obligations </a:t>
          </a:r>
          <a:endParaRPr lang="en-GB" sz="1200" b="1" kern="1200" dirty="0"/>
        </a:p>
      </dsp:txBody>
      <dsp:txXfrm>
        <a:off x="3625453" y="882523"/>
        <a:ext cx="1588293" cy="604195"/>
      </dsp:txXfrm>
    </dsp:sp>
    <dsp:sp modelId="{AA472A56-18AC-4BCA-BCBF-33B9358FD5EB}">
      <dsp:nvSpPr>
        <dsp:cNvPr id="0" name=""/>
        <dsp:cNvSpPr/>
      </dsp:nvSpPr>
      <dsp:spPr>
        <a:xfrm>
          <a:off x="3625453" y="1486719"/>
          <a:ext cx="1588293" cy="250755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DP Principles tightened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Privacy Impact Assessment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Privacy by Design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Notify breaches to regulators and individuals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More obligations on processor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Accountability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Mandatory DP Officer</a:t>
          </a:r>
          <a:endParaRPr lang="en-GB" sz="1200" kern="1200" dirty="0"/>
        </a:p>
      </dsp:txBody>
      <dsp:txXfrm>
        <a:off x="3625453" y="1486719"/>
        <a:ext cx="1588293" cy="2507557"/>
      </dsp:txXfrm>
    </dsp:sp>
    <dsp:sp modelId="{160B60D5-1BA1-4E45-B109-98374C0E379C}">
      <dsp:nvSpPr>
        <dsp:cNvPr id="0" name=""/>
        <dsp:cNvSpPr/>
      </dsp:nvSpPr>
      <dsp:spPr>
        <a:xfrm>
          <a:off x="5436108" y="882523"/>
          <a:ext cx="1588293" cy="604195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baseline="0" dirty="0" smtClean="0"/>
            <a:t>Strengthened rights of individuals</a:t>
          </a:r>
          <a:endParaRPr lang="en-GB" sz="1200" b="1" kern="1200" dirty="0"/>
        </a:p>
      </dsp:txBody>
      <dsp:txXfrm>
        <a:off x="5436108" y="882523"/>
        <a:ext cx="1588293" cy="604195"/>
      </dsp:txXfrm>
    </dsp:sp>
    <dsp:sp modelId="{B4F9194A-1ED7-446A-BD19-C1F013B05572}">
      <dsp:nvSpPr>
        <dsp:cNvPr id="0" name=""/>
        <dsp:cNvSpPr/>
      </dsp:nvSpPr>
      <dsp:spPr>
        <a:xfrm>
          <a:off x="5436108" y="1486719"/>
          <a:ext cx="1588293" cy="2507557"/>
        </a:xfrm>
        <a:prstGeom prst="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Right to be forgotten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Data portability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Object to profiling</a:t>
          </a:r>
          <a:endParaRPr lang="en-GB" sz="1200" kern="1200" dirty="0"/>
        </a:p>
      </dsp:txBody>
      <dsp:txXfrm>
        <a:off x="5436108" y="1486719"/>
        <a:ext cx="1588293" cy="2507557"/>
      </dsp:txXfrm>
    </dsp:sp>
    <dsp:sp modelId="{66A7546C-59A7-4331-90B5-6D7F926846C0}">
      <dsp:nvSpPr>
        <dsp:cNvPr id="0" name=""/>
        <dsp:cNvSpPr/>
      </dsp:nvSpPr>
      <dsp:spPr>
        <a:xfrm>
          <a:off x="7246762" y="882523"/>
          <a:ext cx="1588293" cy="60419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baseline="0" dirty="0" smtClean="0"/>
            <a:t>Increased enforcement, fines, liability</a:t>
          </a:r>
          <a:endParaRPr lang="en-GB" sz="1200" b="1" kern="1200" dirty="0"/>
        </a:p>
      </dsp:txBody>
      <dsp:txXfrm>
        <a:off x="7246762" y="882523"/>
        <a:ext cx="1588293" cy="604195"/>
      </dsp:txXfrm>
    </dsp:sp>
    <dsp:sp modelId="{57C7762C-E96B-4124-928E-0FFAE63E14DF}">
      <dsp:nvSpPr>
        <dsp:cNvPr id="0" name=""/>
        <dsp:cNvSpPr/>
      </dsp:nvSpPr>
      <dsp:spPr>
        <a:xfrm>
          <a:off x="7246762" y="1486719"/>
          <a:ext cx="1588293" cy="250755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Regulatory fines up to 2% or 5%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Individual action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Class action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Criminal sanctions</a:t>
          </a:r>
          <a:endParaRPr lang="en-GB" sz="1200" kern="1200" dirty="0"/>
        </a:p>
      </dsp:txBody>
      <dsp:txXfrm>
        <a:off x="7246762" y="1486719"/>
        <a:ext cx="1588293" cy="2507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4DE04-0F1A-4DB1-B27F-EE57BC146A95}">
      <dsp:nvSpPr>
        <dsp:cNvPr id="0" name=""/>
        <dsp:cNvSpPr/>
      </dsp:nvSpPr>
      <dsp:spPr>
        <a:xfrm>
          <a:off x="1400575" y="-68012"/>
          <a:ext cx="3447248" cy="3447248"/>
        </a:xfrm>
        <a:prstGeom prst="circularArrow">
          <a:avLst>
            <a:gd name="adj1" fmla="val 4668"/>
            <a:gd name="adj2" fmla="val 272909"/>
            <a:gd name="adj3" fmla="val 12983631"/>
            <a:gd name="adj4" fmla="val 17927910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AA32A-F709-45E7-A39A-DE9D4DADD4FD}">
      <dsp:nvSpPr>
        <dsp:cNvPr id="0" name=""/>
        <dsp:cNvSpPr/>
      </dsp:nvSpPr>
      <dsp:spPr>
        <a:xfrm>
          <a:off x="2021271" y="1444"/>
          <a:ext cx="2205856" cy="11029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Operational efficiencies</a:t>
          </a:r>
          <a:endParaRPr lang="en-GB" sz="2000" kern="1200" dirty="0"/>
        </a:p>
      </dsp:txBody>
      <dsp:txXfrm>
        <a:off x="2075112" y="55285"/>
        <a:ext cx="2098174" cy="995246"/>
      </dsp:txXfrm>
    </dsp:sp>
    <dsp:sp modelId="{D412E71C-7C0D-4BF7-B396-6AFC9B338490}">
      <dsp:nvSpPr>
        <dsp:cNvPr id="0" name=""/>
        <dsp:cNvSpPr/>
      </dsp:nvSpPr>
      <dsp:spPr>
        <a:xfrm>
          <a:off x="3259063" y="1239235"/>
          <a:ext cx="2205856" cy="1102928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Business generator and enabler</a:t>
          </a:r>
        </a:p>
      </dsp:txBody>
      <dsp:txXfrm>
        <a:off x="3312904" y="1293076"/>
        <a:ext cx="2098174" cy="995246"/>
      </dsp:txXfrm>
    </dsp:sp>
    <dsp:sp modelId="{310EA341-92FB-4D97-91AC-0D779A43995B}">
      <dsp:nvSpPr>
        <dsp:cNvPr id="0" name=""/>
        <dsp:cNvSpPr/>
      </dsp:nvSpPr>
      <dsp:spPr>
        <a:xfrm>
          <a:off x="2021271" y="2477027"/>
          <a:ext cx="2205856" cy="1102928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Trust and brand enhancer </a:t>
          </a:r>
        </a:p>
      </dsp:txBody>
      <dsp:txXfrm>
        <a:off x="2075112" y="2530868"/>
        <a:ext cx="2098174" cy="995246"/>
      </dsp:txXfrm>
    </dsp:sp>
    <dsp:sp modelId="{3115B24C-7945-4B0D-A90D-7848484B569F}">
      <dsp:nvSpPr>
        <dsp:cNvPr id="0" name=""/>
        <dsp:cNvSpPr/>
      </dsp:nvSpPr>
      <dsp:spPr>
        <a:xfrm>
          <a:off x="783480" y="1239235"/>
          <a:ext cx="2205856" cy="1102928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Competitive differentiator </a:t>
          </a:r>
          <a:endParaRPr lang="en-GB" sz="2000" kern="1200" dirty="0"/>
        </a:p>
      </dsp:txBody>
      <dsp:txXfrm>
        <a:off x="837321" y="1293076"/>
        <a:ext cx="2098174" cy="995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E7F83-5793-4D90-BC5D-2AC33E981577}">
      <dsp:nvSpPr>
        <dsp:cNvPr id="0" name=""/>
        <dsp:cNvSpPr/>
      </dsp:nvSpPr>
      <dsp:spPr>
        <a:xfrm rot="21300000">
          <a:off x="23851" y="1570748"/>
          <a:ext cx="7724697" cy="884594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BD93E6-81D2-499C-B3E3-555DAE505F23}">
      <dsp:nvSpPr>
        <dsp:cNvPr id="0" name=""/>
        <dsp:cNvSpPr/>
      </dsp:nvSpPr>
      <dsp:spPr>
        <a:xfrm>
          <a:off x="932688" y="201304"/>
          <a:ext cx="2331720" cy="161043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392D0-8C7B-4F29-8B0B-4BB93C54DA51}">
      <dsp:nvSpPr>
        <dsp:cNvPr id="0" name=""/>
        <dsp:cNvSpPr/>
      </dsp:nvSpPr>
      <dsp:spPr>
        <a:xfrm>
          <a:off x="4119372" y="0"/>
          <a:ext cx="2487168" cy="1690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baseline="0" dirty="0" smtClean="0"/>
            <a:t>Data is toxic - it carries risks,  compliance costs and burdens</a:t>
          </a:r>
          <a:endParaRPr lang="en-GB" sz="2000" kern="1200" dirty="0"/>
        </a:p>
      </dsp:txBody>
      <dsp:txXfrm>
        <a:off x="4119372" y="0"/>
        <a:ext cx="2487168" cy="1690958"/>
      </dsp:txXfrm>
    </dsp:sp>
    <dsp:sp modelId="{4B2F8127-4FAE-4632-9D55-F7A950BCEFD8}">
      <dsp:nvSpPr>
        <dsp:cNvPr id="0" name=""/>
        <dsp:cNvSpPr/>
      </dsp:nvSpPr>
      <dsp:spPr>
        <a:xfrm>
          <a:off x="4507991" y="2214350"/>
          <a:ext cx="2331720" cy="161043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4A84B-12E9-4724-8AB4-F7D6626C1425}">
      <dsp:nvSpPr>
        <dsp:cNvPr id="0" name=""/>
        <dsp:cNvSpPr/>
      </dsp:nvSpPr>
      <dsp:spPr>
        <a:xfrm>
          <a:off x="1165860" y="2335132"/>
          <a:ext cx="2487168" cy="1690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baseline="0" dirty="0" smtClean="0"/>
            <a:t>Data is the 21st century oil - fuelling growth and innovation  and a major company asset</a:t>
          </a:r>
          <a:endParaRPr lang="en-GB" sz="2000" kern="1200" dirty="0"/>
        </a:p>
      </dsp:txBody>
      <dsp:txXfrm>
        <a:off x="1165860" y="2335132"/>
        <a:ext cx="2487168" cy="1690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3D48-2905-4F1F-9133-B46D2B5EE576}">
      <dsp:nvSpPr>
        <dsp:cNvPr id="0" name=""/>
        <dsp:cNvSpPr/>
      </dsp:nvSpPr>
      <dsp:spPr>
        <a:xfrm>
          <a:off x="2327624" y="217646"/>
          <a:ext cx="3563302" cy="123748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3BA57-09D1-4504-9CA4-152F1D17F719}">
      <dsp:nvSpPr>
        <dsp:cNvPr id="0" name=""/>
        <dsp:cNvSpPr/>
      </dsp:nvSpPr>
      <dsp:spPr>
        <a:xfrm>
          <a:off x="3769518" y="3247834"/>
          <a:ext cx="690562" cy="441960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352DF0F-B72F-4E0B-888C-C52A829F2D58}">
      <dsp:nvSpPr>
        <dsp:cNvPr id="0" name=""/>
        <dsp:cNvSpPr/>
      </dsp:nvSpPr>
      <dsp:spPr>
        <a:xfrm>
          <a:off x="2209808" y="3733804"/>
          <a:ext cx="3848101" cy="67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Proactive data privacy management that embeds privacy into corporate DNA</a:t>
          </a:r>
          <a:endParaRPr lang="en-GB" sz="1600" b="1" kern="1200" dirty="0"/>
        </a:p>
      </dsp:txBody>
      <dsp:txXfrm>
        <a:off x="2209808" y="3733804"/>
        <a:ext cx="3848101" cy="676273"/>
      </dsp:txXfrm>
    </dsp:sp>
    <dsp:sp modelId="{E7C51455-919F-4F93-B785-BA8A0AC6B3B0}">
      <dsp:nvSpPr>
        <dsp:cNvPr id="0" name=""/>
        <dsp:cNvSpPr/>
      </dsp:nvSpPr>
      <dsp:spPr>
        <a:xfrm>
          <a:off x="3623119" y="1550708"/>
          <a:ext cx="1243012" cy="12430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Legal compliance and effective protection</a:t>
          </a:r>
          <a:endParaRPr lang="en-GB" sz="1200" b="1" kern="1200" dirty="0"/>
        </a:p>
      </dsp:txBody>
      <dsp:txXfrm>
        <a:off x="3805154" y="1732743"/>
        <a:ext cx="878942" cy="878942"/>
      </dsp:txXfrm>
    </dsp:sp>
    <dsp:sp modelId="{48C11467-233C-45EF-AB97-6C08C13FF6AE}">
      <dsp:nvSpPr>
        <dsp:cNvPr id="0" name=""/>
        <dsp:cNvSpPr/>
      </dsp:nvSpPr>
      <dsp:spPr>
        <a:xfrm>
          <a:off x="2733674" y="618172"/>
          <a:ext cx="1243012" cy="12430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Risk mitigation</a:t>
          </a:r>
          <a:endParaRPr lang="en-GB" sz="1200" b="1" kern="1200" dirty="0"/>
        </a:p>
      </dsp:txBody>
      <dsp:txXfrm>
        <a:off x="2915709" y="800207"/>
        <a:ext cx="878942" cy="878942"/>
      </dsp:txXfrm>
    </dsp:sp>
    <dsp:sp modelId="{0BC1DAEE-A188-40FB-97C7-66B84B8BE4E2}">
      <dsp:nvSpPr>
        <dsp:cNvPr id="0" name=""/>
        <dsp:cNvSpPr/>
      </dsp:nvSpPr>
      <dsp:spPr>
        <a:xfrm>
          <a:off x="4004310" y="317640"/>
          <a:ext cx="1243012" cy="124301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Business and growth enabler</a:t>
          </a:r>
          <a:endParaRPr lang="en-GB" sz="1200" b="1" kern="1200" dirty="0"/>
        </a:p>
      </dsp:txBody>
      <dsp:txXfrm>
        <a:off x="4186345" y="499675"/>
        <a:ext cx="878942" cy="878942"/>
      </dsp:txXfrm>
    </dsp:sp>
    <dsp:sp modelId="{953CAEAF-E676-4D34-AE78-FEF52B1416CB}">
      <dsp:nvSpPr>
        <dsp:cNvPr id="0" name=""/>
        <dsp:cNvSpPr/>
      </dsp:nvSpPr>
      <dsp:spPr>
        <a:xfrm>
          <a:off x="2181224" y="65722"/>
          <a:ext cx="3867150" cy="30937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0E9E-0486-4B42-B6F6-B715BB8DC751}">
      <dsp:nvSpPr>
        <dsp:cNvPr id="0" name=""/>
        <dsp:cNvSpPr/>
      </dsp:nvSpPr>
      <dsp:spPr>
        <a:xfrm>
          <a:off x="2477" y="1080975"/>
          <a:ext cx="2486248" cy="24862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827" tIns="20320" rIns="136827" bIns="20320" numCol="1" spcCol="1270" anchor="ctr" anchorCtr="1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Nature of privacy protection and regulation</a:t>
          </a:r>
          <a:endParaRPr lang="en-GB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horizontal v. </a:t>
          </a:r>
          <a:r>
            <a:rPr lang="en-GB" sz="1200" kern="1200" dirty="0" err="1" smtClean="0"/>
            <a:t>sectoral</a:t>
          </a:r>
          <a:r>
            <a:rPr lang="en-GB" sz="1200" kern="1200" dirty="0" smtClean="0"/>
            <a:t>;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harm based v. fundamental right</a:t>
          </a:r>
          <a:endParaRPr lang="en-GB" sz="1200" kern="1200" dirty="0"/>
        </a:p>
      </dsp:txBody>
      <dsp:txXfrm>
        <a:off x="366580" y="1445078"/>
        <a:ext cx="1758042" cy="1758042"/>
      </dsp:txXfrm>
    </dsp:sp>
    <dsp:sp modelId="{599F97AB-47BB-4160-9FB7-C05941EA9172}">
      <dsp:nvSpPr>
        <dsp:cNvPr id="0" name=""/>
        <dsp:cNvSpPr/>
      </dsp:nvSpPr>
      <dsp:spPr>
        <a:xfrm>
          <a:off x="1991476" y="1080975"/>
          <a:ext cx="2486248" cy="24862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827" tIns="20320" rIns="136827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Growing commonalities in  DP principles, yet the devil in the detail</a:t>
          </a:r>
          <a:endParaRPr lang="en-GB" sz="1600" kern="1200" dirty="0"/>
        </a:p>
      </dsp:txBody>
      <dsp:txXfrm>
        <a:off x="2355579" y="1445078"/>
        <a:ext cx="1758042" cy="1758042"/>
      </dsp:txXfrm>
    </dsp:sp>
    <dsp:sp modelId="{BEE28604-E2DB-464A-8BEC-EFE32943AD76}">
      <dsp:nvSpPr>
        <dsp:cNvPr id="0" name=""/>
        <dsp:cNvSpPr/>
      </dsp:nvSpPr>
      <dsp:spPr>
        <a:xfrm>
          <a:off x="3980475" y="1080975"/>
          <a:ext cx="2486248" cy="24862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827" tIns="20320" rIns="136827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Raising political stakes complicate existing legal complexity </a:t>
          </a:r>
          <a:endParaRPr lang="en-GB" sz="1600" kern="1200" dirty="0"/>
        </a:p>
      </dsp:txBody>
      <dsp:txXfrm>
        <a:off x="4344578" y="1445078"/>
        <a:ext cx="1758042" cy="1758042"/>
      </dsp:txXfrm>
    </dsp:sp>
    <dsp:sp modelId="{0B68CD77-2DA8-4145-8076-B9AC558FD115}">
      <dsp:nvSpPr>
        <dsp:cNvPr id="0" name=""/>
        <dsp:cNvSpPr/>
      </dsp:nvSpPr>
      <dsp:spPr>
        <a:xfrm>
          <a:off x="5969473" y="1080975"/>
          <a:ext cx="2486248" cy="24862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827" tIns="20320" rIns="136827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Globalisation and technology will require harmonised approaches - Big Data, Internet of Things</a:t>
          </a:r>
          <a:endParaRPr lang="en-GB" sz="1600" kern="1200" dirty="0"/>
        </a:p>
      </dsp:txBody>
      <dsp:txXfrm>
        <a:off x="6333576" y="1445078"/>
        <a:ext cx="1758042" cy="1758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60114-E828-414B-AF30-5C4656292896}">
      <dsp:nvSpPr>
        <dsp:cNvPr id="0" name=""/>
        <dsp:cNvSpPr/>
      </dsp:nvSpPr>
      <dsp:spPr>
        <a:xfrm>
          <a:off x="2059990" y="269290"/>
          <a:ext cx="2045665" cy="204566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baseline="0" dirty="0" smtClean="0"/>
            <a:t>Accountability – Corporate Privacy Programs</a:t>
          </a:r>
          <a:endParaRPr lang="en-GB" sz="1600" b="1" kern="1200" dirty="0"/>
        </a:p>
      </dsp:txBody>
      <dsp:txXfrm>
        <a:off x="2659151" y="868451"/>
        <a:ext cx="1446504" cy="1446504"/>
      </dsp:txXfrm>
    </dsp:sp>
    <dsp:sp modelId="{915416FA-DB0D-4894-A0C9-7D9BF368198C}">
      <dsp:nvSpPr>
        <dsp:cNvPr id="0" name=""/>
        <dsp:cNvSpPr/>
      </dsp:nvSpPr>
      <dsp:spPr>
        <a:xfrm rot="5400000">
          <a:off x="4200144" y="269290"/>
          <a:ext cx="2045665" cy="2045665"/>
        </a:xfrm>
        <a:prstGeom prst="pieWedg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Privacy Risk Management</a:t>
          </a:r>
          <a:endParaRPr lang="en-GB" sz="1600" b="1" kern="1200" dirty="0"/>
        </a:p>
      </dsp:txBody>
      <dsp:txXfrm rot="-5400000">
        <a:off x="4200144" y="868451"/>
        <a:ext cx="1446504" cy="1446504"/>
      </dsp:txXfrm>
    </dsp:sp>
    <dsp:sp modelId="{40526F79-B4B2-496D-9E55-A0455C89C14F}">
      <dsp:nvSpPr>
        <dsp:cNvPr id="0" name=""/>
        <dsp:cNvSpPr/>
      </dsp:nvSpPr>
      <dsp:spPr>
        <a:xfrm rot="10800000">
          <a:off x="4200144" y="2409443"/>
          <a:ext cx="2045665" cy="2045665"/>
        </a:xfrm>
        <a:prstGeom prst="pieWedg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baseline="0" dirty="0" smtClean="0"/>
            <a:t>Privacy by Design</a:t>
          </a:r>
          <a:endParaRPr lang="en-GB" sz="1600" b="1" kern="1200" dirty="0"/>
        </a:p>
      </dsp:txBody>
      <dsp:txXfrm rot="10800000">
        <a:off x="4200144" y="2409443"/>
        <a:ext cx="1446504" cy="1446504"/>
      </dsp:txXfrm>
    </dsp:sp>
    <dsp:sp modelId="{A78748B8-6891-4FF4-94F2-B9745256D781}">
      <dsp:nvSpPr>
        <dsp:cNvPr id="0" name=""/>
        <dsp:cNvSpPr/>
      </dsp:nvSpPr>
      <dsp:spPr>
        <a:xfrm rot="16200000">
          <a:off x="2059990" y="2409443"/>
          <a:ext cx="2045665" cy="2045665"/>
        </a:xfrm>
        <a:prstGeom prst="pieWedg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Evolving interpretation of DP principles</a:t>
          </a:r>
          <a:r>
            <a:rPr lang="en-GB" sz="1600" kern="1200" baseline="0" dirty="0" smtClean="0"/>
            <a:t>	</a:t>
          </a:r>
          <a:endParaRPr lang="en-GB" sz="1600" kern="1200" dirty="0"/>
        </a:p>
      </dsp:txBody>
      <dsp:txXfrm rot="5400000">
        <a:off x="2659151" y="2409443"/>
        <a:ext cx="1446504" cy="1446504"/>
      </dsp:txXfrm>
    </dsp:sp>
    <dsp:sp modelId="{555BFC1D-56CB-4DD8-9D2F-65B407C28598}">
      <dsp:nvSpPr>
        <dsp:cNvPr id="0" name=""/>
        <dsp:cNvSpPr/>
      </dsp:nvSpPr>
      <dsp:spPr>
        <a:xfrm>
          <a:off x="3799751" y="1937004"/>
          <a:ext cx="706297" cy="614172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2C17337-E56B-4640-B1AA-46543F20BF11}">
      <dsp:nvSpPr>
        <dsp:cNvPr id="0" name=""/>
        <dsp:cNvSpPr/>
      </dsp:nvSpPr>
      <dsp:spPr>
        <a:xfrm rot="10800000">
          <a:off x="3799751" y="2173223"/>
          <a:ext cx="706297" cy="614172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88879-13ED-4F98-94C1-A88D435D4C96}">
      <dsp:nvSpPr>
        <dsp:cNvPr id="0" name=""/>
        <dsp:cNvSpPr/>
      </dsp:nvSpPr>
      <dsp:spPr>
        <a:xfrm>
          <a:off x="329465" y="-9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53B354-5DE6-4867-B727-22B135D085D5}">
      <dsp:nvSpPr>
        <dsp:cNvPr id="0" name=""/>
        <dsp:cNvSpPr/>
      </dsp:nvSpPr>
      <dsp:spPr>
        <a:xfrm>
          <a:off x="1050795" y="3346985"/>
          <a:ext cx="166555" cy="166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A0882-3A5D-49EE-8EB4-793256A7549E}">
      <dsp:nvSpPr>
        <dsp:cNvPr id="0" name=""/>
        <dsp:cNvSpPr/>
      </dsp:nvSpPr>
      <dsp:spPr>
        <a:xfrm>
          <a:off x="1152353" y="3448779"/>
          <a:ext cx="1052594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 Thought leadership</a:t>
          </a:r>
          <a:endParaRPr lang="en-GB" sz="1200" b="1" kern="1200" dirty="0"/>
        </a:p>
      </dsp:txBody>
      <dsp:txXfrm>
        <a:off x="1152353" y="3448779"/>
        <a:ext cx="1052594" cy="1077179"/>
      </dsp:txXfrm>
    </dsp:sp>
    <dsp:sp modelId="{50355A86-1BBB-4B5A-ABB1-406E03157FE9}">
      <dsp:nvSpPr>
        <dsp:cNvPr id="0" name=""/>
        <dsp:cNvSpPr/>
      </dsp:nvSpPr>
      <dsp:spPr>
        <a:xfrm>
          <a:off x="1952367" y="2480715"/>
          <a:ext cx="260695" cy="260695"/>
        </a:xfrm>
        <a:prstGeom prst="ellipse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E63E5F-2C12-437C-8685-D62B5F11004F}">
      <dsp:nvSpPr>
        <dsp:cNvPr id="0" name=""/>
        <dsp:cNvSpPr/>
      </dsp:nvSpPr>
      <dsp:spPr>
        <a:xfrm>
          <a:off x="2156655" y="2629584"/>
          <a:ext cx="1202095" cy="189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Rise of accountability models in corporate practices</a:t>
          </a:r>
          <a:endParaRPr lang="en-GB" sz="1200" b="1" kern="1200" dirty="0"/>
        </a:p>
      </dsp:txBody>
      <dsp:txXfrm>
        <a:off x="2156655" y="2629584"/>
        <a:ext cx="1202095" cy="1896378"/>
      </dsp:txXfrm>
    </dsp:sp>
    <dsp:sp modelId="{BE8A4986-4237-48B0-822C-85E6540989FB}">
      <dsp:nvSpPr>
        <dsp:cNvPr id="0" name=""/>
        <dsp:cNvSpPr/>
      </dsp:nvSpPr>
      <dsp:spPr>
        <a:xfrm>
          <a:off x="3111013" y="1790053"/>
          <a:ext cx="347593" cy="347593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B6B46-FA0A-451F-81CA-F08765350214}">
      <dsp:nvSpPr>
        <dsp:cNvPr id="0" name=""/>
        <dsp:cNvSpPr/>
      </dsp:nvSpPr>
      <dsp:spPr>
        <a:xfrm>
          <a:off x="3382448" y="1980104"/>
          <a:ext cx="1397617" cy="254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Regulators’ requirements post enforcement</a:t>
          </a:r>
          <a:endParaRPr lang="en-GB" sz="1200" b="1" kern="1200" dirty="0"/>
        </a:p>
      </dsp:txBody>
      <dsp:txXfrm>
        <a:off x="3382448" y="1980104"/>
        <a:ext cx="1397617" cy="2543591"/>
      </dsp:txXfrm>
    </dsp:sp>
    <dsp:sp modelId="{A72C432E-BEC3-4C79-B89D-601DD8159463}">
      <dsp:nvSpPr>
        <dsp:cNvPr id="0" name=""/>
        <dsp:cNvSpPr/>
      </dsp:nvSpPr>
      <dsp:spPr>
        <a:xfrm>
          <a:off x="4457940" y="1250559"/>
          <a:ext cx="448975" cy="448975"/>
        </a:xfrm>
        <a:prstGeom prst="ellipse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4188C0-6D08-44B2-99B8-4B323FFC522A}">
      <dsp:nvSpPr>
        <dsp:cNvPr id="0" name=""/>
        <dsp:cNvSpPr/>
      </dsp:nvSpPr>
      <dsp:spPr>
        <a:xfrm>
          <a:off x="4702516" y="1493567"/>
          <a:ext cx="1448308" cy="303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New laws incorporating accountability obligation and regulators issuing guidance</a:t>
          </a:r>
        </a:p>
      </dsp:txBody>
      <dsp:txXfrm>
        <a:off x="4702516" y="1493567"/>
        <a:ext cx="1448308" cy="3032395"/>
      </dsp:txXfrm>
    </dsp:sp>
    <dsp:sp modelId="{F20FD0F6-4DF8-4D55-B35C-072B10884E80}">
      <dsp:nvSpPr>
        <dsp:cNvPr id="0" name=""/>
        <dsp:cNvSpPr/>
      </dsp:nvSpPr>
      <dsp:spPr>
        <a:xfrm>
          <a:off x="5844695" y="890292"/>
          <a:ext cx="572081" cy="572081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BA382C-B8BA-40A0-9332-02D96A7FBDBE}">
      <dsp:nvSpPr>
        <dsp:cNvPr id="0" name=""/>
        <dsp:cNvSpPr/>
      </dsp:nvSpPr>
      <dsp:spPr>
        <a:xfrm>
          <a:off x="6155188" y="1139291"/>
          <a:ext cx="2074411" cy="340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baseline="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/>
            <a:t>Expectation of comprehensive, effective and evidenced privacy compliance programs with C-suit oversight and corporate DP Officers  </a:t>
          </a:r>
          <a:endParaRPr lang="en-GB" sz="1200" b="1" kern="1200" dirty="0"/>
        </a:p>
      </dsp:txBody>
      <dsp:txXfrm>
        <a:off x="6155188" y="1139291"/>
        <a:ext cx="2074411" cy="3405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CB9A-1DC7-4ECE-97E8-2F24CDF39A04}">
      <dsp:nvSpPr>
        <dsp:cNvPr id="0" name=""/>
        <dsp:cNvSpPr/>
      </dsp:nvSpPr>
      <dsp:spPr>
        <a:xfrm>
          <a:off x="622934" y="0"/>
          <a:ext cx="7059930" cy="44196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706FD2-5CE0-4AC3-AF04-AFA4DF8DCE1C}">
      <dsp:nvSpPr>
        <dsp:cNvPr id="0" name=""/>
        <dsp:cNvSpPr/>
      </dsp:nvSpPr>
      <dsp:spPr>
        <a:xfrm>
          <a:off x="1622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Corporate Privacy Programs</a:t>
          </a:r>
          <a:endParaRPr lang="en-GB" sz="1400" b="1" kern="1200" dirty="0"/>
        </a:p>
      </dsp:txBody>
      <dsp:txXfrm>
        <a:off x="52284" y="1376542"/>
        <a:ext cx="936495" cy="1666516"/>
      </dsp:txXfrm>
    </dsp:sp>
    <dsp:sp modelId="{9FE6B584-EF3E-4E75-97B8-6DD2F32C4163}">
      <dsp:nvSpPr>
        <dsp:cNvPr id="0" name=""/>
        <dsp:cNvSpPr/>
      </dsp:nvSpPr>
      <dsp:spPr>
        <a:xfrm>
          <a:off x="1212411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Binding Corporate Rules (</a:t>
          </a:r>
          <a:r>
            <a:rPr lang="en-GB" sz="1400" b="1" kern="1200" dirty="0" err="1" smtClean="0"/>
            <a:t>BCR</a:t>
          </a:r>
          <a:r>
            <a:rPr lang="en-GB" sz="1400" b="1" kern="1200" dirty="0" smtClean="0"/>
            <a:t>)</a:t>
          </a:r>
          <a:endParaRPr lang="en-GB" sz="1400" b="1" kern="1200" dirty="0"/>
        </a:p>
      </dsp:txBody>
      <dsp:txXfrm>
        <a:off x="1263073" y="1376542"/>
        <a:ext cx="936495" cy="1666516"/>
      </dsp:txXfrm>
    </dsp:sp>
    <dsp:sp modelId="{03F99042-A68F-479C-A334-224EA20B975F}">
      <dsp:nvSpPr>
        <dsp:cNvPr id="0" name=""/>
        <dsp:cNvSpPr/>
      </dsp:nvSpPr>
      <dsp:spPr>
        <a:xfrm>
          <a:off x="2423200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APEC Cross Border Privacy Rules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(</a:t>
          </a:r>
          <a:r>
            <a:rPr lang="en-GB" sz="1400" b="1" kern="1200" dirty="0" err="1" smtClean="0"/>
            <a:t>CBPR</a:t>
          </a:r>
          <a:r>
            <a:rPr lang="en-GB" sz="1400" b="1" kern="1200" dirty="0" smtClean="0"/>
            <a:t>)</a:t>
          </a:r>
          <a:endParaRPr lang="en-GB" sz="1400" b="1" kern="1200" dirty="0"/>
        </a:p>
      </dsp:txBody>
      <dsp:txXfrm>
        <a:off x="2473862" y="1376542"/>
        <a:ext cx="936495" cy="1666516"/>
      </dsp:txXfrm>
    </dsp:sp>
    <dsp:sp modelId="{4AA9BAB9-4E6D-4071-9BD0-FB7579713A59}">
      <dsp:nvSpPr>
        <dsp:cNvPr id="0" name=""/>
        <dsp:cNvSpPr/>
      </dsp:nvSpPr>
      <dsp:spPr>
        <a:xfrm>
          <a:off x="3633990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Safe Harbour</a:t>
          </a:r>
          <a:endParaRPr lang="en-GB" sz="1400" b="1" kern="1200" dirty="0"/>
        </a:p>
      </dsp:txBody>
      <dsp:txXfrm>
        <a:off x="3684652" y="1376542"/>
        <a:ext cx="936495" cy="1666516"/>
      </dsp:txXfrm>
    </dsp:sp>
    <dsp:sp modelId="{2F2E9255-1F65-4CAF-A8AB-2667B653F185}">
      <dsp:nvSpPr>
        <dsp:cNvPr id="0" name=""/>
        <dsp:cNvSpPr/>
      </dsp:nvSpPr>
      <dsp:spPr>
        <a:xfrm>
          <a:off x="4844779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Codes of Conduct</a:t>
          </a:r>
          <a:endParaRPr lang="en-GB" sz="1400" b="1" kern="1200" dirty="0"/>
        </a:p>
      </dsp:txBody>
      <dsp:txXfrm>
        <a:off x="4895441" y="1376542"/>
        <a:ext cx="936495" cy="1666516"/>
      </dsp:txXfrm>
    </dsp:sp>
    <dsp:sp modelId="{DA4AF822-B251-4C4B-9120-AD658B11CB4E}">
      <dsp:nvSpPr>
        <dsp:cNvPr id="0" name=""/>
        <dsp:cNvSpPr/>
      </dsp:nvSpPr>
      <dsp:spPr>
        <a:xfrm>
          <a:off x="6055568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Certifications &amp; Seals</a:t>
          </a:r>
          <a:endParaRPr lang="en-GB" sz="1400" b="1" kern="1200" dirty="0"/>
        </a:p>
      </dsp:txBody>
      <dsp:txXfrm>
        <a:off x="6106230" y="1376542"/>
        <a:ext cx="936495" cy="1666516"/>
      </dsp:txXfrm>
    </dsp:sp>
    <dsp:sp modelId="{891B46D8-F6AD-45C3-AA8D-C6D95947C0E9}">
      <dsp:nvSpPr>
        <dsp:cNvPr id="0" name=""/>
        <dsp:cNvSpPr/>
      </dsp:nvSpPr>
      <dsp:spPr>
        <a:xfrm>
          <a:off x="7266358" y="1325880"/>
          <a:ext cx="1037819" cy="176784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ISO Standards </a:t>
          </a:r>
          <a:endParaRPr lang="en-GB" sz="1400" b="1" kern="1200" dirty="0"/>
        </a:p>
      </dsp:txBody>
      <dsp:txXfrm>
        <a:off x="7317020" y="1376542"/>
        <a:ext cx="936495" cy="1666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r">
              <a:defRPr sz="1200"/>
            </a:lvl1pPr>
          </a:lstStyle>
          <a:p>
            <a:fld id="{CBE6FC54-66F7-4034-8319-7FC8258B4249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r">
              <a:defRPr sz="1200"/>
            </a:lvl1pPr>
          </a:lstStyle>
          <a:p>
            <a:fld id="{DF22245C-7E55-4839-BD06-C602727E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r">
              <a:defRPr sz="1200"/>
            </a:lvl1pPr>
          </a:lstStyle>
          <a:p>
            <a:fld id="{54D4CE00-D808-461D-8712-5F43DDEBBCC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9" tIns="46190" rIns="92379" bIns="461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79" tIns="46190" rIns="92379" bIns="4619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r">
              <a:defRPr sz="1200"/>
            </a:lvl1pPr>
          </a:lstStyle>
          <a:p>
            <a:fld id="{C91820F4-6616-4685-AFF1-0F8E793D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DCB0-83B3-4A50-9B1E-35E1249BB6CF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8315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ACFD-B41E-4819-BD96-A402DF8ACF65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716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7799-80D2-4726-9422-63EB16DBBE52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0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6A8D-2BCC-429A-B933-35C2864C1BC8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1795"/>
      </p:ext>
    </p:extLst>
  </p:cSld>
  <p:clrMapOvr>
    <a:masterClrMapping/>
  </p:clrMapOvr>
</p:sldLayout>
</file>

<file path=ppt/slideLayouts/slideLayout1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ea typeface="ＭＳ Ｐゴシック" pitchFamily="-105" charset="-128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2pPr>
              <a:lvl3pPr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3pPr>
              <a:lvl4pPr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4pPr>
              <a:lvl5pPr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-105" charset="-52"/>
                  <a:ea typeface="ＭＳ Ｐゴシック" pitchFamily="-105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0222F2-B57C-48DC-9944-EE01D471F2F3}" type="datetime1">
              <a:rPr lang="en-US" smtClean="0"/>
              <a:pPr>
                <a:defRPr/>
              </a:pPr>
              <a:t>12/1/2014</a:t>
            </a:fld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www.informationpolicycentre.com</a:t>
            </a:r>
            <a:endParaRPr lang="en-US" dirty="0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19B36D-16C2-43E2-8939-1665B76C2F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981200" cy="94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91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2pPr marL="621792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B2104-0C0D-44BE-8D7F-D13334F5C978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AB6DFFD3-72AA-4A69-9049-E4BB323FDC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8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>
            <a:scene3d>
              <a:camera prst="orthographicFront"/>
              <a:lightRig rig="soft" dir="t"/>
            </a:scene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68C56-6CD3-4500-AD8A-2AE378223A4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www.informationpolicycentre.com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F443-253A-456F-B351-32DBF42AB59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A7EE-B922-49C3-980A-52AE5541CDF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www.informationpolicycentre.com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93C84-FDB0-4C91-9D0A-C3AC82DCB44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7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99CBA-D3B2-494A-AE0F-28FE9208C0C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FC5B7-C55B-4457-B463-8A797BFD80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2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0959E-C4CD-4725-ACE7-DCD40D3779E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www.informationpolicycentre.com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3819F-118F-4C3E-AB34-44818D488ED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6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19736-3376-4F78-A004-F3C9E0609BD7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3A7E-D8A7-4567-9C9E-0EBE5C0115C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7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8CB-BEDD-4AF7-9F47-2D8DB4A0FC01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3062"/>
      </p:ext>
    </p:extLst>
  </p:cSld>
  <p:clrMapOvr>
    <a:masterClrMapping/>
  </p:clrMapOvr>
</p:sldLayout>
</file>

<file path=ppt/slideLayouts/slideLayout2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F9D92-041F-4331-BA44-F1A581E26D04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CE4A-E2C9-4087-8385-A8E398685D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ea typeface="ＭＳ Ｐゴシック" pitchFamily="-105" charset="-128"/>
            </a:endParaRPr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999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8744A-D45E-44C9-A50A-6991D75AAAF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www.informationpolicycentre.com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2A0CF-D586-4023-B393-487587E0EB4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5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D00D-553F-4691-AC90-978DEB729734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2ED6A-EE79-42E2-A090-C621072499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6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4B8A-E7CF-47E7-8A89-9229F5AF607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1A82-7DC7-467C-87D3-B25B9FF6EDA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85810"/>
      </p:ext>
    </p:extLst>
  </p:cSld>
  <p:clrMapOvr>
    <a:masterClrMapping/>
  </p:clrMapOvr>
</p:sldLayout>
</file>

<file path=ppt/slideLayouts/slideLayout2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BE39-2114-4AF9-A166-FF6EEBC81FC6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F6E4-C2DF-425A-9F75-0B283901AB7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0401"/>
      </p:ext>
    </p:extLst>
  </p:cSld>
  <p:clrMapOvr>
    <a:masterClrMapping/>
  </p:clrMapOvr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1_No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8CB-BEDD-4AF7-9F47-2D8DB4A0FC01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" y="0"/>
            <a:ext cx="9147243" cy="11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458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57BD-B125-44ED-9189-BF94A5DBD3E1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1694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EF0-0242-4344-B0EE-37E2D833725A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714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5E87-5E16-47B4-91FD-EF067380479D}" type="datetime1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879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E6E-FBB6-44CD-81F4-0630451FE3C1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3534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B8DA-740B-4D4D-BE41-FE39841234A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9828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844C-0863-4142-9F1A-3CA30D83BE2C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www.informationpolicycentre.com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058C-34FE-4CB5-B14A-5DAF9BA6459E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latin typeface="Cambria" panose="02040503050406030204" pitchFamily="18" charset="0"/>
              </a:rPr>
              <a:t>www.informationpolicycentre.com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4FCB-829A-493E-8A15-4FBDAE11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05" charset="-128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-105" charset="-52"/>
                <a:ea typeface="ＭＳ Ｐゴシック" pitchFamily="-105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85775" y="76200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81200"/>
            <a:ext cx="82296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Cambria" pitchFamily="-105" charset="0"/>
                <a:ea typeface="ＭＳ Ｐゴシック" pitchFamily="-105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72A1D2-4A02-420B-82C4-9B037BAA5FD6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10000" y="6146800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itchFamily="-105" charset="0"/>
                <a:ea typeface="ＭＳ Ｐゴシック" pitchFamily="-105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www.informationpolicycentre.com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-105" charset="-52"/>
                <a:ea typeface="ＭＳ Ｐゴシック" pitchFamily="-105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9DF6E4-C2DF-425A-9F75-0B283901AB70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6200"/>
            <a:ext cx="22479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5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itchFamily="18" charset="0"/>
          <a:ea typeface="ＭＳ Ｐゴシック" pitchFamily="-105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-105" charset="0"/>
          <a:ea typeface="ＭＳ Ｐゴシック" pitchFamily="-105" charset="-128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Cambria" pitchFamily="18" charset="0"/>
          <a:ea typeface="ＭＳ Ｐゴシック" pitchFamily="-105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Cambria" pitchFamily="18" charset="0"/>
          <a:ea typeface="ＭＳ Ｐゴシック" pitchFamily="-105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Cambria" pitchFamily="18" charset="0"/>
          <a:ea typeface="ＭＳ Ｐゴシック" pitchFamily="-105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Cambria" pitchFamily="18" charset="0"/>
          <a:ea typeface="ＭＳ Ｐゴシック" pitchFamily="-105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Cambria" pitchFamily="18" charset="0"/>
          <a:ea typeface="ＭＳ Ｐゴシック" pitchFamily="-105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" title=""/>
          <p:cNvSpPr txBox="1">
            <a:spLocks/>
          </p:cNvSpPr>
          <p:nvPr/>
        </p:nvSpPr>
        <p:spPr>
          <a:xfrm>
            <a:off x="-9525" y="3581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dirty="0" smtClean="0">
              <a:latin typeface="Cambria" panose="020405030504060302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dirty="0" smtClean="0"/>
              <a:t>		Global Data </a:t>
            </a:r>
            <a:r>
              <a:rPr lang="en-US" dirty="0"/>
              <a:t>P</a:t>
            </a:r>
            <a:r>
              <a:rPr lang="en-US" dirty="0" smtClean="0"/>
              <a:t>rivacy </a:t>
            </a:r>
            <a:r>
              <a:rPr lang="en-US" dirty="0"/>
              <a:t>L</a:t>
            </a:r>
            <a:r>
              <a:rPr lang="en-US" dirty="0" smtClean="0"/>
              <a:t>aw and Practice - Looking </a:t>
            </a:r>
            <a:r>
              <a:rPr lang="en-US" dirty="0"/>
              <a:t>A</a:t>
            </a:r>
            <a:r>
              <a:rPr lang="en-US" dirty="0" smtClean="0"/>
              <a:t>round the Corners			 </a:t>
            </a:r>
            <a:r>
              <a:rPr lang="en-US" dirty="0" smtClean="0">
                <a:latin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TextBox 4" descr="" title=""/>
          <p:cNvSpPr txBox="1"/>
          <p:nvPr/>
        </p:nvSpPr>
        <p:spPr>
          <a:xfrm>
            <a:off x="304801" y="5638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eaLnBrk="1" hangingPunct="1"/>
            <a:r>
              <a:rPr lang="en-US" sz="2000" dirty="0" smtClean="0">
                <a:latin typeface="Cambria" panose="02040503050406030204" pitchFamily="18" charset="0"/>
              </a:rPr>
              <a:t>Bojana Bellamy, President, Centre for Information Policy Leadership </a:t>
            </a:r>
          </a:p>
          <a:p>
            <a:pPr marR="0" algn="r" eaLnBrk="1" hangingPunct="1"/>
            <a:r>
              <a:rPr lang="en-US" sz="2000" dirty="0" err="1" smtClean="0">
                <a:latin typeface="Cambria" panose="02040503050406030204" pitchFamily="18" charset="0"/>
              </a:rPr>
              <a:t>NIST</a:t>
            </a:r>
            <a:r>
              <a:rPr lang="en-US" sz="2000" dirty="0" smtClean="0">
                <a:latin typeface="Cambria" panose="02040503050406030204" pitchFamily="18" charset="0"/>
              </a:rPr>
              <a:t>, December 2014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ounded Rectangle 3" descr="" title=""/>
          <p:cNvSpPr/>
          <p:nvPr/>
        </p:nvSpPr>
        <p:spPr>
          <a:xfrm>
            <a:off x="914400" y="5791200"/>
            <a:ext cx="7162800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</a:rPr>
              <a:t>Substantive rules,  Implementation infrastructure,  Verification, Demonstration</a:t>
            </a:r>
            <a:endParaRPr lang="en-GB" sz="1800" i="0" dirty="0">
              <a:solidFill>
                <a:prstClr val="white"/>
              </a:solidFill>
            </a:endParaRPr>
          </a:p>
        </p:txBody>
      </p:sp>
      <p:sp>
        <p:nvSpPr>
          <p:cNvPr id="5" name="Rectangle 4" descr="" title=""/>
          <p:cNvSpPr/>
          <p:nvPr/>
        </p:nvSpPr>
        <p:spPr>
          <a:xfrm>
            <a:off x="2038349" y="304800"/>
            <a:ext cx="5476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Many faces of Accountability</a:t>
            </a:r>
            <a:endParaRPr lang="en-GB" sz="2800" dirty="0"/>
          </a:p>
        </p:txBody>
      </p:sp>
      <p:graphicFrame>
        <p:nvGraphicFramePr>
          <p:cNvPr id="6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380160"/>
              </p:ext>
            </p:extLst>
          </p:nvPr>
        </p:nvGraphicFramePr>
        <p:xfrm>
          <a:off x="457200" y="1295400"/>
          <a:ext cx="8305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8358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 descr="" title=""/>
          <p:cNvSpPr txBox="1">
            <a:spLocks/>
          </p:cNvSpPr>
          <p:nvPr/>
        </p:nvSpPr>
        <p:spPr>
          <a:xfrm>
            <a:off x="1905000" y="152400"/>
            <a:ext cx="6858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/>
              <a:t>Organisational Accountability and</a:t>
            </a:r>
            <a:br>
              <a:rPr lang="en-GB" sz="2800" dirty="0" smtClean="0"/>
            </a:br>
            <a:r>
              <a:rPr lang="en-GB" sz="2800" dirty="0" smtClean="0"/>
              <a:t>Privacy </a:t>
            </a:r>
            <a:r>
              <a:rPr lang="en-GB" sz="2800" dirty="0"/>
              <a:t>M</a:t>
            </a:r>
            <a:r>
              <a:rPr lang="en-GB" sz="2800" dirty="0" smtClean="0"/>
              <a:t>anagement </a:t>
            </a:r>
            <a:r>
              <a:rPr lang="en-GB" sz="2800" dirty="0"/>
              <a:t>P</a:t>
            </a:r>
            <a:r>
              <a:rPr lang="en-GB" sz="2800" dirty="0" smtClean="0"/>
              <a:t>rogram</a:t>
            </a:r>
            <a:endParaRPr lang="en-GB" sz="2800" dirty="0"/>
          </a:p>
        </p:txBody>
      </p:sp>
      <p:graphicFrame>
        <p:nvGraphicFramePr>
          <p:cNvPr id="5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32345"/>
              </p:ext>
            </p:extLst>
          </p:nvPr>
        </p:nvGraphicFramePr>
        <p:xfrm>
          <a:off x="457200" y="1295400"/>
          <a:ext cx="8077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52126"/>
      </p:ext>
    </p:extLst>
  </p:cSld>
  <p:clrMapOvr>
    <a:masterClrMapping/>
  </p:clrMapOvr>
</p:sld>
</file>

<file path=ppt/slides/slide12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 descr="" title=""/>
          <p:cNvSpPr txBox="1">
            <a:spLocks/>
          </p:cNvSpPr>
          <p:nvPr/>
        </p:nvSpPr>
        <p:spPr>
          <a:xfrm>
            <a:off x="2181225" y="533400"/>
            <a:ext cx="57912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/>
              <a:t>Why is privacy risk </a:t>
            </a:r>
            <a:r>
              <a:rPr lang="en-GB" sz="2800" dirty="0" err="1" smtClean="0"/>
              <a:t>management“In</a:t>
            </a:r>
            <a:r>
              <a:rPr lang="en-GB" sz="2800" dirty="0" smtClean="0"/>
              <a:t>”?</a:t>
            </a:r>
            <a:endParaRPr lang="en-GB" sz="2800" dirty="0"/>
          </a:p>
        </p:txBody>
      </p:sp>
      <p:graphicFrame>
        <p:nvGraphicFramePr>
          <p:cNvPr id="8" name="Content Placeholder 5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79426"/>
              </p:ext>
            </p:extLst>
          </p:nvPr>
        </p:nvGraphicFramePr>
        <p:xfrm>
          <a:off x="304800" y="1524000"/>
          <a:ext cx="8610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0018"/>
      </p:ext>
    </p:extLst>
  </p:cSld>
  <p:clrMapOvr>
    <a:masterClrMapping/>
  </p:clrMapOvr>
</p:sld>
</file>

<file path=ppt/slides/slide13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 descr="" title=""/>
          <p:cNvSpPr txBox="1">
            <a:spLocks/>
          </p:cNvSpPr>
          <p:nvPr/>
        </p:nvSpPr>
        <p:spPr>
          <a:xfrm>
            <a:off x="2057400" y="228600"/>
            <a:ext cx="6629400" cy="838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Benefits of a risk-based </a:t>
            </a:r>
            <a:r>
              <a:rPr lang="en-GB" sz="3200" dirty="0"/>
              <a:t>a</a:t>
            </a:r>
            <a:r>
              <a:rPr lang="en-GB" sz="3200" dirty="0" smtClean="0"/>
              <a:t>pproach</a:t>
            </a:r>
            <a:br>
              <a:rPr lang="en-GB" sz="3200" dirty="0" smtClean="0"/>
            </a:br>
            <a:r>
              <a:rPr lang="en-GB" sz="3200" dirty="0" smtClean="0"/>
              <a:t>to privacy</a:t>
            </a:r>
            <a:endParaRPr lang="en-GB" sz="3200" dirty="0"/>
          </a:p>
        </p:txBody>
      </p:sp>
      <p:graphicFrame>
        <p:nvGraphicFramePr>
          <p:cNvPr id="5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89162"/>
              </p:ext>
            </p:extLst>
          </p:nvPr>
        </p:nvGraphicFramePr>
        <p:xfrm>
          <a:off x="228600" y="1295400"/>
          <a:ext cx="8458200" cy="433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 descr="" title=""/>
          <p:cNvSpPr/>
          <p:nvPr/>
        </p:nvSpPr>
        <p:spPr>
          <a:xfrm>
            <a:off x="1066800" y="5791200"/>
            <a:ext cx="7315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Prospects to improve global interoperability by creating common expectations, common best practices and common outcomes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07015777"/>
      </p:ext>
    </p:extLst>
  </p:cSld>
  <p:clrMapOvr>
    <a:masterClrMapping/>
  </p:clrMapOvr>
</p:sld>
</file>

<file path=ppt/slides/slide14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 descr="" title=""/>
          <p:cNvSpPr txBox="1">
            <a:spLocks/>
          </p:cNvSpPr>
          <p:nvPr/>
        </p:nvSpPr>
        <p:spPr>
          <a:xfrm>
            <a:off x="1828800" y="47625"/>
            <a:ext cx="69342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/>
              <a:t>Risk assessment </a:t>
            </a:r>
            <a:r>
              <a:rPr lang="en-GB" sz="2800" dirty="0"/>
              <a:t>c</a:t>
            </a:r>
            <a:r>
              <a:rPr lang="en-GB" sz="2800" dirty="0" smtClean="0"/>
              <a:t>alibrates </a:t>
            </a:r>
            <a:r>
              <a:rPr lang="en-GB" sz="2800" dirty="0"/>
              <a:t>p</a:t>
            </a:r>
            <a:r>
              <a:rPr lang="en-GB" sz="2800" dirty="0" smtClean="0"/>
              <a:t>rivacy </a:t>
            </a:r>
            <a:r>
              <a:rPr lang="en-GB" sz="2800" dirty="0"/>
              <a:t>p</a:t>
            </a:r>
            <a:r>
              <a:rPr lang="en-GB" sz="2800" dirty="0" smtClean="0"/>
              <a:t>rogram and compliance</a:t>
            </a:r>
            <a:endParaRPr lang="en-GB" sz="2800" dirty="0"/>
          </a:p>
        </p:txBody>
      </p:sp>
      <p:graphicFrame>
        <p:nvGraphicFramePr>
          <p:cNvPr id="5" name="Content Placeholder 5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69132"/>
              </p:ext>
            </p:extLst>
          </p:nvPr>
        </p:nvGraphicFramePr>
        <p:xfrm>
          <a:off x="685800" y="16764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417761"/>
      </p:ext>
    </p:extLst>
  </p:cSld>
  <p:clrMapOvr>
    <a:masterClrMapping/>
  </p:clrMapOvr>
</p:sld>
</file>

<file path=ppt/slides/slide15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15186"/>
              </p:ext>
            </p:extLst>
          </p:nvPr>
        </p:nvGraphicFramePr>
        <p:xfrm>
          <a:off x="2904924" y="1143000"/>
          <a:ext cx="4648200" cy="494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 descr="" title=""/>
          <p:cNvGrpSpPr/>
          <p:nvPr/>
        </p:nvGrpSpPr>
        <p:grpSpPr>
          <a:xfrm>
            <a:off x="649624" y="1970287"/>
            <a:ext cx="2673658" cy="1295401"/>
            <a:chOff x="4952992" y="6"/>
            <a:chExt cx="2968302" cy="2968302"/>
          </a:xfrm>
        </p:grpSpPr>
        <p:sp>
          <p:nvSpPr>
            <p:cNvPr id="6" name="Up Arrow 5" descr="" title=""/>
            <p:cNvSpPr/>
            <p:nvPr/>
          </p:nvSpPr>
          <p:spPr>
            <a:xfrm rot="5400000">
              <a:off x="4952992" y="6"/>
              <a:ext cx="2968302" cy="2968302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Up Arrow 4" descr="" title=""/>
            <p:cNvSpPr/>
            <p:nvPr/>
          </p:nvSpPr>
          <p:spPr>
            <a:xfrm>
              <a:off x="4952992" y="742082"/>
              <a:ext cx="2448849" cy="14841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algn="ctr" defTabSz="622300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GB" sz="1400" i="0" dirty="0" smtClean="0">
                  <a:solidFill>
                    <a:prstClr val="white"/>
                  </a:solidFill>
                </a:rPr>
                <a:t>Identify and address risks to individuals</a:t>
              </a:r>
              <a:endParaRPr lang="en-GB" sz="1400" i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 descr="" title=""/>
          <p:cNvGrpSpPr/>
          <p:nvPr/>
        </p:nvGrpSpPr>
        <p:grpSpPr>
          <a:xfrm>
            <a:off x="699156" y="3799828"/>
            <a:ext cx="2772718" cy="1511423"/>
            <a:chOff x="4952992" y="6"/>
            <a:chExt cx="2968302" cy="2968302"/>
          </a:xfrm>
        </p:grpSpPr>
        <p:sp>
          <p:nvSpPr>
            <p:cNvPr id="9" name="Up Arrow 8" descr="" title=""/>
            <p:cNvSpPr/>
            <p:nvPr/>
          </p:nvSpPr>
          <p:spPr>
            <a:xfrm rot="5400000">
              <a:off x="4952992" y="6"/>
              <a:ext cx="2968302" cy="2968302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0" name="Up Arrow 4" descr="" title=""/>
            <p:cNvSpPr/>
            <p:nvPr/>
          </p:nvSpPr>
          <p:spPr>
            <a:xfrm>
              <a:off x="4952992" y="742082"/>
              <a:ext cx="2361361" cy="14841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algn="ctr" defTabSz="622300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i="0" dirty="0">
                  <a:solidFill>
                    <a:prstClr val="white"/>
                  </a:solidFill>
                </a:rPr>
                <a:t>I</a:t>
              </a:r>
              <a:r>
                <a:rPr lang="en-US" sz="1400" i="0" dirty="0" smtClean="0">
                  <a:solidFill>
                    <a:prstClr val="white"/>
                  </a:solidFill>
                </a:rPr>
                <a:t>mplement privacy &amp; security requirements in development and design to mitigate risks </a:t>
              </a:r>
              <a:endParaRPr lang="en-GB" sz="1400" i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ounded Rectangle 10" descr="" title=""/>
          <p:cNvSpPr/>
          <p:nvPr/>
        </p:nvSpPr>
        <p:spPr>
          <a:xfrm>
            <a:off x="838200" y="5638800"/>
            <a:ext cx="7772400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i="0" dirty="0" smtClean="0">
                <a:solidFill>
                  <a:prstClr val="white"/>
                </a:solidFill>
              </a:rPr>
              <a:t>Requires organisations to: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i="0" dirty="0">
                <a:solidFill>
                  <a:prstClr val="white"/>
                </a:solidFill>
              </a:rPr>
              <a:t>E</a:t>
            </a:r>
            <a:r>
              <a:rPr lang="en-GB" sz="1600" b="1" i="0" dirty="0" smtClean="0">
                <a:solidFill>
                  <a:prstClr val="white"/>
                </a:solidFill>
              </a:rPr>
              <a:t>mbed early, expert and multifunctional review in project lifecycle.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i="0" dirty="0" smtClean="0">
                <a:solidFill>
                  <a:prstClr val="white"/>
                </a:solidFill>
              </a:rPr>
              <a:t>Think about risk in a novel way</a:t>
            </a:r>
            <a:endParaRPr lang="en-GB" sz="1600" b="1" i="0" dirty="0">
              <a:solidFill>
                <a:prstClr val="white"/>
              </a:solidFill>
            </a:endParaRPr>
          </a:p>
        </p:txBody>
      </p:sp>
      <p:sp>
        <p:nvSpPr>
          <p:cNvPr id="12" name="Rectangle 11" descr="" title=""/>
          <p:cNvSpPr/>
          <p:nvPr/>
        </p:nvSpPr>
        <p:spPr>
          <a:xfrm>
            <a:off x="2085514" y="152400"/>
            <a:ext cx="6144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Risk management is linked to Privacy by Design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7225337"/>
      </p:ext>
    </p:extLst>
  </p:cSld>
  <p:clrMapOvr>
    <a:masterClrMapping/>
  </p:clrMapOvr>
</p:sld>
</file>

<file path=ppt/slides/slide16.xml><?xml version="1.0" encoding="utf-8"?>
<p:sld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" title="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89601"/>
              </p:ext>
            </p:extLst>
          </p:nvPr>
        </p:nvGraphicFramePr>
        <p:xfrm>
          <a:off x="76199" y="1219202"/>
          <a:ext cx="8915400" cy="431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181"/>
                <a:gridCol w="508233"/>
                <a:gridCol w="679767"/>
                <a:gridCol w="679767"/>
                <a:gridCol w="630091"/>
                <a:gridCol w="800686"/>
                <a:gridCol w="608521"/>
                <a:gridCol w="679767"/>
                <a:gridCol w="679767"/>
                <a:gridCol w="679767"/>
                <a:gridCol w="875853"/>
              </a:tblGrid>
              <a:tr h="255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</a:rPr>
                        <a:t>Version 1.0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DRAFT - Risk Matrix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20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</a:rPr>
                        <a:t>06/2014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  Unjustifiable Collection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        Inappropriate </a:t>
                      </a:r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</a:rPr>
                        <a:t>Use/Sharing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              Security Breach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 Aggregate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18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Inaccuracies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Lost Data 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Not Expected by individual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Stolen Data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18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Viewed as Unreasonable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Access Violation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Viewed as Unjustified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Risks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Likely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</a:rPr>
                        <a:t>Serious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Score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Likely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Serious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Score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Likely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Serious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Score 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</a:rPr>
                        <a:t>Risk Rank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</a:rPr>
                        <a:t>Tangible Harm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 Bodily Harm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 Loss of liberty or freedom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 Financial loss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 Other tangible loss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</a:rPr>
                        <a:t>Intangible Distress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Excessive surveillance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Cambria" panose="02040503050406030204" pitchFamily="18" charset="0"/>
                        </a:rPr>
                        <a:t>   Suppress </a:t>
                      </a: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free speech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Suppress associations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Cambria" panose="02040503050406030204" pitchFamily="18" charset="0"/>
                        </a:rPr>
                        <a:t>   Embarrassment/anxiety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Discrimination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Excessive state power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  <a:tr h="20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mbria" panose="02040503050406030204" pitchFamily="18" charset="0"/>
                        </a:rPr>
                        <a:t>   Loss of social trust </a:t>
                      </a:r>
                      <a:endParaRPr lang="en-US" sz="1200" b="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52895" marR="52895" marT="0" marB="0" anchor="b"/>
                </a:tc>
              </a:tr>
            </a:tbl>
          </a:graphicData>
        </a:graphic>
      </p:graphicFrame>
      <p:sp>
        <p:nvSpPr>
          <p:cNvPr id="5" name="TextBox 4" descr="" title=""/>
          <p:cNvSpPr txBox="1"/>
          <p:nvPr/>
        </p:nvSpPr>
        <p:spPr>
          <a:xfrm>
            <a:off x="228600" y="538688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Legend</a:t>
            </a:r>
            <a:r>
              <a:rPr lang="en-US" sz="1200" dirty="0">
                <a:latin typeface="Cambria" panose="02040503050406030204" pitchFamily="18" charset="0"/>
              </a:rPr>
              <a:t>: </a:t>
            </a:r>
            <a:endParaRPr lang="en-US" sz="1200" dirty="0" smtClean="0">
              <a:latin typeface="Cambria" panose="02040503050406030204" pitchFamily="18" charset="0"/>
            </a:endParaRPr>
          </a:p>
          <a:p>
            <a:endParaRPr lang="en-US" sz="1200" dirty="0" smtClean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Rank 'Likely' from 10 (high) to 1 (low) based on the highest score for any component </a:t>
            </a:r>
            <a:endParaRPr lang="en-US" sz="1200" dirty="0" smtClean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Rank 'Serious' from 10 (high) to 1 (low) based on the highest score for any component </a:t>
            </a:r>
          </a:p>
        </p:txBody>
      </p:sp>
      <p:sp>
        <p:nvSpPr>
          <p:cNvPr id="6" name="TextBox 5" descr="" title=""/>
          <p:cNvSpPr txBox="1"/>
          <p:nvPr/>
        </p:nvSpPr>
        <p:spPr>
          <a:xfrm>
            <a:off x="7162800" y="5386884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</a:rPr>
              <a:t>Aggregate Risk Rank</a:t>
            </a:r>
            <a:r>
              <a:rPr lang="en-US" sz="1200" dirty="0" smtClean="0">
                <a:latin typeface="Cambria" panose="02040503050406030204" pitchFamily="18" charset="0"/>
              </a:rPr>
              <a:t>: </a:t>
            </a:r>
          </a:p>
          <a:p>
            <a:endParaRPr lang="en-US" sz="1200" dirty="0" smtClean="0">
              <a:latin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</a:rPr>
              <a:t>Highest </a:t>
            </a:r>
            <a:r>
              <a:rPr lang="en-US" sz="1200" dirty="0">
                <a:latin typeface="Cambria" panose="02040503050406030204" pitchFamily="18" charset="0"/>
              </a:rPr>
              <a:t>score is </a:t>
            </a:r>
            <a:r>
              <a:rPr lang="en-US" sz="1200" dirty="0" smtClean="0">
                <a:latin typeface="Cambria" panose="02040503050406030204" pitchFamily="18" charset="0"/>
              </a:rPr>
              <a:t>300 </a:t>
            </a:r>
          </a:p>
          <a:p>
            <a:r>
              <a:rPr lang="en-US" sz="1200" dirty="0">
                <a:latin typeface="Cambria" panose="02040503050406030204" pitchFamily="18" charset="0"/>
              </a:rPr>
              <a:t>Lowest score is 0</a:t>
            </a:r>
          </a:p>
        </p:txBody>
      </p:sp>
      <p:sp>
        <p:nvSpPr>
          <p:cNvPr id="7" name="Footer Placeholder 3" descr="" title="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2" name="Slide Number Placeholder 1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 descr="" title=""/>
          <p:cNvSpPr/>
          <p:nvPr/>
        </p:nvSpPr>
        <p:spPr>
          <a:xfrm>
            <a:off x="2209800" y="304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/>
              <a:t>A possible risk matrix?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7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42939"/>
              </p:ext>
            </p:extLst>
          </p:nvPr>
        </p:nvGraphicFramePr>
        <p:xfrm>
          <a:off x="2904924" y="1143000"/>
          <a:ext cx="4648200" cy="494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909917"/>
              </p:ext>
            </p:extLst>
          </p:nvPr>
        </p:nvGraphicFramePr>
        <p:xfrm>
          <a:off x="457200" y="1981200"/>
          <a:ext cx="8229600" cy="402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 descr="" title=""/>
          <p:cNvSpPr/>
          <p:nvPr/>
        </p:nvSpPr>
        <p:spPr>
          <a:xfrm>
            <a:off x="2057400" y="152400"/>
            <a:ext cx="594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Evolving DP principles in the world of Big Data and Internet of Things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22033499"/>
      </p:ext>
    </p:extLst>
  </p:cSld>
  <p:clrMapOvr>
    <a:masterClrMapping/>
  </p:clrMapOvr>
</p:sld>
</file>

<file path=ppt/slides/slide18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671185"/>
              </p:ext>
            </p:extLst>
          </p:nvPr>
        </p:nvGraphicFramePr>
        <p:xfrm>
          <a:off x="304800" y="16002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 descr="" title=""/>
          <p:cNvSpPr/>
          <p:nvPr/>
        </p:nvSpPr>
        <p:spPr>
          <a:xfrm>
            <a:off x="2124074" y="28575"/>
            <a:ext cx="70199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Keeping focus individuals, with organisational accountability and responsibility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2404169"/>
      </p:ext>
    </p:extLst>
  </p:cSld>
  <p:clrMapOvr>
    <a:masterClrMapping/>
  </p:clrMapOvr>
</p:sld>
</file>

<file path=ppt/slides/slide2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 descr="" title=""/>
          <p:cNvSpPr txBox="1">
            <a:spLocks/>
          </p:cNvSpPr>
          <p:nvPr/>
        </p:nvSpPr>
        <p:spPr>
          <a:xfrm>
            <a:off x="2133600" y="47625"/>
            <a:ext cx="67818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/>
              <a:t>Data Privacy - a raising legal and business challenge for organisations</a:t>
            </a:r>
            <a:endParaRPr lang="en-GB" sz="2800" dirty="0"/>
          </a:p>
        </p:txBody>
      </p:sp>
      <p:graphicFrame>
        <p:nvGraphicFramePr>
          <p:cNvPr id="6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32976"/>
              </p:ext>
            </p:extLst>
          </p:nvPr>
        </p:nvGraphicFramePr>
        <p:xfrm>
          <a:off x="457200" y="1600200"/>
          <a:ext cx="8458200" cy="44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485476"/>
      </p:ext>
    </p:extLst>
  </p:cSld>
  <p:clrMapOvr>
    <a:masterClrMapping/>
  </p:clrMapOvr>
</p:sld>
</file>

<file path=ppt/slides/slide3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308987"/>
              </p:ext>
            </p:extLst>
          </p:nvPr>
        </p:nvGraphicFramePr>
        <p:xfrm>
          <a:off x="152400" y="1295400"/>
          <a:ext cx="883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 descr="" title=""/>
          <p:cNvSpPr/>
          <p:nvPr/>
        </p:nvSpPr>
        <p:spPr>
          <a:xfrm>
            <a:off x="2209800" y="76200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Proposed EU DP Regulation – </a:t>
            </a:r>
            <a:r>
              <a:rPr lang="en-GB" sz="2800" dirty="0" smtClean="0"/>
              <a:t>rethinking global privacy </a:t>
            </a:r>
            <a:r>
              <a:rPr lang="en-GB" sz="2800" dirty="0"/>
              <a:t>strategy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648095880"/>
      </p:ext>
    </p:extLst>
  </p:cSld>
  <p:clrMapOvr>
    <a:masterClrMapping/>
  </p:clrMapOvr>
</p:sld>
</file>

<file path=ppt/slides/slide4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 descr="" title=""/>
          <p:cNvSpPr/>
          <p:nvPr/>
        </p:nvSpPr>
        <p:spPr>
          <a:xfrm>
            <a:off x="2209800" y="457200"/>
            <a:ext cx="4870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Looking beyond the law and risk</a:t>
            </a:r>
          </a:p>
        </p:txBody>
      </p:sp>
      <p:graphicFrame>
        <p:nvGraphicFramePr>
          <p:cNvPr id="5" name="Diagram 4" descr="" title=""/>
          <p:cNvGraphicFramePr/>
          <p:nvPr>
            <p:extLst>
              <p:ext uri="{D42A27DB-BD31-4B8C-83A1-F6EECF244321}">
                <p14:modId xmlns:p14="http://schemas.microsoft.com/office/powerpoint/2010/main" val="1016128675"/>
              </p:ext>
            </p:extLst>
          </p:nvPr>
        </p:nvGraphicFramePr>
        <p:xfrm>
          <a:off x="1676400" y="2667000"/>
          <a:ext cx="6248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6" descr="" title=""/>
          <p:cNvSpPr txBox="1">
            <a:spLocks noChangeArrowheads="1"/>
          </p:cNvSpPr>
          <p:nvPr/>
        </p:nvSpPr>
        <p:spPr bwMode="gray">
          <a:xfrm>
            <a:off x="685800" y="1295400"/>
            <a:ext cx="8001000" cy="914400"/>
          </a:xfrm>
          <a:prstGeom prst="rect">
            <a:avLst/>
          </a:prstGeom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anchor="ctr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 fontAlgn="auto">
              <a:buClr>
                <a:prstClr val="black"/>
              </a:buClr>
              <a:buFont typeface="Wingdings 3"/>
              <a:buNone/>
            </a:pPr>
            <a:endParaRPr lang="en-GB" sz="2400" i="0" dirty="0" smtClean="0">
              <a:solidFill>
                <a:prstClr val="white"/>
              </a:solidFill>
            </a:endParaRPr>
          </a:p>
          <a:p>
            <a:pPr marL="109728" indent="0" algn="ctr" fontAlgn="auto">
              <a:buClr>
                <a:prstClr val="black"/>
              </a:buClr>
              <a:buFont typeface="Wingdings 3"/>
              <a:buNone/>
            </a:pPr>
            <a:r>
              <a:rPr lang="en-GB" sz="2400" i="0" dirty="0" smtClean="0">
                <a:solidFill>
                  <a:prstClr val="white"/>
                </a:solidFill>
              </a:rPr>
              <a:t>Data </a:t>
            </a:r>
            <a:r>
              <a:rPr lang="en-GB" sz="2400" i="0" dirty="0">
                <a:solidFill>
                  <a:prstClr val="white"/>
                </a:solidFill>
              </a:rPr>
              <a:t>privacy is </a:t>
            </a:r>
            <a:r>
              <a:rPr lang="en-GB" sz="2400" i="0" dirty="0" smtClean="0">
                <a:solidFill>
                  <a:prstClr val="white"/>
                </a:solidFill>
              </a:rPr>
              <a:t>more then just legal </a:t>
            </a:r>
            <a:r>
              <a:rPr lang="en-GB" sz="2400" i="0" dirty="0">
                <a:solidFill>
                  <a:prstClr val="white"/>
                </a:solidFill>
              </a:rPr>
              <a:t>compliance; </a:t>
            </a:r>
            <a:endParaRPr lang="en-GB" sz="2400" i="0" dirty="0" smtClean="0">
              <a:solidFill>
                <a:prstClr val="white"/>
              </a:solidFill>
            </a:endParaRPr>
          </a:p>
          <a:p>
            <a:pPr marL="109728" indent="0" algn="ctr" fontAlgn="auto">
              <a:buClr>
                <a:prstClr val="black"/>
              </a:buClr>
              <a:buFont typeface="Wingdings 3"/>
              <a:buNone/>
            </a:pPr>
            <a:r>
              <a:rPr lang="en-GB" sz="2400" i="0" dirty="0" smtClean="0">
                <a:solidFill>
                  <a:prstClr val="white"/>
                </a:solidFill>
              </a:rPr>
              <a:t>it </a:t>
            </a:r>
            <a:r>
              <a:rPr lang="en-GB" sz="2400" i="0" dirty="0">
                <a:solidFill>
                  <a:prstClr val="white"/>
                </a:solidFill>
              </a:rPr>
              <a:t>is </a:t>
            </a:r>
            <a:r>
              <a:rPr lang="en-GB" sz="2400" i="0" dirty="0" smtClean="0">
                <a:solidFill>
                  <a:prstClr val="white"/>
                </a:solidFill>
              </a:rPr>
              <a:t>a </a:t>
            </a:r>
            <a:r>
              <a:rPr lang="en-GB" sz="2400" i="0" dirty="0">
                <a:solidFill>
                  <a:prstClr val="white"/>
                </a:solidFill>
              </a:rPr>
              <a:t>business </a:t>
            </a:r>
            <a:r>
              <a:rPr lang="en-GB" sz="2400" i="0" dirty="0" smtClean="0">
                <a:solidFill>
                  <a:prstClr val="white"/>
                </a:solidFill>
              </a:rPr>
              <a:t>opportunity and business imperative</a:t>
            </a:r>
            <a:endParaRPr lang="en-GB" sz="2400" i="0" dirty="0">
              <a:solidFill>
                <a:prstClr val="white"/>
              </a:solidFill>
            </a:endParaRPr>
          </a:p>
          <a:p>
            <a:pPr marL="109728" indent="0" algn="ctr" fontAlgn="auto">
              <a:buClr>
                <a:prstClr val="black"/>
              </a:buClr>
              <a:buFont typeface="Wingdings 3"/>
              <a:buNone/>
            </a:pPr>
            <a:endParaRPr lang="en-GB" sz="2400" i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224"/>
      </p:ext>
    </p:extLst>
  </p:cSld>
  <p:clrMapOvr>
    <a:masterClrMapping/>
  </p:clrMapOvr>
</p:sld>
</file>

<file path=ppt/slides/slide5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 descr="" title=""/>
          <p:cNvSpPr/>
          <p:nvPr/>
        </p:nvSpPr>
        <p:spPr>
          <a:xfrm>
            <a:off x="2362200" y="304800"/>
            <a:ext cx="3338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Finding the balance</a:t>
            </a:r>
          </a:p>
        </p:txBody>
      </p:sp>
      <p:graphicFrame>
        <p:nvGraphicFramePr>
          <p:cNvPr id="5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748078"/>
              </p:ext>
            </p:extLst>
          </p:nvPr>
        </p:nvGraphicFramePr>
        <p:xfrm>
          <a:off x="914400" y="1524000"/>
          <a:ext cx="7772400" cy="402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 descr="" title=""/>
          <p:cNvSpPr/>
          <p:nvPr/>
        </p:nvSpPr>
        <p:spPr>
          <a:xfrm>
            <a:off x="1524000" y="5715000"/>
            <a:ext cx="62484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i="0" dirty="0">
                <a:solidFill>
                  <a:prstClr val="white"/>
                </a:solidFill>
              </a:rPr>
              <a:t>Requires senior leadership </a:t>
            </a:r>
            <a:r>
              <a:rPr lang="en-GB" sz="1800" i="0" dirty="0" smtClean="0">
                <a:solidFill>
                  <a:prstClr val="white"/>
                </a:solidFill>
              </a:rPr>
              <a:t>visibility, strategic approach and vision</a:t>
            </a:r>
            <a:endParaRPr lang="en-GB" sz="1800" i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9093"/>
      </p:ext>
    </p:extLst>
  </p:cSld>
  <p:clrMapOvr>
    <a:masterClrMapping/>
  </p:clrMapOvr>
</p:sld>
</file>

<file path=ppt/slides/slide6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239853"/>
              </p:ext>
            </p:extLst>
          </p:nvPr>
        </p:nvGraphicFramePr>
        <p:xfrm>
          <a:off x="457200" y="17526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3" descr="" title=""/>
          <p:cNvSpPr txBox="1">
            <a:spLocks/>
          </p:cNvSpPr>
          <p:nvPr/>
        </p:nvSpPr>
        <p:spPr>
          <a:xfrm>
            <a:off x="914400" y="9525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smtClean="0"/>
              <a:t>Organisations seeking  </a:t>
            </a:r>
            <a:br>
              <a:rPr lang="en-GB" sz="4000" smtClean="0"/>
            </a:br>
            <a:r>
              <a:rPr lang="en-GB" sz="4000" smtClean="0"/>
              <a:t>enlightened self-interest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2263205"/>
      </p:ext>
    </p:extLst>
  </p:cSld>
  <p:clrMapOvr>
    <a:masterClrMapping/>
  </p:clrMapOvr>
</p:sld>
</file>

<file path=ppt/slides/slide7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 descr="" title=""/>
          <p:cNvSpPr txBox="1">
            <a:spLocks/>
          </p:cNvSpPr>
          <p:nvPr/>
        </p:nvSpPr>
        <p:spPr>
          <a:xfrm>
            <a:off x="2362200" y="85725"/>
            <a:ext cx="6172200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/>
              <a:t>Global Data Privacy - Convergence or Divergence?</a:t>
            </a:r>
            <a:endParaRPr lang="en-GB" sz="2800" dirty="0"/>
          </a:p>
        </p:txBody>
      </p:sp>
      <p:graphicFrame>
        <p:nvGraphicFramePr>
          <p:cNvPr id="6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342387"/>
              </p:ext>
            </p:extLst>
          </p:nvPr>
        </p:nvGraphicFramePr>
        <p:xfrm>
          <a:off x="457200" y="1600200"/>
          <a:ext cx="8458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99754"/>
      </p:ext>
    </p:extLst>
  </p:cSld>
  <p:clrMapOvr>
    <a:masterClrMapping/>
  </p:clrMapOvr>
</p:sld>
</file>

<file path=ppt/slides/slide8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 descr="" title=""/>
          <p:cNvSpPr txBox="1">
            <a:spLocks/>
          </p:cNvSpPr>
          <p:nvPr/>
        </p:nvSpPr>
        <p:spPr>
          <a:xfrm>
            <a:off x="1981200" y="0"/>
            <a:ext cx="6553200" cy="9334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/>
              <a:t>Creating bridges - converging trends in global privacy law, policy and practice</a:t>
            </a:r>
            <a:endParaRPr lang="en-GB" sz="2800" dirty="0"/>
          </a:p>
        </p:txBody>
      </p:sp>
      <p:graphicFrame>
        <p:nvGraphicFramePr>
          <p:cNvPr id="7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237019"/>
              </p:ext>
            </p:extLst>
          </p:nvPr>
        </p:nvGraphicFramePr>
        <p:xfrm>
          <a:off x="457200" y="1752600"/>
          <a:ext cx="830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20737"/>
      </p:ext>
    </p:extLst>
  </p:cSld>
  <p:clrMapOvr>
    <a:masterClrMapping/>
  </p:clrMapOvr>
</p:sld>
</file>

<file path=ppt/slides/slide9.xml><?xml version="1.0" encoding="utf-8"?>
<p:sld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" titl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descr="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itchFamily="18" charset="0"/>
              </a:rPr>
              <a:t>www.informationpolicycentre.com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 descr="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FCB-829A-493E-8A15-4FBDAE11C6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 descr="" title=""/>
          <p:cNvSpPr/>
          <p:nvPr/>
        </p:nvSpPr>
        <p:spPr>
          <a:xfrm>
            <a:off x="2209800" y="30480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 global </a:t>
            </a:r>
            <a:r>
              <a:rPr lang="en-GB" sz="2800" dirty="0"/>
              <a:t>r</a:t>
            </a:r>
            <a:r>
              <a:rPr lang="en-GB" sz="2800" dirty="0" smtClean="0"/>
              <a:t>ise of accountability </a:t>
            </a:r>
            <a:endParaRPr lang="en-GB" sz="2800" dirty="0"/>
          </a:p>
        </p:txBody>
      </p:sp>
      <p:graphicFrame>
        <p:nvGraphicFramePr>
          <p:cNvPr id="6" name="Content Placeholder 4" descr="" title="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45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 descr="" title=""/>
          <p:cNvSpPr/>
          <p:nvPr/>
        </p:nvSpPr>
        <p:spPr>
          <a:xfrm>
            <a:off x="2819400" y="5486400"/>
            <a:ext cx="47244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i="0" dirty="0" smtClean="0">
                <a:solidFill>
                  <a:prstClr val="white"/>
                </a:solidFill>
              </a:rPr>
              <a:t>Requires continuous and serious commitment and resources</a:t>
            </a:r>
            <a:endParaRPr lang="en-GB" sz="1800" i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05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0</TotalTime>
  <Words>1267</Words>
  <Application>Microsoft Office PowerPoint</Application>
  <PresentationFormat>On-screen Show (4:3)</PresentationFormat>
  <Paragraphs>397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
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</dc:title>
  <dc:creator>
  </dc:creator>
  <cp:lastModifiedBy>
  </cp:lastModifiedBy>
  <cp:revision>1</cp:revision>
  <dcterms:modified xsi:type="dcterms:W3CDTF">1901-01-01T00:00:00Z</dcterms:modified>
</cp:coreProperties>
</file>