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EBCE0-6AC5-4D68-A3BA-3A4C91C9197D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74EB-39C5-49E3-B698-AD5C3617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19349" y="4100952"/>
            <a:ext cx="4038600" cy="245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9" y="3876389"/>
            <a:ext cx="581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02418" y="2101597"/>
            <a:ext cx="1262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scientists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488535" y="1838832"/>
            <a:ext cx="1300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Data architects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791200" y="2483943"/>
            <a:ext cx="1342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visualizers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731080" y="5019299"/>
            <a:ext cx="1632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change agents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127442" y="2183911"/>
            <a:ext cx="2022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engineer/operators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822360" y="5425365"/>
            <a:ext cx="1242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stewards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90649" y="2564911"/>
            <a:ext cx="284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Data virtualization/cloud specialists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562139" y="5040737"/>
            <a:ext cx="91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End-users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47800" y="2945911"/>
            <a:ext cx="155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Solution Providers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66800" y="5425365"/>
            <a:ext cx="2292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External</a:t>
            </a:r>
            <a:r>
              <a:rPr lang="en-US" sz="1400" dirty="0"/>
              <a:t> </a:t>
            </a:r>
            <a:r>
              <a:rPr lang="en-US" sz="1400" b="1" dirty="0"/>
              <a:t>Data Owners/Users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403576" y="1313535"/>
            <a:ext cx="1385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Technical Role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9139" y="1371600"/>
            <a:ext cx="16836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Data Analyst Role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48389" y="4432936"/>
            <a:ext cx="1744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Management Role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8776" y="4457855"/>
            <a:ext cx="1838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End Consumer Role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01443" y="1147294"/>
            <a:ext cx="4038600" cy="245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97" y="1004282"/>
            <a:ext cx="581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>
          <a:xfrm>
            <a:off x="292924" y="1147294"/>
            <a:ext cx="4038600" cy="245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1" y="981075"/>
            <a:ext cx="581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val 25"/>
          <p:cNvSpPr/>
          <p:nvPr/>
        </p:nvSpPr>
        <p:spPr>
          <a:xfrm>
            <a:off x="4644592" y="4028789"/>
            <a:ext cx="4038600" cy="245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72" y="3804226"/>
            <a:ext cx="581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68848" y="316468"/>
            <a:ext cx="67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DRAFT  </a:t>
            </a:r>
            <a:r>
              <a:rPr lang="en-US" b="1" dirty="0" smtClean="0"/>
              <a:t> – Align:  Taxonomy &amp; Roadmap Roles/User Groups –   </a:t>
            </a:r>
            <a:r>
              <a:rPr lang="en-US" b="1" dirty="0" smtClean="0">
                <a:solidFill>
                  <a:srgbClr val="FF0000"/>
                </a:solidFill>
              </a:rPr>
              <a:t>DRAFT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</dc:creator>
  <cp:lastModifiedBy>Bruno</cp:lastModifiedBy>
  <cp:revision>13</cp:revision>
  <dcterms:created xsi:type="dcterms:W3CDTF">2013-08-20T23:30:59Z</dcterms:created>
  <dcterms:modified xsi:type="dcterms:W3CDTF">2013-08-21T03:37:15Z</dcterms:modified>
</cp:coreProperties>
</file>