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96" y="-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965D48-14C4-0249-81D7-E6936D3EBEE2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FF1C8E-D877-2C4B-9C18-A825A81B0535}">
      <dgm:prSet phldrT="[Text]"/>
      <dgm:spPr/>
      <dgm:t>
        <a:bodyPr/>
        <a:lstStyle/>
        <a:p>
          <a:r>
            <a:rPr lang="en-US" dirty="0" smtClean="0"/>
            <a:t>API/Interface Taxonomy</a:t>
          </a:r>
          <a:endParaRPr lang="en-US" dirty="0"/>
        </a:p>
      </dgm:t>
    </dgm:pt>
    <dgm:pt modelId="{FACBF684-2B80-CC40-8DCF-9E6A6776D686}" type="parTrans" cxnId="{8B973280-C51A-5641-9600-1517A4E32054}">
      <dgm:prSet/>
      <dgm:spPr/>
      <dgm:t>
        <a:bodyPr/>
        <a:lstStyle/>
        <a:p>
          <a:endParaRPr lang="en-US"/>
        </a:p>
      </dgm:t>
    </dgm:pt>
    <dgm:pt modelId="{232AFE74-98CA-9349-92B5-707E716B9AB3}" type="sibTrans" cxnId="{8B973280-C51A-5641-9600-1517A4E32054}">
      <dgm:prSet/>
      <dgm:spPr/>
      <dgm:t>
        <a:bodyPr/>
        <a:lstStyle/>
        <a:p>
          <a:endParaRPr lang="en-US"/>
        </a:p>
      </dgm:t>
    </dgm:pt>
    <dgm:pt modelId="{52D1844C-0C14-704C-AA4F-F7CC5C0596D1}">
      <dgm:prSet phldrT="[Text]"/>
      <dgm:spPr/>
      <dgm:t>
        <a:bodyPr/>
        <a:lstStyle/>
        <a:p>
          <a:r>
            <a:rPr lang="en-US" dirty="0" smtClean="0"/>
            <a:t>Network Binding</a:t>
          </a:r>
          <a:endParaRPr lang="en-US" dirty="0"/>
        </a:p>
      </dgm:t>
    </dgm:pt>
    <dgm:pt modelId="{DE15C2DC-F651-AB45-9588-B81661DBACFE}" type="parTrans" cxnId="{D3393C94-D6A3-B44C-832C-CB08C36297DA}">
      <dgm:prSet/>
      <dgm:spPr/>
      <dgm:t>
        <a:bodyPr/>
        <a:lstStyle/>
        <a:p>
          <a:endParaRPr lang="en-US"/>
        </a:p>
      </dgm:t>
    </dgm:pt>
    <dgm:pt modelId="{157E4E6B-4CED-B640-A4D3-5224ABF408D7}" type="sibTrans" cxnId="{D3393C94-D6A3-B44C-832C-CB08C36297DA}">
      <dgm:prSet/>
      <dgm:spPr/>
      <dgm:t>
        <a:bodyPr/>
        <a:lstStyle/>
        <a:p>
          <a:endParaRPr lang="en-US"/>
        </a:p>
      </dgm:t>
    </dgm:pt>
    <dgm:pt modelId="{1BBF96D5-845A-064E-BA7C-CE4CF070664B}">
      <dgm:prSet phldrT="[Text]"/>
      <dgm:spPr/>
      <dgm:t>
        <a:bodyPr/>
        <a:lstStyle/>
        <a:p>
          <a:r>
            <a:rPr lang="en-US" dirty="0" smtClean="0"/>
            <a:t>RPC</a:t>
          </a:r>
          <a:endParaRPr lang="en-US" dirty="0"/>
        </a:p>
      </dgm:t>
    </dgm:pt>
    <dgm:pt modelId="{372985C0-C5B3-D142-AB5D-2D40D4448E28}" type="parTrans" cxnId="{C8E84607-7F0A-E144-A8E0-A7E790D779BB}">
      <dgm:prSet/>
      <dgm:spPr/>
      <dgm:t>
        <a:bodyPr/>
        <a:lstStyle/>
        <a:p>
          <a:endParaRPr lang="en-US"/>
        </a:p>
      </dgm:t>
    </dgm:pt>
    <dgm:pt modelId="{359D4583-1869-494F-9636-0426074EA73E}" type="sibTrans" cxnId="{C8E84607-7F0A-E144-A8E0-A7E790D779BB}">
      <dgm:prSet/>
      <dgm:spPr/>
      <dgm:t>
        <a:bodyPr/>
        <a:lstStyle/>
        <a:p>
          <a:endParaRPr lang="en-US"/>
        </a:p>
      </dgm:t>
    </dgm:pt>
    <dgm:pt modelId="{C9B751FD-5FCA-AC42-BCAF-13FEBA3BBC6D}">
      <dgm:prSet phldrT="[Text]"/>
      <dgm:spPr/>
      <dgm:t>
        <a:bodyPr/>
        <a:lstStyle/>
        <a:p>
          <a:r>
            <a:rPr lang="en-US" dirty="0" smtClean="0"/>
            <a:t>Protocol</a:t>
          </a:r>
          <a:endParaRPr lang="en-US" dirty="0"/>
        </a:p>
      </dgm:t>
    </dgm:pt>
    <dgm:pt modelId="{5FBBEC9D-DA12-B743-805B-04480CEB2DE5}" type="parTrans" cxnId="{F5E32E86-F6F8-314B-9262-1CFAE36780E8}">
      <dgm:prSet/>
      <dgm:spPr/>
      <dgm:t>
        <a:bodyPr/>
        <a:lstStyle/>
        <a:p>
          <a:endParaRPr lang="en-US"/>
        </a:p>
      </dgm:t>
    </dgm:pt>
    <dgm:pt modelId="{A48E75B5-8746-0842-8385-084CCAA8268A}" type="sibTrans" cxnId="{F5E32E86-F6F8-314B-9262-1CFAE36780E8}">
      <dgm:prSet/>
      <dgm:spPr/>
      <dgm:t>
        <a:bodyPr/>
        <a:lstStyle/>
        <a:p>
          <a:endParaRPr lang="en-US"/>
        </a:p>
      </dgm:t>
    </dgm:pt>
    <dgm:pt modelId="{97C700C0-F78C-5146-B014-12C9AA215D93}">
      <dgm:prSet phldrT="[Text]"/>
      <dgm:spPr/>
      <dgm:t>
        <a:bodyPr/>
        <a:lstStyle/>
        <a:p>
          <a:r>
            <a:rPr lang="en-US" dirty="0" smtClean="0"/>
            <a:t>Program Binding</a:t>
          </a:r>
          <a:endParaRPr lang="en-US" dirty="0"/>
        </a:p>
      </dgm:t>
    </dgm:pt>
    <dgm:pt modelId="{F459C6DF-0AED-7542-BF4F-8D0446DC17D6}" type="parTrans" cxnId="{FDC6C1ED-AC85-8A4E-A7E6-F3F23CA6D913}">
      <dgm:prSet/>
      <dgm:spPr/>
      <dgm:t>
        <a:bodyPr/>
        <a:lstStyle/>
        <a:p>
          <a:endParaRPr lang="en-US"/>
        </a:p>
      </dgm:t>
    </dgm:pt>
    <dgm:pt modelId="{B29C9193-63ED-8744-958A-02302C68AB88}" type="sibTrans" cxnId="{FDC6C1ED-AC85-8A4E-A7E6-F3F23CA6D913}">
      <dgm:prSet/>
      <dgm:spPr/>
      <dgm:t>
        <a:bodyPr/>
        <a:lstStyle/>
        <a:p>
          <a:endParaRPr lang="en-US"/>
        </a:p>
      </dgm:t>
    </dgm:pt>
    <dgm:pt modelId="{30E1E6BE-B505-2E45-88FB-610053F6BE7B}">
      <dgm:prSet phldrT="[Text]"/>
      <dgm:spPr/>
      <dgm:t>
        <a:bodyPr/>
        <a:lstStyle/>
        <a:p>
          <a:r>
            <a:rPr lang="en-US" dirty="0" smtClean="0"/>
            <a:t>Procedural</a:t>
          </a:r>
          <a:endParaRPr lang="en-US" dirty="0"/>
        </a:p>
      </dgm:t>
    </dgm:pt>
    <dgm:pt modelId="{74BE4B44-C737-124B-8142-0271CA15FABF}" type="parTrans" cxnId="{8B48C2AF-BE4C-C34B-8090-FE01DECD61B6}">
      <dgm:prSet/>
      <dgm:spPr/>
      <dgm:t>
        <a:bodyPr/>
        <a:lstStyle/>
        <a:p>
          <a:endParaRPr lang="en-US"/>
        </a:p>
      </dgm:t>
    </dgm:pt>
    <dgm:pt modelId="{C8D63CB5-F223-4643-944C-72C262D8C993}" type="sibTrans" cxnId="{8B48C2AF-BE4C-C34B-8090-FE01DECD61B6}">
      <dgm:prSet/>
      <dgm:spPr/>
      <dgm:t>
        <a:bodyPr/>
        <a:lstStyle/>
        <a:p>
          <a:endParaRPr lang="en-US"/>
        </a:p>
      </dgm:t>
    </dgm:pt>
    <dgm:pt modelId="{A4C65D9F-7FB9-3441-80C1-C0345AC5ADC6}">
      <dgm:prSet phldrT="[Text]"/>
      <dgm:spPr/>
      <dgm:t>
        <a:bodyPr/>
        <a:lstStyle/>
        <a:p>
          <a:r>
            <a:rPr lang="en-US" dirty="0" smtClean="0"/>
            <a:t>Class Based</a:t>
          </a:r>
          <a:endParaRPr lang="en-US" dirty="0"/>
        </a:p>
      </dgm:t>
    </dgm:pt>
    <dgm:pt modelId="{1F8221D8-F587-474F-BC21-A5A463FEA07C}" type="parTrans" cxnId="{02BC8B98-6A00-274C-A60F-2DFB7A3F624F}">
      <dgm:prSet/>
      <dgm:spPr/>
      <dgm:t>
        <a:bodyPr/>
        <a:lstStyle/>
        <a:p>
          <a:endParaRPr lang="en-US"/>
        </a:p>
      </dgm:t>
    </dgm:pt>
    <dgm:pt modelId="{85E24D1E-746C-294E-B788-A3DCC86FC9D0}" type="sibTrans" cxnId="{02BC8B98-6A00-274C-A60F-2DFB7A3F624F}">
      <dgm:prSet/>
      <dgm:spPr/>
      <dgm:t>
        <a:bodyPr/>
        <a:lstStyle/>
        <a:p>
          <a:endParaRPr lang="en-US"/>
        </a:p>
      </dgm:t>
    </dgm:pt>
    <dgm:pt modelId="{D21CAB71-2B89-9742-908D-EB9070125219}">
      <dgm:prSet phldrT="[Text]"/>
      <dgm:spPr/>
      <dgm:t>
        <a:bodyPr/>
        <a:lstStyle/>
        <a:p>
          <a:r>
            <a:rPr lang="en-US" dirty="0" smtClean="0"/>
            <a:t>Client/Server</a:t>
          </a:r>
          <a:endParaRPr lang="en-US" dirty="0"/>
        </a:p>
      </dgm:t>
    </dgm:pt>
    <dgm:pt modelId="{303A61A4-A6BA-F74A-B8CD-88117E8D4E30}" type="parTrans" cxnId="{7D4EF0DE-1733-1D40-9B6D-AFDB24471FA1}">
      <dgm:prSet/>
      <dgm:spPr/>
      <dgm:t>
        <a:bodyPr/>
        <a:lstStyle/>
        <a:p>
          <a:endParaRPr lang="en-US"/>
        </a:p>
      </dgm:t>
    </dgm:pt>
    <dgm:pt modelId="{2873A598-5DFC-0A4E-A140-1AB5081212DC}" type="sibTrans" cxnId="{7D4EF0DE-1733-1D40-9B6D-AFDB24471FA1}">
      <dgm:prSet/>
      <dgm:spPr/>
      <dgm:t>
        <a:bodyPr/>
        <a:lstStyle/>
        <a:p>
          <a:endParaRPr lang="en-US"/>
        </a:p>
      </dgm:t>
    </dgm:pt>
    <dgm:pt modelId="{1EAF43FB-859D-4E45-A35A-FAC8BD2E6F7B}">
      <dgm:prSet phldrT="[Text]"/>
      <dgm:spPr/>
      <dgm:t>
        <a:bodyPr/>
        <a:lstStyle/>
        <a:p>
          <a:r>
            <a:rPr lang="en-US" dirty="0" smtClean="0"/>
            <a:t>Streaming</a:t>
          </a:r>
          <a:endParaRPr lang="en-US" dirty="0"/>
        </a:p>
      </dgm:t>
    </dgm:pt>
    <dgm:pt modelId="{199EEADC-D371-9C45-8A96-21E22D01D9E7}" type="parTrans" cxnId="{282A340E-4316-9E49-B796-B3451BF896DD}">
      <dgm:prSet/>
      <dgm:spPr/>
      <dgm:t>
        <a:bodyPr/>
        <a:lstStyle/>
        <a:p>
          <a:endParaRPr lang="en-US"/>
        </a:p>
      </dgm:t>
    </dgm:pt>
    <dgm:pt modelId="{A597E420-1C7E-9141-B467-CABAA71FECA4}" type="sibTrans" cxnId="{282A340E-4316-9E49-B796-B3451BF896DD}">
      <dgm:prSet/>
      <dgm:spPr/>
      <dgm:t>
        <a:bodyPr/>
        <a:lstStyle/>
        <a:p>
          <a:endParaRPr lang="en-US"/>
        </a:p>
      </dgm:t>
    </dgm:pt>
    <dgm:pt modelId="{27256AEE-14ED-6649-B41A-97BCA5E235EF}">
      <dgm:prSet phldrT="[Text]"/>
      <dgm:spPr/>
      <dgm:t>
        <a:bodyPr/>
        <a:lstStyle/>
        <a:p>
          <a:r>
            <a:rPr lang="en-US" dirty="0" smtClean="0"/>
            <a:t>Procedural</a:t>
          </a:r>
          <a:endParaRPr lang="en-US" dirty="0"/>
        </a:p>
      </dgm:t>
    </dgm:pt>
    <dgm:pt modelId="{D6F4CDDA-61C7-C941-92B0-2B86518E74C7}" type="parTrans" cxnId="{E8A5DDFC-A1DD-2345-B2D4-75BED0A14D84}">
      <dgm:prSet/>
      <dgm:spPr/>
      <dgm:t>
        <a:bodyPr/>
        <a:lstStyle/>
        <a:p>
          <a:endParaRPr lang="en-US"/>
        </a:p>
      </dgm:t>
    </dgm:pt>
    <dgm:pt modelId="{FEDA6CF0-44A3-0A43-9C6E-386761C7C1CB}" type="sibTrans" cxnId="{E8A5DDFC-A1DD-2345-B2D4-75BED0A14D84}">
      <dgm:prSet/>
      <dgm:spPr/>
      <dgm:t>
        <a:bodyPr/>
        <a:lstStyle/>
        <a:p>
          <a:endParaRPr lang="en-US"/>
        </a:p>
      </dgm:t>
    </dgm:pt>
    <dgm:pt modelId="{E6C38CB6-15ED-7A47-BAF4-2D964DE111CC}">
      <dgm:prSet phldrT="[Text]"/>
      <dgm:spPr/>
      <dgm:t>
        <a:bodyPr/>
        <a:lstStyle/>
        <a:p>
          <a:r>
            <a:rPr lang="en-US" smtClean="0"/>
            <a:t>Class based</a:t>
          </a:r>
          <a:endParaRPr lang="en-US" dirty="0"/>
        </a:p>
      </dgm:t>
    </dgm:pt>
    <dgm:pt modelId="{742E0BA2-5143-F64A-B2EC-467AECB5D15C}" type="parTrans" cxnId="{B484318A-EA9A-274D-A876-C0FC18BDE1E4}">
      <dgm:prSet/>
      <dgm:spPr/>
      <dgm:t>
        <a:bodyPr/>
        <a:lstStyle/>
        <a:p>
          <a:endParaRPr lang="en-US"/>
        </a:p>
      </dgm:t>
    </dgm:pt>
    <dgm:pt modelId="{BA4616BA-645B-BF43-A877-6D18B0EC7C79}" type="sibTrans" cxnId="{B484318A-EA9A-274D-A876-C0FC18BDE1E4}">
      <dgm:prSet/>
      <dgm:spPr/>
      <dgm:t>
        <a:bodyPr/>
        <a:lstStyle/>
        <a:p>
          <a:endParaRPr lang="en-US"/>
        </a:p>
      </dgm:t>
    </dgm:pt>
    <dgm:pt modelId="{7057CEEC-94EA-AD4E-8FF5-CBEEF4EA2D6A}">
      <dgm:prSet phldrT="[Text]"/>
      <dgm:spPr/>
      <dgm:t>
        <a:bodyPr/>
        <a:lstStyle/>
        <a:p>
          <a:r>
            <a:rPr lang="en-US" dirty="0" smtClean="0"/>
            <a:t>Language Binding</a:t>
          </a:r>
          <a:endParaRPr lang="en-US" dirty="0"/>
        </a:p>
      </dgm:t>
    </dgm:pt>
    <dgm:pt modelId="{5BE16AE1-B788-A642-8758-772CEA4B6B16}" type="parTrans" cxnId="{47BAF168-2E62-6C46-B4D9-A2044EB5C717}">
      <dgm:prSet/>
      <dgm:spPr/>
      <dgm:t>
        <a:bodyPr/>
        <a:lstStyle/>
        <a:p>
          <a:endParaRPr lang="en-US"/>
        </a:p>
      </dgm:t>
    </dgm:pt>
    <dgm:pt modelId="{79364EBC-96E5-0849-81EB-6745D9A1EEF4}" type="sibTrans" cxnId="{47BAF168-2E62-6C46-B4D9-A2044EB5C717}">
      <dgm:prSet/>
      <dgm:spPr/>
      <dgm:t>
        <a:bodyPr/>
        <a:lstStyle/>
        <a:p>
          <a:endParaRPr lang="en-US"/>
        </a:p>
      </dgm:t>
    </dgm:pt>
    <dgm:pt modelId="{95EF63A6-CCD7-D44C-9F35-C3D9F7124571}">
      <dgm:prSet phldrT="[Text]"/>
      <dgm:spPr/>
      <dgm:t>
        <a:bodyPr/>
        <a:lstStyle/>
        <a:p>
          <a:r>
            <a:rPr lang="en-US" dirty="0" smtClean="0"/>
            <a:t>Functional</a:t>
          </a:r>
          <a:endParaRPr lang="en-US" dirty="0"/>
        </a:p>
      </dgm:t>
    </dgm:pt>
    <dgm:pt modelId="{90F967BE-F61C-704F-B4D2-CCD0605080E5}" type="parTrans" cxnId="{58C0970E-12EF-8D4A-9582-85E6FEBDEB86}">
      <dgm:prSet/>
      <dgm:spPr/>
      <dgm:t>
        <a:bodyPr/>
        <a:lstStyle/>
        <a:p>
          <a:endParaRPr lang="en-US"/>
        </a:p>
      </dgm:t>
    </dgm:pt>
    <dgm:pt modelId="{EBED7B39-C733-DD45-850D-834B792F8695}" type="sibTrans" cxnId="{58C0970E-12EF-8D4A-9582-85E6FEBDEB86}">
      <dgm:prSet/>
      <dgm:spPr/>
      <dgm:t>
        <a:bodyPr/>
        <a:lstStyle/>
        <a:p>
          <a:endParaRPr lang="en-US"/>
        </a:p>
      </dgm:t>
    </dgm:pt>
    <dgm:pt modelId="{2E1BCD1B-99A3-6F4E-BAFA-EE9A48C46AF4}">
      <dgm:prSet phldrT="[Text]"/>
      <dgm:spPr/>
      <dgm:t>
        <a:bodyPr/>
        <a:lstStyle/>
        <a:p>
          <a:r>
            <a:rPr lang="en-US" dirty="0" smtClean="0"/>
            <a:t>Procedural</a:t>
          </a:r>
          <a:endParaRPr lang="en-US" dirty="0"/>
        </a:p>
      </dgm:t>
    </dgm:pt>
    <dgm:pt modelId="{8643EE8F-82BF-8749-AC27-E8BAB31D5E52}" type="parTrans" cxnId="{6B8FD852-6F32-494B-B50B-6EAD3FF8268C}">
      <dgm:prSet/>
      <dgm:spPr/>
      <dgm:t>
        <a:bodyPr/>
        <a:lstStyle/>
        <a:p>
          <a:endParaRPr lang="en-US"/>
        </a:p>
      </dgm:t>
    </dgm:pt>
    <dgm:pt modelId="{25C76E77-77AB-FD45-86AB-9B3AF6D97F4F}" type="sibTrans" cxnId="{6B8FD852-6F32-494B-B50B-6EAD3FF8268C}">
      <dgm:prSet/>
      <dgm:spPr/>
      <dgm:t>
        <a:bodyPr/>
        <a:lstStyle/>
        <a:p>
          <a:endParaRPr lang="en-US"/>
        </a:p>
      </dgm:t>
    </dgm:pt>
    <dgm:pt modelId="{748B8D7C-84DD-AA4F-9085-B1BD74558901}" type="pres">
      <dgm:prSet presAssocID="{1C965D48-14C4-0249-81D7-E6936D3EBEE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09689B5-A719-BF40-94F3-533DD073DA03}" type="pres">
      <dgm:prSet presAssocID="{73FF1C8E-D877-2C4B-9C18-A825A81B0535}" presName="hierRoot1" presStyleCnt="0"/>
      <dgm:spPr/>
    </dgm:pt>
    <dgm:pt modelId="{3431D50B-DB0B-2742-AFC2-C9CC506A59A8}" type="pres">
      <dgm:prSet presAssocID="{73FF1C8E-D877-2C4B-9C18-A825A81B0535}" presName="composite" presStyleCnt="0"/>
      <dgm:spPr/>
    </dgm:pt>
    <dgm:pt modelId="{23CCA81A-6486-9B43-92D5-C024CE51D66C}" type="pres">
      <dgm:prSet presAssocID="{73FF1C8E-D877-2C4B-9C18-A825A81B0535}" presName="background" presStyleLbl="node0" presStyleIdx="0" presStyleCnt="1"/>
      <dgm:spPr/>
    </dgm:pt>
    <dgm:pt modelId="{3C20ABAD-3BD2-BE43-87FD-B87843125E7A}" type="pres">
      <dgm:prSet presAssocID="{73FF1C8E-D877-2C4B-9C18-A825A81B053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6166D9-6696-274D-B3C1-390DA7D5AE06}" type="pres">
      <dgm:prSet presAssocID="{73FF1C8E-D877-2C4B-9C18-A825A81B0535}" presName="hierChild2" presStyleCnt="0"/>
      <dgm:spPr/>
    </dgm:pt>
    <dgm:pt modelId="{2F706D05-03F8-8744-9984-6A35D52D3600}" type="pres">
      <dgm:prSet presAssocID="{DE15C2DC-F651-AB45-9588-B81661DBACFE}" presName="Name10" presStyleLbl="parChTrans1D2" presStyleIdx="0" presStyleCnt="3"/>
      <dgm:spPr/>
      <dgm:t>
        <a:bodyPr/>
        <a:lstStyle/>
        <a:p>
          <a:endParaRPr lang="en-US"/>
        </a:p>
      </dgm:t>
    </dgm:pt>
    <dgm:pt modelId="{E9D6FCF1-0F17-7E4E-A922-8470FD3D2A3D}" type="pres">
      <dgm:prSet presAssocID="{52D1844C-0C14-704C-AA4F-F7CC5C0596D1}" presName="hierRoot2" presStyleCnt="0"/>
      <dgm:spPr/>
    </dgm:pt>
    <dgm:pt modelId="{89DC1BFA-0A17-BB4E-816E-746B81B9FCEC}" type="pres">
      <dgm:prSet presAssocID="{52D1844C-0C14-704C-AA4F-F7CC5C0596D1}" presName="composite2" presStyleCnt="0"/>
      <dgm:spPr/>
    </dgm:pt>
    <dgm:pt modelId="{DA6CE26D-D0CD-F146-8223-6E94CA2C067F}" type="pres">
      <dgm:prSet presAssocID="{52D1844C-0C14-704C-AA4F-F7CC5C0596D1}" presName="background2" presStyleLbl="node2" presStyleIdx="0" presStyleCnt="3"/>
      <dgm:spPr/>
    </dgm:pt>
    <dgm:pt modelId="{32BA9996-A28E-C743-9F2A-FE9DA0DC2DE0}" type="pres">
      <dgm:prSet presAssocID="{52D1844C-0C14-704C-AA4F-F7CC5C0596D1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436640-0D76-F643-9547-5906476A2346}" type="pres">
      <dgm:prSet presAssocID="{52D1844C-0C14-704C-AA4F-F7CC5C0596D1}" presName="hierChild3" presStyleCnt="0"/>
      <dgm:spPr/>
    </dgm:pt>
    <dgm:pt modelId="{ACAE5CCE-CD87-6945-99B8-990497CD4117}" type="pres">
      <dgm:prSet presAssocID="{372985C0-C5B3-D142-AB5D-2D40D4448E28}" presName="Name17" presStyleLbl="parChTrans1D3" presStyleIdx="0" presStyleCnt="6"/>
      <dgm:spPr/>
      <dgm:t>
        <a:bodyPr/>
        <a:lstStyle/>
        <a:p>
          <a:endParaRPr lang="en-US"/>
        </a:p>
      </dgm:t>
    </dgm:pt>
    <dgm:pt modelId="{0229A2E3-A294-D34A-A432-7C1B22D57B72}" type="pres">
      <dgm:prSet presAssocID="{1BBF96D5-845A-064E-BA7C-CE4CF070664B}" presName="hierRoot3" presStyleCnt="0"/>
      <dgm:spPr/>
    </dgm:pt>
    <dgm:pt modelId="{B442F25C-2D20-EA4C-BFC1-99B5DACAD841}" type="pres">
      <dgm:prSet presAssocID="{1BBF96D5-845A-064E-BA7C-CE4CF070664B}" presName="composite3" presStyleCnt="0"/>
      <dgm:spPr/>
    </dgm:pt>
    <dgm:pt modelId="{1D76BE9D-9D19-E44F-85AD-1D43A6CE307D}" type="pres">
      <dgm:prSet presAssocID="{1BBF96D5-845A-064E-BA7C-CE4CF070664B}" presName="background3" presStyleLbl="node3" presStyleIdx="0" presStyleCnt="6"/>
      <dgm:spPr/>
    </dgm:pt>
    <dgm:pt modelId="{AF129CFC-F243-7844-836D-C5EAA139ED9B}" type="pres">
      <dgm:prSet presAssocID="{1BBF96D5-845A-064E-BA7C-CE4CF070664B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E11878-4741-7D44-80DE-C2BEA41F4E3F}" type="pres">
      <dgm:prSet presAssocID="{1BBF96D5-845A-064E-BA7C-CE4CF070664B}" presName="hierChild4" presStyleCnt="0"/>
      <dgm:spPr/>
    </dgm:pt>
    <dgm:pt modelId="{83478037-1A77-014C-8818-6FCEC1348F7A}" type="pres">
      <dgm:prSet presAssocID="{D6F4CDDA-61C7-C941-92B0-2B86518E74C7}" presName="Name23" presStyleLbl="parChTrans1D4" presStyleIdx="0" presStyleCnt="4"/>
      <dgm:spPr/>
    </dgm:pt>
    <dgm:pt modelId="{98B6AC5C-FF64-4744-884E-5542DDD11B85}" type="pres">
      <dgm:prSet presAssocID="{27256AEE-14ED-6649-B41A-97BCA5E235EF}" presName="hierRoot4" presStyleCnt="0"/>
      <dgm:spPr/>
    </dgm:pt>
    <dgm:pt modelId="{560143E7-3EB4-A347-A741-333B984871C0}" type="pres">
      <dgm:prSet presAssocID="{27256AEE-14ED-6649-B41A-97BCA5E235EF}" presName="composite4" presStyleCnt="0"/>
      <dgm:spPr/>
    </dgm:pt>
    <dgm:pt modelId="{6C137C65-33DF-B54A-A443-7CD72C8737D8}" type="pres">
      <dgm:prSet presAssocID="{27256AEE-14ED-6649-B41A-97BCA5E235EF}" presName="background4" presStyleLbl="node4" presStyleIdx="0" presStyleCnt="4"/>
      <dgm:spPr/>
    </dgm:pt>
    <dgm:pt modelId="{2A4A172C-9022-1049-A429-946921319B59}" type="pres">
      <dgm:prSet presAssocID="{27256AEE-14ED-6649-B41A-97BCA5E235EF}" presName="text4" presStyleLbl="fgAcc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395C03-D6BF-FA44-88DA-FDC4B5240E7A}" type="pres">
      <dgm:prSet presAssocID="{27256AEE-14ED-6649-B41A-97BCA5E235EF}" presName="hierChild5" presStyleCnt="0"/>
      <dgm:spPr/>
    </dgm:pt>
    <dgm:pt modelId="{0CBB829E-1D8A-5C49-A593-D7E99982FC92}" type="pres">
      <dgm:prSet presAssocID="{742E0BA2-5143-F64A-B2EC-467AECB5D15C}" presName="Name23" presStyleLbl="parChTrans1D4" presStyleIdx="1" presStyleCnt="4"/>
      <dgm:spPr/>
    </dgm:pt>
    <dgm:pt modelId="{8E6C90A6-4E6D-124E-A4D0-77F780F534A5}" type="pres">
      <dgm:prSet presAssocID="{E6C38CB6-15ED-7A47-BAF4-2D964DE111CC}" presName="hierRoot4" presStyleCnt="0"/>
      <dgm:spPr/>
    </dgm:pt>
    <dgm:pt modelId="{BEC6E60B-D490-714B-BCD9-1B402EBE91A1}" type="pres">
      <dgm:prSet presAssocID="{E6C38CB6-15ED-7A47-BAF4-2D964DE111CC}" presName="composite4" presStyleCnt="0"/>
      <dgm:spPr/>
    </dgm:pt>
    <dgm:pt modelId="{C0E0C0D3-4B1C-6C4A-8143-C490DCC97309}" type="pres">
      <dgm:prSet presAssocID="{E6C38CB6-15ED-7A47-BAF4-2D964DE111CC}" presName="background4" presStyleLbl="node4" presStyleIdx="1" presStyleCnt="4"/>
      <dgm:spPr/>
    </dgm:pt>
    <dgm:pt modelId="{D9CFE1DD-A2A5-8D49-BECA-15531CEEC503}" type="pres">
      <dgm:prSet presAssocID="{E6C38CB6-15ED-7A47-BAF4-2D964DE111CC}" presName="text4" presStyleLbl="fgAcc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CCBA62-864F-F247-B7E6-D2C003BD1009}" type="pres">
      <dgm:prSet presAssocID="{E6C38CB6-15ED-7A47-BAF4-2D964DE111CC}" presName="hierChild5" presStyleCnt="0"/>
      <dgm:spPr/>
    </dgm:pt>
    <dgm:pt modelId="{9F9D9F4E-BEFC-2D44-85D7-77120CAB2CF2}" type="pres">
      <dgm:prSet presAssocID="{5FBBEC9D-DA12-B743-805B-04480CEB2DE5}" presName="Name17" presStyleLbl="parChTrans1D3" presStyleIdx="1" presStyleCnt="6"/>
      <dgm:spPr/>
      <dgm:t>
        <a:bodyPr/>
        <a:lstStyle/>
        <a:p>
          <a:endParaRPr lang="en-US"/>
        </a:p>
      </dgm:t>
    </dgm:pt>
    <dgm:pt modelId="{93DA88B5-2A34-7E41-8F7F-AF88CBFDC532}" type="pres">
      <dgm:prSet presAssocID="{C9B751FD-5FCA-AC42-BCAF-13FEBA3BBC6D}" presName="hierRoot3" presStyleCnt="0"/>
      <dgm:spPr/>
    </dgm:pt>
    <dgm:pt modelId="{C9AE2EE8-E78C-0E47-8681-E7C2B511EDF8}" type="pres">
      <dgm:prSet presAssocID="{C9B751FD-5FCA-AC42-BCAF-13FEBA3BBC6D}" presName="composite3" presStyleCnt="0"/>
      <dgm:spPr/>
    </dgm:pt>
    <dgm:pt modelId="{7F8555BA-A3E0-1E42-AB2E-B1B80DBE97C9}" type="pres">
      <dgm:prSet presAssocID="{C9B751FD-5FCA-AC42-BCAF-13FEBA3BBC6D}" presName="background3" presStyleLbl="node3" presStyleIdx="1" presStyleCnt="6"/>
      <dgm:spPr/>
    </dgm:pt>
    <dgm:pt modelId="{B7A4372E-9CB9-4C4C-949F-9F2A19483769}" type="pres">
      <dgm:prSet presAssocID="{C9B751FD-5FCA-AC42-BCAF-13FEBA3BBC6D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886463-A74F-644D-B808-2A5884F4D393}" type="pres">
      <dgm:prSet presAssocID="{C9B751FD-5FCA-AC42-BCAF-13FEBA3BBC6D}" presName="hierChild4" presStyleCnt="0"/>
      <dgm:spPr/>
    </dgm:pt>
    <dgm:pt modelId="{1C6AB0DB-A50B-9648-8380-0117AFDC1053}" type="pres">
      <dgm:prSet presAssocID="{303A61A4-A6BA-F74A-B8CD-88117E8D4E30}" presName="Name23" presStyleLbl="parChTrans1D4" presStyleIdx="2" presStyleCnt="4"/>
      <dgm:spPr/>
    </dgm:pt>
    <dgm:pt modelId="{90980E33-2998-974A-BD1C-C490FDB4C72F}" type="pres">
      <dgm:prSet presAssocID="{D21CAB71-2B89-9742-908D-EB9070125219}" presName="hierRoot4" presStyleCnt="0"/>
      <dgm:spPr/>
    </dgm:pt>
    <dgm:pt modelId="{C111C3E9-A569-254E-BDD8-C74295385A5C}" type="pres">
      <dgm:prSet presAssocID="{D21CAB71-2B89-9742-908D-EB9070125219}" presName="composite4" presStyleCnt="0"/>
      <dgm:spPr/>
    </dgm:pt>
    <dgm:pt modelId="{8662CEB5-F1B1-5A47-8077-52E877362019}" type="pres">
      <dgm:prSet presAssocID="{D21CAB71-2B89-9742-908D-EB9070125219}" presName="background4" presStyleLbl="node4" presStyleIdx="2" presStyleCnt="4"/>
      <dgm:spPr/>
    </dgm:pt>
    <dgm:pt modelId="{EBE5B57F-F6B4-A346-A889-45F78F5E051B}" type="pres">
      <dgm:prSet presAssocID="{D21CAB71-2B89-9742-908D-EB9070125219}" presName="text4" presStyleLbl="fgAcc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F15668-8E60-AC4A-9AF9-E124555E7307}" type="pres">
      <dgm:prSet presAssocID="{D21CAB71-2B89-9742-908D-EB9070125219}" presName="hierChild5" presStyleCnt="0"/>
      <dgm:spPr/>
    </dgm:pt>
    <dgm:pt modelId="{85E522C2-4DD4-2549-92D4-C225DA32C362}" type="pres">
      <dgm:prSet presAssocID="{199EEADC-D371-9C45-8A96-21E22D01D9E7}" presName="Name23" presStyleLbl="parChTrans1D4" presStyleIdx="3" presStyleCnt="4"/>
      <dgm:spPr/>
    </dgm:pt>
    <dgm:pt modelId="{5F417B11-029C-D540-8FCB-662F7C795B50}" type="pres">
      <dgm:prSet presAssocID="{1EAF43FB-859D-4E45-A35A-FAC8BD2E6F7B}" presName="hierRoot4" presStyleCnt="0"/>
      <dgm:spPr/>
    </dgm:pt>
    <dgm:pt modelId="{281FF900-3359-6346-86E7-C1798397467A}" type="pres">
      <dgm:prSet presAssocID="{1EAF43FB-859D-4E45-A35A-FAC8BD2E6F7B}" presName="composite4" presStyleCnt="0"/>
      <dgm:spPr/>
    </dgm:pt>
    <dgm:pt modelId="{B616B988-0EC9-0246-BA90-23D69837B469}" type="pres">
      <dgm:prSet presAssocID="{1EAF43FB-859D-4E45-A35A-FAC8BD2E6F7B}" presName="background4" presStyleLbl="node4" presStyleIdx="3" presStyleCnt="4"/>
      <dgm:spPr/>
    </dgm:pt>
    <dgm:pt modelId="{19413D2A-CECB-FF40-B1E8-D337134721BC}" type="pres">
      <dgm:prSet presAssocID="{1EAF43FB-859D-4E45-A35A-FAC8BD2E6F7B}" presName="text4" presStyleLbl="fgAcc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B18D04-A69F-EB4C-8127-0B155333DDF2}" type="pres">
      <dgm:prSet presAssocID="{1EAF43FB-859D-4E45-A35A-FAC8BD2E6F7B}" presName="hierChild5" presStyleCnt="0"/>
      <dgm:spPr/>
    </dgm:pt>
    <dgm:pt modelId="{849EF852-32C6-4946-AE3B-3740FA896D1F}" type="pres">
      <dgm:prSet presAssocID="{F459C6DF-0AED-7542-BF4F-8D0446DC17D6}" presName="Name10" presStyleLbl="parChTrans1D2" presStyleIdx="1" presStyleCnt="3"/>
      <dgm:spPr/>
      <dgm:t>
        <a:bodyPr/>
        <a:lstStyle/>
        <a:p>
          <a:endParaRPr lang="en-US"/>
        </a:p>
      </dgm:t>
    </dgm:pt>
    <dgm:pt modelId="{93F17939-E84B-E146-AA06-DAF6B98FA8EA}" type="pres">
      <dgm:prSet presAssocID="{97C700C0-F78C-5146-B014-12C9AA215D93}" presName="hierRoot2" presStyleCnt="0"/>
      <dgm:spPr/>
    </dgm:pt>
    <dgm:pt modelId="{84CC3122-9B3B-3E4E-A2D9-082E3121E89F}" type="pres">
      <dgm:prSet presAssocID="{97C700C0-F78C-5146-B014-12C9AA215D93}" presName="composite2" presStyleCnt="0"/>
      <dgm:spPr/>
    </dgm:pt>
    <dgm:pt modelId="{3CFC6C4C-C50A-894A-85F1-041D4BC28C6F}" type="pres">
      <dgm:prSet presAssocID="{97C700C0-F78C-5146-B014-12C9AA215D93}" presName="background2" presStyleLbl="node2" presStyleIdx="1" presStyleCnt="3"/>
      <dgm:spPr/>
    </dgm:pt>
    <dgm:pt modelId="{0F221F0F-FCFB-6846-94AF-E487650A3205}" type="pres">
      <dgm:prSet presAssocID="{97C700C0-F78C-5146-B014-12C9AA215D93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5A8CBD-BEC5-5345-B825-3E8BFA53D20D}" type="pres">
      <dgm:prSet presAssocID="{97C700C0-F78C-5146-B014-12C9AA215D93}" presName="hierChild3" presStyleCnt="0"/>
      <dgm:spPr/>
    </dgm:pt>
    <dgm:pt modelId="{5E7BF84E-726E-B843-A60D-387A71FA0BD6}" type="pres">
      <dgm:prSet presAssocID="{74BE4B44-C737-124B-8142-0271CA15FABF}" presName="Name17" presStyleLbl="parChTrans1D3" presStyleIdx="2" presStyleCnt="6"/>
      <dgm:spPr/>
      <dgm:t>
        <a:bodyPr/>
        <a:lstStyle/>
        <a:p>
          <a:endParaRPr lang="en-US"/>
        </a:p>
      </dgm:t>
    </dgm:pt>
    <dgm:pt modelId="{90DC959F-B4DF-034F-84AD-DB7019B5957E}" type="pres">
      <dgm:prSet presAssocID="{30E1E6BE-B505-2E45-88FB-610053F6BE7B}" presName="hierRoot3" presStyleCnt="0"/>
      <dgm:spPr/>
    </dgm:pt>
    <dgm:pt modelId="{14FFA4F3-2129-AD4B-98DE-02C2A7A5F659}" type="pres">
      <dgm:prSet presAssocID="{30E1E6BE-B505-2E45-88FB-610053F6BE7B}" presName="composite3" presStyleCnt="0"/>
      <dgm:spPr/>
    </dgm:pt>
    <dgm:pt modelId="{9D4A04C5-88C4-D640-B86A-892DFD260A3A}" type="pres">
      <dgm:prSet presAssocID="{30E1E6BE-B505-2E45-88FB-610053F6BE7B}" presName="background3" presStyleLbl="node3" presStyleIdx="2" presStyleCnt="6"/>
      <dgm:spPr/>
    </dgm:pt>
    <dgm:pt modelId="{F81537C2-4601-854B-A93D-9529FDB87F4E}" type="pres">
      <dgm:prSet presAssocID="{30E1E6BE-B505-2E45-88FB-610053F6BE7B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94CA5B-0F92-164D-89A1-471A868759C2}" type="pres">
      <dgm:prSet presAssocID="{30E1E6BE-B505-2E45-88FB-610053F6BE7B}" presName="hierChild4" presStyleCnt="0"/>
      <dgm:spPr/>
    </dgm:pt>
    <dgm:pt modelId="{71D6EA8A-A4FA-5944-AF4A-AA75C21B6B99}" type="pres">
      <dgm:prSet presAssocID="{1F8221D8-F587-474F-BC21-A5A463FEA07C}" presName="Name17" presStyleLbl="parChTrans1D3" presStyleIdx="3" presStyleCnt="6"/>
      <dgm:spPr/>
    </dgm:pt>
    <dgm:pt modelId="{7C7FC3EE-D7D8-4D45-B10D-D25F2DB00FE2}" type="pres">
      <dgm:prSet presAssocID="{A4C65D9F-7FB9-3441-80C1-C0345AC5ADC6}" presName="hierRoot3" presStyleCnt="0"/>
      <dgm:spPr/>
    </dgm:pt>
    <dgm:pt modelId="{E2480BF9-0016-B246-9766-5F5C81A4123B}" type="pres">
      <dgm:prSet presAssocID="{A4C65D9F-7FB9-3441-80C1-C0345AC5ADC6}" presName="composite3" presStyleCnt="0"/>
      <dgm:spPr/>
    </dgm:pt>
    <dgm:pt modelId="{3FE9B40E-A30C-3249-BD01-30C1F22B5CD4}" type="pres">
      <dgm:prSet presAssocID="{A4C65D9F-7FB9-3441-80C1-C0345AC5ADC6}" presName="background3" presStyleLbl="node3" presStyleIdx="3" presStyleCnt="6"/>
      <dgm:spPr/>
    </dgm:pt>
    <dgm:pt modelId="{57B37E40-44EE-4B4C-A031-51929AD24886}" type="pres">
      <dgm:prSet presAssocID="{A4C65D9F-7FB9-3441-80C1-C0345AC5ADC6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BB90D9-8D06-8C4E-8AF4-5A5D8326A4E3}" type="pres">
      <dgm:prSet presAssocID="{A4C65D9F-7FB9-3441-80C1-C0345AC5ADC6}" presName="hierChild4" presStyleCnt="0"/>
      <dgm:spPr/>
    </dgm:pt>
    <dgm:pt modelId="{7B85D95D-7058-4F41-B22D-39D2C4BBCB91}" type="pres">
      <dgm:prSet presAssocID="{5BE16AE1-B788-A642-8758-772CEA4B6B16}" presName="Name10" presStyleLbl="parChTrans1D2" presStyleIdx="2" presStyleCnt="3"/>
      <dgm:spPr/>
    </dgm:pt>
    <dgm:pt modelId="{27B0580D-93CF-C645-BA47-101C18F62066}" type="pres">
      <dgm:prSet presAssocID="{7057CEEC-94EA-AD4E-8FF5-CBEEF4EA2D6A}" presName="hierRoot2" presStyleCnt="0"/>
      <dgm:spPr/>
    </dgm:pt>
    <dgm:pt modelId="{DAE7B838-34E3-914A-B66D-99A87B1E6795}" type="pres">
      <dgm:prSet presAssocID="{7057CEEC-94EA-AD4E-8FF5-CBEEF4EA2D6A}" presName="composite2" presStyleCnt="0"/>
      <dgm:spPr/>
    </dgm:pt>
    <dgm:pt modelId="{C6863177-B5FF-D14B-98D3-EDF22BEA0263}" type="pres">
      <dgm:prSet presAssocID="{7057CEEC-94EA-AD4E-8FF5-CBEEF4EA2D6A}" presName="background2" presStyleLbl="node2" presStyleIdx="2" presStyleCnt="3"/>
      <dgm:spPr/>
    </dgm:pt>
    <dgm:pt modelId="{74722525-B2FD-6D48-8106-7930993076DD}" type="pres">
      <dgm:prSet presAssocID="{7057CEEC-94EA-AD4E-8FF5-CBEEF4EA2D6A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9B709A-DF58-0C4A-AA3A-811C8FAE968C}" type="pres">
      <dgm:prSet presAssocID="{7057CEEC-94EA-AD4E-8FF5-CBEEF4EA2D6A}" presName="hierChild3" presStyleCnt="0"/>
      <dgm:spPr/>
    </dgm:pt>
    <dgm:pt modelId="{7DE866C8-C995-6041-962C-20AAEBC1381D}" type="pres">
      <dgm:prSet presAssocID="{90F967BE-F61C-704F-B4D2-CCD0605080E5}" presName="Name17" presStyleLbl="parChTrans1D3" presStyleIdx="4" presStyleCnt="6"/>
      <dgm:spPr/>
    </dgm:pt>
    <dgm:pt modelId="{9CE1B1F5-D0D1-1140-A188-DF73E722E9E5}" type="pres">
      <dgm:prSet presAssocID="{95EF63A6-CCD7-D44C-9F35-C3D9F7124571}" presName="hierRoot3" presStyleCnt="0"/>
      <dgm:spPr/>
    </dgm:pt>
    <dgm:pt modelId="{69380F6D-0DC4-EC44-8A05-A9CE54F76935}" type="pres">
      <dgm:prSet presAssocID="{95EF63A6-CCD7-D44C-9F35-C3D9F7124571}" presName="composite3" presStyleCnt="0"/>
      <dgm:spPr/>
    </dgm:pt>
    <dgm:pt modelId="{E7ED1470-E4B7-CD43-AC0C-5F5E5C9894DD}" type="pres">
      <dgm:prSet presAssocID="{95EF63A6-CCD7-D44C-9F35-C3D9F7124571}" presName="background3" presStyleLbl="node3" presStyleIdx="4" presStyleCnt="6"/>
      <dgm:spPr/>
    </dgm:pt>
    <dgm:pt modelId="{65E4DA66-1418-C645-A0F0-4A1C665108D2}" type="pres">
      <dgm:prSet presAssocID="{95EF63A6-CCD7-D44C-9F35-C3D9F7124571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71A553-B22B-AA4A-8F7F-12433961F47E}" type="pres">
      <dgm:prSet presAssocID="{95EF63A6-CCD7-D44C-9F35-C3D9F7124571}" presName="hierChild4" presStyleCnt="0"/>
      <dgm:spPr/>
    </dgm:pt>
    <dgm:pt modelId="{32A78A6E-40AA-F643-8606-DE4E30CC8030}" type="pres">
      <dgm:prSet presAssocID="{8643EE8F-82BF-8749-AC27-E8BAB31D5E52}" presName="Name17" presStyleLbl="parChTrans1D3" presStyleIdx="5" presStyleCnt="6"/>
      <dgm:spPr/>
    </dgm:pt>
    <dgm:pt modelId="{1A09296A-E3F2-E044-A61C-232A3A1D2A00}" type="pres">
      <dgm:prSet presAssocID="{2E1BCD1B-99A3-6F4E-BAFA-EE9A48C46AF4}" presName="hierRoot3" presStyleCnt="0"/>
      <dgm:spPr/>
    </dgm:pt>
    <dgm:pt modelId="{9F48C75F-BA03-3D43-8CF6-7694E9D19CC9}" type="pres">
      <dgm:prSet presAssocID="{2E1BCD1B-99A3-6F4E-BAFA-EE9A48C46AF4}" presName="composite3" presStyleCnt="0"/>
      <dgm:spPr/>
    </dgm:pt>
    <dgm:pt modelId="{F53F9A4A-48ED-AD4E-B944-4BF3D403E8C6}" type="pres">
      <dgm:prSet presAssocID="{2E1BCD1B-99A3-6F4E-BAFA-EE9A48C46AF4}" presName="background3" presStyleLbl="node3" presStyleIdx="5" presStyleCnt="6"/>
      <dgm:spPr/>
    </dgm:pt>
    <dgm:pt modelId="{8A64AFB8-6E35-6F4D-BD43-D35141053EA2}" type="pres">
      <dgm:prSet presAssocID="{2E1BCD1B-99A3-6F4E-BAFA-EE9A48C46AF4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0924E2-1B42-0C47-AB69-6AD7321A8234}" type="pres">
      <dgm:prSet presAssocID="{2E1BCD1B-99A3-6F4E-BAFA-EE9A48C46AF4}" presName="hierChild4" presStyleCnt="0"/>
      <dgm:spPr/>
    </dgm:pt>
  </dgm:ptLst>
  <dgm:cxnLst>
    <dgm:cxn modelId="{D3393C94-D6A3-B44C-832C-CB08C36297DA}" srcId="{73FF1C8E-D877-2C4B-9C18-A825A81B0535}" destId="{52D1844C-0C14-704C-AA4F-F7CC5C0596D1}" srcOrd="0" destOrd="0" parTransId="{DE15C2DC-F651-AB45-9588-B81661DBACFE}" sibTransId="{157E4E6B-4CED-B640-A4D3-5224ABF408D7}"/>
    <dgm:cxn modelId="{5CD1D40E-C847-C947-B3F0-FFAAFDDD7840}" type="presOf" srcId="{8643EE8F-82BF-8749-AC27-E8BAB31D5E52}" destId="{32A78A6E-40AA-F643-8606-DE4E30CC8030}" srcOrd="0" destOrd="0" presId="urn:microsoft.com/office/officeart/2005/8/layout/hierarchy1"/>
    <dgm:cxn modelId="{FDC6C1ED-AC85-8A4E-A7E6-F3F23CA6D913}" srcId="{73FF1C8E-D877-2C4B-9C18-A825A81B0535}" destId="{97C700C0-F78C-5146-B014-12C9AA215D93}" srcOrd="1" destOrd="0" parTransId="{F459C6DF-0AED-7542-BF4F-8D0446DC17D6}" sibTransId="{B29C9193-63ED-8744-958A-02302C68AB88}"/>
    <dgm:cxn modelId="{BEEDC055-EF71-AB46-90EE-965111C50269}" type="presOf" srcId="{D6F4CDDA-61C7-C941-92B0-2B86518E74C7}" destId="{83478037-1A77-014C-8818-6FCEC1348F7A}" srcOrd="0" destOrd="0" presId="urn:microsoft.com/office/officeart/2005/8/layout/hierarchy1"/>
    <dgm:cxn modelId="{9E264FB9-6383-4C45-B27B-D1949613427D}" type="presOf" srcId="{E6C38CB6-15ED-7A47-BAF4-2D964DE111CC}" destId="{D9CFE1DD-A2A5-8D49-BECA-15531CEEC503}" srcOrd="0" destOrd="0" presId="urn:microsoft.com/office/officeart/2005/8/layout/hierarchy1"/>
    <dgm:cxn modelId="{A3E3EBEB-AE72-C74F-B3A3-6AB46D903656}" type="presOf" srcId="{52D1844C-0C14-704C-AA4F-F7CC5C0596D1}" destId="{32BA9996-A28E-C743-9F2A-FE9DA0DC2DE0}" srcOrd="0" destOrd="0" presId="urn:microsoft.com/office/officeart/2005/8/layout/hierarchy1"/>
    <dgm:cxn modelId="{99A883FE-73C7-5746-A9A0-FD33015119E8}" type="presOf" srcId="{1BBF96D5-845A-064E-BA7C-CE4CF070664B}" destId="{AF129CFC-F243-7844-836D-C5EAA139ED9B}" srcOrd="0" destOrd="0" presId="urn:microsoft.com/office/officeart/2005/8/layout/hierarchy1"/>
    <dgm:cxn modelId="{47BAF168-2E62-6C46-B4D9-A2044EB5C717}" srcId="{73FF1C8E-D877-2C4B-9C18-A825A81B0535}" destId="{7057CEEC-94EA-AD4E-8FF5-CBEEF4EA2D6A}" srcOrd="2" destOrd="0" parTransId="{5BE16AE1-B788-A642-8758-772CEA4B6B16}" sibTransId="{79364EBC-96E5-0849-81EB-6745D9A1EEF4}"/>
    <dgm:cxn modelId="{8B48C2AF-BE4C-C34B-8090-FE01DECD61B6}" srcId="{97C700C0-F78C-5146-B014-12C9AA215D93}" destId="{30E1E6BE-B505-2E45-88FB-610053F6BE7B}" srcOrd="0" destOrd="0" parTransId="{74BE4B44-C737-124B-8142-0271CA15FABF}" sibTransId="{C8D63CB5-F223-4643-944C-72C262D8C993}"/>
    <dgm:cxn modelId="{F4B9DDD6-C077-A14B-A810-83361F0814B4}" type="presOf" srcId="{7057CEEC-94EA-AD4E-8FF5-CBEEF4EA2D6A}" destId="{74722525-B2FD-6D48-8106-7930993076DD}" srcOrd="0" destOrd="0" presId="urn:microsoft.com/office/officeart/2005/8/layout/hierarchy1"/>
    <dgm:cxn modelId="{F5E32E86-F6F8-314B-9262-1CFAE36780E8}" srcId="{52D1844C-0C14-704C-AA4F-F7CC5C0596D1}" destId="{C9B751FD-5FCA-AC42-BCAF-13FEBA3BBC6D}" srcOrd="1" destOrd="0" parTransId="{5FBBEC9D-DA12-B743-805B-04480CEB2DE5}" sibTransId="{A48E75B5-8746-0842-8385-084CCAA8268A}"/>
    <dgm:cxn modelId="{B984BD74-C3C9-1648-96E2-870903C3F4F2}" type="presOf" srcId="{A4C65D9F-7FB9-3441-80C1-C0345AC5ADC6}" destId="{57B37E40-44EE-4B4C-A031-51929AD24886}" srcOrd="0" destOrd="0" presId="urn:microsoft.com/office/officeart/2005/8/layout/hierarchy1"/>
    <dgm:cxn modelId="{58C0970E-12EF-8D4A-9582-85E6FEBDEB86}" srcId="{7057CEEC-94EA-AD4E-8FF5-CBEEF4EA2D6A}" destId="{95EF63A6-CCD7-D44C-9F35-C3D9F7124571}" srcOrd="0" destOrd="0" parTransId="{90F967BE-F61C-704F-B4D2-CCD0605080E5}" sibTransId="{EBED7B39-C733-DD45-850D-834B792F8695}"/>
    <dgm:cxn modelId="{12783F57-2417-CC47-8DCC-B5C2781ACF0E}" type="presOf" srcId="{5FBBEC9D-DA12-B743-805B-04480CEB2DE5}" destId="{9F9D9F4E-BEFC-2D44-85D7-77120CAB2CF2}" srcOrd="0" destOrd="0" presId="urn:microsoft.com/office/officeart/2005/8/layout/hierarchy1"/>
    <dgm:cxn modelId="{7D4EF0DE-1733-1D40-9B6D-AFDB24471FA1}" srcId="{C9B751FD-5FCA-AC42-BCAF-13FEBA3BBC6D}" destId="{D21CAB71-2B89-9742-908D-EB9070125219}" srcOrd="0" destOrd="0" parTransId="{303A61A4-A6BA-F74A-B8CD-88117E8D4E30}" sibTransId="{2873A598-5DFC-0A4E-A140-1AB5081212DC}"/>
    <dgm:cxn modelId="{B89C957D-0CDF-CD4E-B0AC-A96408B9B1C6}" type="presOf" srcId="{199EEADC-D371-9C45-8A96-21E22D01D9E7}" destId="{85E522C2-4DD4-2549-92D4-C225DA32C362}" srcOrd="0" destOrd="0" presId="urn:microsoft.com/office/officeart/2005/8/layout/hierarchy1"/>
    <dgm:cxn modelId="{83EB1F4D-1BD3-3941-964A-F6249AB12DF5}" type="presOf" srcId="{742E0BA2-5143-F64A-B2EC-467AECB5D15C}" destId="{0CBB829E-1D8A-5C49-A593-D7E99982FC92}" srcOrd="0" destOrd="0" presId="urn:microsoft.com/office/officeart/2005/8/layout/hierarchy1"/>
    <dgm:cxn modelId="{DE59E6E1-8FB1-C447-BAF0-F867DC3F5F49}" type="presOf" srcId="{D21CAB71-2B89-9742-908D-EB9070125219}" destId="{EBE5B57F-F6B4-A346-A889-45F78F5E051B}" srcOrd="0" destOrd="0" presId="urn:microsoft.com/office/officeart/2005/8/layout/hierarchy1"/>
    <dgm:cxn modelId="{D1DAB53F-F19D-9E49-9BBE-9A91AAED2DF5}" type="presOf" srcId="{73FF1C8E-D877-2C4B-9C18-A825A81B0535}" destId="{3C20ABAD-3BD2-BE43-87FD-B87843125E7A}" srcOrd="0" destOrd="0" presId="urn:microsoft.com/office/officeart/2005/8/layout/hierarchy1"/>
    <dgm:cxn modelId="{8B973280-C51A-5641-9600-1517A4E32054}" srcId="{1C965D48-14C4-0249-81D7-E6936D3EBEE2}" destId="{73FF1C8E-D877-2C4B-9C18-A825A81B0535}" srcOrd="0" destOrd="0" parTransId="{FACBF684-2B80-CC40-8DCF-9E6A6776D686}" sibTransId="{232AFE74-98CA-9349-92B5-707E716B9AB3}"/>
    <dgm:cxn modelId="{472250C7-A19E-4B4E-B661-717F841A47A8}" type="presOf" srcId="{90F967BE-F61C-704F-B4D2-CCD0605080E5}" destId="{7DE866C8-C995-6041-962C-20AAEBC1381D}" srcOrd="0" destOrd="0" presId="urn:microsoft.com/office/officeart/2005/8/layout/hierarchy1"/>
    <dgm:cxn modelId="{70C1D736-E1E5-5749-9B92-F7D7C4CA0516}" type="presOf" srcId="{74BE4B44-C737-124B-8142-0271CA15FABF}" destId="{5E7BF84E-726E-B843-A60D-387A71FA0BD6}" srcOrd="0" destOrd="0" presId="urn:microsoft.com/office/officeart/2005/8/layout/hierarchy1"/>
    <dgm:cxn modelId="{02BC8B98-6A00-274C-A60F-2DFB7A3F624F}" srcId="{97C700C0-F78C-5146-B014-12C9AA215D93}" destId="{A4C65D9F-7FB9-3441-80C1-C0345AC5ADC6}" srcOrd="1" destOrd="0" parTransId="{1F8221D8-F587-474F-BC21-A5A463FEA07C}" sibTransId="{85E24D1E-746C-294E-B788-A3DCC86FC9D0}"/>
    <dgm:cxn modelId="{60192804-8C05-1E4D-80FA-3A570E721E7D}" type="presOf" srcId="{DE15C2DC-F651-AB45-9588-B81661DBACFE}" destId="{2F706D05-03F8-8744-9984-6A35D52D3600}" srcOrd="0" destOrd="0" presId="urn:microsoft.com/office/officeart/2005/8/layout/hierarchy1"/>
    <dgm:cxn modelId="{E40C945B-5042-9046-AEC3-ACE42821183F}" type="presOf" srcId="{5BE16AE1-B788-A642-8758-772CEA4B6B16}" destId="{7B85D95D-7058-4F41-B22D-39D2C4BBCB91}" srcOrd="0" destOrd="0" presId="urn:microsoft.com/office/officeart/2005/8/layout/hierarchy1"/>
    <dgm:cxn modelId="{AFDC5C06-1B69-5345-A517-DD661DD99DF8}" type="presOf" srcId="{1F8221D8-F587-474F-BC21-A5A463FEA07C}" destId="{71D6EA8A-A4FA-5944-AF4A-AA75C21B6B99}" srcOrd="0" destOrd="0" presId="urn:microsoft.com/office/officeart/2005/8/layout/hierarchy1"/>
    <dgm:cxn modelId="{BFF74363-B055-DC4E-8334-F99E073EDEEC}" type="presOf" srcId="{1C965D48-14C4-0249-81D7-E6936D3EBEE2}" destId="{748B8D7C-84DD-AA4F-9085-B1BD74558901}" srcOrd="0" destOrd="0" presId="urn:microsoft.com/office/officeart/2005/8/layout/hierarchy1"/>
    <dgm:cxn modelId="{7B006E92-E6D9-A142-AD72-D6828E9776CA}" type="presOf" srcId="{97C700C0-F78C-5146-B014-12C9AA215D93}" destId="{0F221F0F-FCFB-6846-94AF-E487650A3205}" srcOrd="0" destOrd="0" presId="urn:microsoft.com/office/officeart/2005/8/layout/hierarchy1"/>
    <dgm:cxn modelId="{FAC8BDCF-AB02-9341-A600-C0D59B0EBC4C}" type="presOf" srcId="{F459C6DF-0AED-7542-BF4F-8D0446DC17D6}" destId="{849EF852-32C6-4946-AE3B-3740FA896D1F}" srcOrd="0" destOrd="0" presId="urn:microsoft.com/office/officeart/2005/8/layout/hierarchy1"/>
    <dgm:cxn modelId="{57FD95C5-E22D-5945-AB32-3A98399B91E9}" type="presOf" srcId="{27256AEE-14ED-6649-B41A-97BCA5E235EF}" destId="{2A4A172C-9022-1049-A429-946921319B59}" srcOrd="0" destOrd="0" presId="urn:microsoft.com/office/officeart/2005/8/layout/hierarchy1"/>
    <dgm:cxn modelId="{7CADF91B-059B-944B-A915-5F391F99D097}" type="presOf" srcId="{C9B751FD-5FCA-AC42-BCAF-13FEBA3BBC6D}" destId="{B7A4372E-9CB9-4C4C-949F-9F2A19483769}" srcOrd="0" destOrd="0" presId="urn:microsoft.com/office/officeart/2005/8/layout/hierarchy1"/>
    <dgm:cxn modelId="{935ECF9B-84B0-A448-AF12-691C95D6E73E}" type="presOf" srcId="{303A61A4-A6BA-F74A-B8CD-88117E8D4E30}" destId="{1C6AB0DB-A50B-9648-8380-0117AFDC1053}" srcOrd="0" destOrd="0" presId="urn:microsoft.com/office/officeart/2005/8/layout/hierarchy1"/>
    <dgm:cxn modelId="{82AC870C-9B77-6849-BB6A-24320C99A571}" type="presOf" srcId="{30E1E6BE-B505-2E45-88FB-610053F6BE7B}" destId="{F81537C2-4601-854B-A93D-9529FDB87F4E}" srcOrd="0" destOrd="0" presId="urn:microsoft.com/office/officeart/2005/8/layout/hierarchy1"/>
    <dgm:cxn modelId="{E13A7339-EBFF-EE4B-AAAF-9E74EC0E01FB}" type="presOf" srcId="{2E1BCD1B-99A3-6F4E-BAFA-EE9A48C46AF4}" destId="{8A64AFB8-6E35-6F4D-BD43-D35141053EA2}" srcOrd="0" destOrd="0" presId="urn:microsoft.com/office/officeart/2005/8/layout/hierarchy1"/>
    <dgm:cxn modelId="{C8E84607-7F0A-E144-A8E0-A7E790D779BB}" srcId="{52D1844C-0C14-704C-AA4F-F7CC5C0596D1}" destId="{1BBF96D5-845A-064E-BA7C-CE4CF070664B}" srcOrd="0" destOrd="0" parTransId="{372985C0-C5B3-D142-AB5D-2D40D4448E28}" sibTransId="{359D4583-1869-494F-9636-0426074EA73E}"/>
    <dgm:cxn modelId="{A8B70F57-06A8-3642-8F6D-CD7F22D7806E}" type="presOf" srcId="{1EAF43FB-859D-4E45-A35A-FAC8BD2E6F7B}" destId="{19413D2A-CECB-FF40-B1E8-D337134721BC}" srcOrd="0" destOrd="0" presId="urn:microsoft.com/office/officeart/2005/8/layout/hierarchy1"/>
    <dgm:cxn modelId="{B484318A-EA9A-274D-A876-C0FC18BDE1E4}" srcId="{1BBF96D5-845A-064E-BA7C-CE4CF070664B}" destId="{E6C38CB6-15ED-7A47-BAF4-2D964DE111CC}" srcOrd="1" destOrd="0" parTransId="{742E0BA2-5143-F64A-B2EC-467AECB5D15C}" sibTransId="{BA4616BA-645B-BF43-A877-6D18B0EC7C79}"/>
    <dgm:cxn modelId="{D1160CC5-605B-B345-879C-096A7D9B9826}" type="presOf" srcId="{95EF63A6-CCD7-D44C-9F35-C3D9F7124571}" destId="{65E4DA66-1418-C645-A0F0-4A1C665108D2}" srcOrd="0" destOrd="0" presId="urn:microsoft.com/office/officeart/2005/8/layout/hierarchy1"/>
    <dgm:cxn modelId="{282A340E-4316-9E49-B796-B3451BF896DD}" srcId="{C9B751FD-5FCA-AC42-BCAF-13FEBA3BBC6D}" destId="{1EAF43FB-859D-4E45-A35A-FAC8BD2E6F7B}" srcOrd="1" destOrd="0" parTransId="{199EEADC-D371-9C45-8A96-21E22D01D9E7}" sibTransId="{A597E420-1C7E-9141-B467-CABAA71FECA4}"/>
    <dgm:cxn modelId="{E8A5DDFC-A1DD-2345-B2D4-75BED0A14D84}" srcId="{1BBF96D5-845A-064E-BA7C-CE4CF070664B}" destId="{27256AEE-14ED-6649-B41A-97BCA5E235EF}" srcOrd="0" destOrd="0" parTransId="{D6F4CDDA-61C7-C941-92B0-2B86518E74C7}" sibTransId="{FEDA6CF0-44A3-0A43-9C6E-386761C7C1CB}"/>
    <dgm:cxn modelId="{6B8FD852-6F32-494B-B50B-6EAD3FF8268C}" srcId="{7057CEEC-94EA-AD4E-8FF5-CBEEF4EA2D6A}" destId="{2E1BCD1B-99A3-6F4E-BAFA-EE9A48C46AF4}" srcOrd="1" destOrd="0" parTransId="{8643EE8F-82BF-8749-AC27-E8BAB31D5E52}" sibTransId="{25C76E77-77AB-FD45-86AB-9B3AF6D97F4F}"/>
    <dgm:cxn modelId="{6A5BD4EE-C78F-FE46-B6B6-DD68725F503F}" type="presOf" srcId="{372985C0-C5B3-D142-AB5D-2D40D4448E28}" destId="{ACAE5CCE-CD87-6945-99B8-990497CD4117}" srcOrd="0" destOrd="0" presId="urn:microsoft.com/office/officeart/2005/8/layout/hierarchy1"/>
    <dgm:cxn modelId="{E39A8C0E-475D-BE45-AD7D-1CF2A8215B85}" type="presParOf" srcId="{748B8D7C-84DD-AA4F-9085-B1BD74558901}" destId="{A09689B5-A719-BF40-94F3-533DD073DA03}" srcOrd="0" destOrd="0" presId="urn:microsoft.com/office/officeart/2005/8/layout/hierarchy1"/>
    <dgm:cxn modelId="{200605BA-2EA4-324C-A226-6CF7BBB10BB8}" type="presParOf" srcId="{A09689B5-A719-BF40-94F3-533DD073DA03}" destId="{3431D50B-DB0B-2742-AFC2-C9CC506A59A8}" srcOrd="0" destOrd="0" presId="urn:microsoft.com/office/officeart/2005/8/layout/hierarchy1"/>
    <dgm:cxn modelId="{3919D291-CD6F-BE4B-AE41-ED3D66FAA559}" type="presParOf" srcId="{3431D50B-DB0B-2742-AFC2-C9CC506A59A8}" destId="{23CCA81A-6486-9B43-92D5-C024CE51D66C}" srcOrd="0" destOrd="0" presId="urn:microsoft.com/office/officeart/2005/8/layout/hierarchy1"/>
    <dgm:cxn modelId="{78542F26-7A70-1C4F-B557-CAFC92FCFE9B}" type="presParOf" srcId="{3431D50B-DB0B-2742-AFC2-C9CC506A59A8}" destId="{3C20ABAD-3BD2-BE43-87FD-B87843125E7A}" srcOrd="1" destOrd="0" presId="urn:microsoft.com/office/officeart/2005/8/layout/hierarchy1"/>
    <dgm:cxn modelId="{C3111403-D5C1-1D41-B641-0EB9CC8E0E03}" type="presParOf" srcId="{A09689B5-A719-BF40-94F3-533DD073DA03}" destId="{3F6166D9-6696-274D-B3C1-390DA7D5AE06}" srcOrd="1" destOrd="0" presId="urn:microsoft.com/office/officeart/2005/8/layout/hierarchy1"/>
    <dgm:cxn modelId="{FA926F93-5EE3-E745-80B4-DCBC9ADBC661}" type="presParOf" srcId="{3F6166D9-6696-274D-B3C1-390DA7D5AE06}" destId="{2F706D05-03F8-8744-9984-6A35D52D3600}" srcOrd="0" destOrd="0" presId="urn:microsoft.com/office/officeart/2005/8/layout/hierarchy1"/>
    <dgm:cxn modelId="{BD450315-FC21-CE47-B2BC-B70AB0976281}" type="presParOf" srcId="{3F6166D9-6696-274D-B3C1-390DA7D5AE06}" destId="{E9D6FCF1-0F17-7E4E-A922-8470FD3D2A3D}" srcOrd="1" destOrd="0" presId="urn:microsoft.com/office/officeart/2005/8/layout/hierarchy1"/>
    <dgm:cxn modelId="{48396A0D-29CD-7A4F-BDF3-8BC392EB8651}" type="presParOf" srcId="{E9D6FCF1-0F17-7E4E-A922-8470FD3D2A3D}" destId="{89DC1BFA-0A17-BB4E-816E-746B81B9FCEC}" srcOrd="0" destOrd="0" presId="urn:microsoft.com/office/officeart/2005/8/layout/hierarchy1"/>
    <dgm:cxn modelId="{AB7F39C9-57F8-014B-9C42-DE9BEACB2834}" type="presParOf" srcId="{89DC1BFA-0A17-BB4E-816E-746B81B9FCEC}" destId="{DA6CE26D-D0CD-F146-8223-6E94CA2C067F}" srcOrd="0" destOrd="0" presId="urn:microsoft.com/office/officeart/2005/8/layout/hierarchy1"/>
    <dgm:cxn modelId="{684A34E7-DBD0-3A4F-991C-DCBB7756CAD3}" type="presParOf" srcId="{89DC1BFA-0A17-BB4E-816E-746B81B9FCEC}" destId="{32BA9996-A28E-C743-9F2A-FE9DA0DC2DE0}" srcOrd="1" destOrd="0" presId="urn:microsoft.com/office/officeart/2005/8/layout/hierarchy1"/>
    <dgm:cxn modelId="{53C65CCF-2300-3748-BE60-E04DBA2EFADA}" type="presParOf" srcId="{E9D6FCF1-0F17-7E4E-A922-8470FD3D2A3D}" destId="{41436640-0D76-F643-9547-5906476A2346}" srcOrd="1" destOrd="0" presId="urn:microsoft.com/office/officeart/2005/8/layout/hierarchy1"/>
    <dgm:cxn modelId="{F8689D14-5DFE-E54E-A4C2-493964B5AB19}" type="presParOf" srcId="{41436640-0D76-F643-9547-5906476A2346}" destId="{ACAE5CCE-CD87-6945-99B8-990497CD4117}" srcOrd="0" destOrd="0" presId="urn:microsoft.com/office/officeart/2005/8/layout/hierarchy1"/>
    <dgm:cxn modelId="{1A13ACD4-4E79-004A-BDE1-9E2176C172F5}" type="presParOf" srcId="{41436640-0D76-F643-9547-5906476A2346}" destId="{0229A2E3-A294-D34A-A432-7C1B22D57B72}" srcOrd="1" destOrd="0" presId="urn:microsoft.com/office/officeart/2005/8/layout/hierarchy1"/>
    <dgm:cxn modelId="{4DC0B190-9A73-C846-BA57-0F2DFF78171C}" type="presParOf" srcId="{0229A2E3-A294-D34A-A432-7C1B22D57B72}" destId="{B442F25C-2D20-EA4C-BFC1-99B5DACAD841}" srcOrd="0" destOrd="0" presId="urn:microsoft.com/office/officeart/2005/8/layout/hierarchy1"/>
    <dgm:cxn modelId="{945A9039-B345-4F40-BE2A-AE39C7CB09D3}" type="presParOf" srcId="{B442F25C-2D20-EA4C-BFC1-99B5DACAD841}" destId="{1D76BE9D-9D19-E44F-85AD-1D43A6CE307D}" srcOrd="0" destOrd="0" presId="urn:microsoft.com/office/officeart/2005/8/layout/hierarchy1"/>
    <dgm:cxn modelId="{4B190C85-597E-0044-877E-DB02AF1DC508}" type="presParOf" srcId="{B442F25C-2D20-EA4C-BFC1-99B5DACAD841}" destId="{AF129CFC-F243-7844-836D-C5EAA139ED9B}" srcOrd="1" destOrd="0" presId="urn:microsoft.com/office/officeart/2005/8/layout/hierarchy1"/>
    <dgm:cxn modelId="{609FBFEA-7563-EA4F-AA5F-882F3A311463}" type="presParOf" srcId="{0229A2E3-A294-D34A-A432-7C1B22D57B72}" destId="{BFE11878-4741-7D44-80DE-C2BEA41F4E3F}" srcOrd="1" destOrd="0" presId="urn:microsoft.com/office/officeart/2005/8/layout/hierarchy1"/>
    <dgm:cxn modelId="{5EDBD4CE-F447-BC4F-9F85-B3C617E98A8A}" type="presParOf" srcId="{BFE11878-4741-7D44-80DE-C2BEA41F4E3F}" destId="{83478037-1A77-014C-8818-6FCEC1348F7A}" srcOrd="0" destOrd="0" presId="urn:microsoft.com/office/officeart/2005/8/layout/hierarchy1"/>
    <dgm:cxn modelId="{65887D5C-D369-DC48-A5CB-55AD45E3614A}" type="presParOf" srcId="{BFE11878-4741-7D44-80DE-C2BEA41F4E3F}" destId="{98B6AC5C-FF64-4744-884E-5542DDD11B85}" srcOrd="1" destOrd="0" presId="urn:microsoft.com/office/officeart/2005/8/layout/hierarchy1"/>
    <dgm:cxn modelId="{64230626-F840-224A-BFA6-1BCC86EBAD18}" type="presParOf" srcId="{98B6AC5C-FF64-4744-884E-5542DDD11B85}" destId="{560143E7-3EB4-A347-A741-333B984871C0}" srcOrd="0" destOrd="0" presId="urn:microsoft.com/office/officeart/2005/8/layout/hierarchy1"/>
    <dgm:cxn modelId="{8DE2CB50-7B5D-D944-8522-E8675F30E172}" type="presParOf" srcId="{560143E7-3EB4-A347-A741-333B984871C0}" destId="{6C137C65-33DF-B54A-A443-7CD72C8737D8}" srcOrd="0" destOrd="0" presId="urn:microsoft.com/office/officeart/2005/8/layout/hierarchy1"/>
    <dgm:cxn modelId="{4FA91813-214D-DE48-B53C-EEE6FAD94A0F}" type="presParOf" srcId="{560143E7-3EB4-A347-A741-333B984871C0}" destId="{2A4A172C-9022-1049-A429-946921319B59}" srcOrd="1" destOrd="0" presId="urn:microsoft.com/office/officeart/2005/8/layout/hierarchy1"/>
    <dgm:cxn modelId="{7C9BD847-08A0-D74F-B51E-EBC1C28A6E77}" type="presParOf" srcId="{98B6AC5C-FF64-4744-884E-5542DDD11B85}" destId="{42395C03-D6BF-FA44-88DA-FDC4B5240E7A}" srcOrd="1" destOrd="0" presId="urn:microsoft.com/office/officeart/2005/8/layout/hierarchy1"/>
    <dgm:cxn modelId="{B7EFD9DD-867D-024D-B93A-C78D64537C3C}" type="presParOf" srcId="{BFE11878-4741-7D44-80DE-C2BEA41F4E3F}" destId="{0CBB829E-1D8A-5C49-A593-D7E99982FC92}" srcOrd="2" destOrd="0" presId="urn:microsoft.com/office/officeart/2005/8/layout/hierarchy1"/>
    <dgm:cxn modelId="{0D7C111D-D287-7543-9DF3-68E2CF21FD98}" type="presParOf" srcId="{BFE11878-4741-7D44-80DE-C2BEA41F4E3F}" destId="{8E6C90A6-4E6D-124E-A4D0-77F780F534A5}" srcOrd="3" destOrd="0" presId="urn:microsoft.com/office/officeart/2005/8/layout/hierarchy1"/>
    <dgm:cxn modelId="{5D3D808F-F9D1-024C-999E-D52A26C82D8C}" type="presParOf" srcId="{8E6C90A6-4E6D-124E-A4D0-77F780F534A5}" destId="{BEC6E60B-D490-714B-BCD9-1B402EBE91A1}" srcOrd="0" destOrd="0" presId="urn:microsoft.com/office/officeart/2005/8/layout/hierarchy1"/>
    <dgm:cxn modelId="{5D00D2BF-9661-0647-8C86-7C6C720FBF86}" type="presParOf" srcId="{BEC6E60B-D490-714B-BCD9-1B402EBE91A1}" destId="{C0E0C0D3-4B1C-6C4A-8143-C490DCC97309}" srcOrd="0" destOrd="0" presId="urn:microsoft.com/office/officeart/2005/8/layout/hierarchy1"/>
    <dgm:cxn modelId="{9EBA0450-0609-964F-A015-0A42336C1028}" type="presParOf" srcId="{BEC6E60B-D490-714B-BCD9-1B402EBE91A1}" destId="{D9CFE1DD-A2A5-8D49-BECA-15531CEEC503}" srcOrd="1" destOrd="0" presId="urn:microsoft.com/office/officeart/2005/8/layout/hierarchy1"/>
    <dgm:cxn modelId="{BD0002F9-4B33-CC4B-988F-BACC4BD47C45}" type="presParOf" srcId="{8E6C90A6-4E6D-124E-A4D0-77F780F534A5}" destId="{4DCCBA62-864F-F247-B7E6-D2C003BD1009}" srcOrd="1" destOrd="0" presId="urn:microsoft.com/office/officeart/2005/8/layout/hierarchy1"/>
    <dgm:cxn modelId="{6BF84EE4-CFF2-584F-B47B-6B564FF8FACF}" type="presParOf" srcId="{41436640-0D76-F643-9547-5906476A2346}" destId="{9F9D9F4E-BEFC-2D44-85D7-77120CAB2CF2}" srcOrd="2" destOrd="0" presId="urn:microsoft.com/office/officeart/2005/8/layout/hierarchy1"/>
    <dgm:cxn modelId="{FEBA9F21-C315-DC4C-857F-6DE05842C055}" type="presParOf" srcId="{41436640-0D76-F643-9547-5906476A2346}" destId="{93DA88B5-2A34-7E41-8F7F-AF88CBFDC532}" srcOrd="3" destOrd="0" presId="urn:microsoft.com/office/officeart/2005/8/layout/hierarchy1"/>
    <dgm:cxn modelId="{4DD77473-621D-DD4C-844A-F933EDC40E58}" type="presParOf" srcId="{93DA88B5-2A34-7E41-8F7F-AF88CBFDC532}" destId="{C9AE2EE8-E78C-0E47-8681-E7C2B511EDF8}" srcOrd="0" destOrd="0" presId="urn:microsoft.com/office/officeart/2005/8/layout/hierarchy1"/>
    <dgm:cxn modelId="{7EF04452-2333-EA4E-A761-C05429BE6530}" type="presParOf" srcId="{C9AE2EE8-E78C-0E47-8681-E7C2B511EDF8}" destId="{7F8555BA-A3E0-1E42-AB2E-B1B80DBE97C9}" srcOrd="0" destOrd="0" presId="urn:microsoft.com/office/officeart/2005/8/layout/hierarchy1"/>
    <dgm:cxn modelId="{25983D07-10A2-1547-9228-F9D8FABB98DC}" type="presParOf" srcId="{C9AE2EE8-E78C-0E47-8681-E7C2B511EDF8}" destId="{B7A4372E-9CB9-4C4C-949F-9F2A19483769}" srcOrd="1" destOrd="0" presId="urn:microsoft.com/office/officeart/2005/8/layout/hierarchy1"/>
    <dgm:cxn modelId="{85773011-A21F-314E-AA07-244CD0999C15}" type="presParOf" srcId="{93DA88B5-2A34-7E41-8F7F-AF88CBFDC532}" destId="{C4886463-A74F-644D-B808-2A5884F4D393}" srcOrd="1" destOrd="0" presId="urn:microsoft.com/office/officeart/2005/8/layout/hierarchy1"/>
    <dgm:cxn modelId="{64A96740-2412-3542-A0F1-28192B763383}" type="presParOf" srcId="{C4886463-A74F-644D-B808-2A5884F4D393}" destId="{1C6AB0DB-A50B-9648-8380-0117AFDC1053}" srcOrd="0" destOrd="0" presId="urn:microsoft.com/office/officeart/2005/8/layout/hierarchy1"/>
    <dgm:cxn modelId="{2C815E52-7114-1840-97F4-650932CD876A}" type="presParOf" srcId="{C4886463-A74F-644D-B808-2A5884F4D393}" destId="{90980E33-2998-974A-BD1C-C490FDB4C72F}" srcOrd="1" destOrd="0" presId="urn:microsoft.com/office/officeart/2005/8/layout/hierarchy1"/>
    <dgm:cxn modelId="{71550F29-A590-AC4A-9FD3-A60907A512EE}" type="presParOf" srcId="{90980E33-2998-974A-BD1C-C490FDB4C72F}" destId="{C111C3E9-A569-254E-BDD8-C74295385A5C}" srcOrd="0" destOrd="0" presId="urn:microsoft.com/office/officeart/2005/8/layout/hierarchy1"/>
    <dgm:cxn modelId="{80C223C8-4BBA-094B-8EE7-F64D5AAADBA3}" type="presParOf" srcId="{C111C3E9-A569-254E-BDD8-C74295385A5C}" destId="{8662CEB5-F1B1-5A47-8077-52E877362019}" srcOrd="0" destOrd="0" presId="urn:microsoft.com/office/officeart/2005/8/layout/hierarchy1"/>
    <dgm:cxn modelId="{1C205DFD-6DD1-4F46-A593-F528B5A17F62}" type="presParOf" srcId="{C111C3E9-A569-254E-BDD8-C74295385A5C}" destId="{EBE5B57F-F6B4-A346-A889-45F78F5E051B}" srcOrd="1" destOrd="0" presId="urn:microsoft.com/office/officeart/2005/8/layout/hierarchy1"/>
    <dgm:cxn modelId="{C5A39000-356B-4241-8726-F23234F9E0EE}" type="presParOf" srcId="{90980E33-2998-974A-BD1C-C490FDB4C72F}" destId="{D6F15668-8E60-AC4A-9AF9-E124555E7307}" srcOrd="1" destOrd="0" presId="urn:microsoft.com/office/officeart/2005/8/layout/hierarchy1"/>
    <dgm:cxn modelId="{29ABDBFF-59D6-6C46-99A6-C3AE45DAEF23}" type="presParOf" srcId="{C4886463-A74F-644D-B808-2A5884F4D393}" destId="{85E522C2-4DD4-2549-92D4-C225DA32C362}" srcOrd="2" destOrd="0" presId="urn:microsoft.com/office/officeart/2005/8/layout/hierarchy1"/>
    <dgm:cxn modelId="{DE7E32A3-6DEE-4441-BBFC-75A005DA03AC}" type="presParOf" srcId="{C4886463-A74F-644D-B808-2A5884F4D393}" destId="{5F417B11-029C-D540-8FCB-662F7C795B50}" srcOrd="3" destOrd="0" presId="urn:microsoft.com/office/officeart/2005/8/layout/hierarchy1"/>
    <dgm:cxn modelId="{0ABBF1E2-BD48-5247-839B-98BC729B99DE}" type="presParOf" srcId="{5F417B11-029C-D540-8FCB-662F7C795B50}" destId="{281FF900-3359-6346-86E7-C1798397467A}" srcOrd="0" destOrd="0" presId="urn:microsoft.com/office/officeart/2005/8/layout/hierarchy1"/>
    <dgm:cxn modelId="{24EB7E53-750D-4B48-A525-6D5741D67560}" type="presParOf" srcId="{281FF900-3359-6346-86E7-C1798397467A}" destId="{B616B988-0EC9-0246-BA90-23D69837B469}" srcOrd="0" destOrd="0" presId="urn:microsoft.com/office/officeart/2005/8/layout/hierarchy1"/>
    <dgm:cxn modelId="{2BB1ED60-109B-4F4D-A31C-9C707F07212E}" type="presParOf" srcId="{281FF900-3359-6346-86E7-C1798397467A}" destId="{19413D2A-CECB-FF40-B1E8-D337134721BC}" srcOrd="1" destOrd="0" presId="urn:microsoft.com/office/officeart/2005/8/layout/hierarchy1"/>
    <dgm:cxn modelId="{181F8A8E-BD2C-254B-8C7F-09D2A38752FA}" type="presParOf" srcId="{5F417B11-029C-D540-8FCB-662F7C795B50}" destId="{DFB18D04-A69F-EB4C-8127-0B155333DDF2}" srcOrd="1" destOrd="0" presId="urn:microsoft.com/office/officeart/2005/8/layout/hierarchy1"/>
    <dgm:cxn modelId="{1A3764EB-162A-0149-987D-099E4F94953B}" type="presParOf" srcId="{3F6166D9-6696-274D-B3C1-390DA7D5AE06}" destId="{849EF852-32C6-4946-AE3B-3740FA896D1F}" srcOrd="2" destOrd="0" presId="urn:microsoft.com/office/officeart/2005/8/layout/hierarchy1"/>
    <dgm:cxn modelId="{7F15A0A2-B2EA-B740-8E2D-BC447302F50E}" type="presParOf" srcId="{3F6166D9-6696-274D-B3C1-390DA7D5AE06}" destId="{93F17939-E84B-E146-AA06-DAF6B98FA8EA}" srcOrd="3" destOrd="0" presId="urn:microsoft.com/office/officeart/2005/8/layout/hierarchy1"/>
    <dgm:cxn modelId="{23694D9E-F8FD-314A-B370-B3AC1CEB7319}" type="presParOf" srcId="{93F17939-E84B-E146-AA06-DAF6B98FA8EA}" destId="{84CC3122-9B3B-3E4E-A2D9-082E3121E89F}" srcOrd="0" destOrd="0" presId="urn:microsoft.com/office/officeart/2005/8/layout/hierarchy1"/>
    <dgm:cxn modelId="{D53DCAE8-7F8E-AB4B-9AAA-FF72B61DA907}" type="presParOf" srcId="{84CC3122-9B3B-3E4E-A2D9-082E3121E89F}" destId="{3CFC6C4C-C50A-894A-85F1-041D4BC28C6F}" srcOrd="0" destOrd="0" presId="urn:microsoft.com/office/officeart/2005/8/layout/hierarchy1"/>
    <dgm:cxn modelId="{9E72A5B3-F984-E642-AD78-ED1324514071}" type="presParOf" srcId="{84CC3122-9B3B-3E4E-A2D9-082E3121E89F}" destId="{0F221F0F-FCFB-6846-94AF-E487650A3205}" srcOrd="1" destOrd="0" presId="urn:microsoft.com/office/officeart/2005/8/layout/hierarchy1"/>
    <dgm:cxn modelId="{0D5550B4-3D01-6E45-AA72-A399D4775FAA}" type="presParOf" srcId="{93F17939-E84B-E146-AA06-DAF6B98FA8EA}" destId="{475A8CBD-BEC5-5345-B825-3E8BFA53D20D}" srcOrd="1" destOrd="0" presId="urn:microsoft.com/office/officeart/2005/8/layout/hierarchy1"/>
    <dgm:cxn modelId="{334A0F48-9C0F-0041-9ADA-1651A07FA306}" type="presParOf" srcId="{475A8CBD-BEC5-5345-B825-3E8BFA53D20D}" destId="{5E7BF84E-726E-B843-A60D-387A71FA0BD6}" srcOrd="0" destOrd="0" presId="urn:microsoft.com/office/officeart/2005/8/layout/hierarchy1"/>
    <dgm:cxn modelId="{8F1917A8-63FF-E749-B3FD-EF2DDAFA641E}" type="presParOf" srcId="{475A8CBD-BEC5-5345-B825-3E8BFA53D20D}" destId="{90DC959F-B4DF-034F-84AD-DB7019B5957E}" srcOrd="1" destOrd="0" presId="urn:microsoft.com/office/officeart/2005/8/layout/hierarchy1"/>
    <dgm:cxn modelId="{F0674C18-F007-154A-8BF7-C5E90492DCE5}" type="presParOf" srcId="{90DC959F-B4DF-034F-84AD-DB7019B5957E}" destId="{14FFA4F3-2129-AD4B-98DE-02C2A7A5F659}" srcOrd="0" destOrd="0" presId="urn:microsoft.com/office/officeart/2005/8/layout/hierarchy1"/>
    <dgm:cxn modelId="{6103D342-72C8-9C41-8E6B-D939AF74323A}" type="presParOf" srcId="{14FFA4F3-2129-AD4B-98DE-02C2A7A5F659}" destId="{9D4A04C5-88C4-D640-B86A-892DFD260A3A}" srcOrd="0" destOrd="0" presId="urn:microsoft.com/office/officeart/2005/8/layout/hierarchy1"/>
    <dgm:cxn modelId="{36491ECC-3149-A343-A410-8FCE804BA764}" type="presParOf" srcId="{14FFA4F3-2129-AD4B-98DE-02C2A7A5F659}" destId="{F81537C2-4601-854B-A93D-9529FDB87F4E}" srcOrd="1" destOrd="0" presId="urn:microsoft.com/office/officeart/2005/8/layout/hierarchy1"/>
    <dgm:cxn modelId="{94D81919-C5A3-C44D-8BBC-DDA07F5F2445}" type="presParOf" srcId="{90DC959F-B4DF-034F-84AD-DB7019B5957E}" destId="{9294CA5B-0F92-164D-89A1-471A868759C2}" srcOrd="1" destOrd="0" presId="urn:microsoft.com/office/officeart/2005/8/layout/hierarchy1"/>
    <dgm:cxn modelId="{8828A024-7D24-8541-9C96-CA18C837410C}" type="presParOf" srcId="{475A8CBD-BEC5-5345-B825-3E8BFA53D20D}" destId="{71D6EA8A-A4FA-5944-AF4A-AA75C21B6B99}" srcOrd="2" destOrd="0" presId="urn:microsoft.com/office/officeart/2005/8/layout/hierarchy1"/>
    <dgm:cxn modelId="{5E476E03-DA4E-5145-B821-8827F92ECA11}" type="presParOf" srcId="{475A8CBD-BEC5-5345-B825-3E8BFA53D20D}" destId="{7C7FC3EE-D7D8-4D45-B10D-D25F2DB00FE2}" srcOrd="3" destOrd="0" presId="urn:microsoft.com/office/officeart/2005/8/layout/hierarchy1"/>
    <dgm:cxn modelId="{1CDEFC96-94C7-B342-9CF0-AA9AD0E7688D}" type="presParOf" srcId="{7C7FC3EE-D7D8-4D45-B10D-D25F2DB00FE2}" destId="{E2480BF9-0016-B246-9766-5F5C81A4123B}" srcOrd="0" destOrd="0" presId="urn:microsoft.com/office/officeart/2005/8/layout/hierarchy1"/>
    <dgm:cxn modelId="{1DC45FCA-D02E-7244-B0D6-BE1BDFC94227}" type="presParOf" srcId="{E2480BF9-0016-B246-9766-5F5C81A4123B}" destId="{3FE9B40E-A30C-3249-BD01-30C1F22B5CD4}" srcOrd="0" destOrd="0" presId="urn:microsoft.com/office/officeart/2005/8/layout/hierarchy1"/>
    <dgm:cxn modelId="{FCE4B5FF-0420-944B-A236-D62D793A28CD}" type="presParOf" srcId="{E2480BF9-0016-B246-9766-5F5C81A4123B}" destId="{57B37E40-44EE-4B4C-A031-51929AD24886}" srcOrd="1" destOrd="0" presId="urn:microsoft.com/office/officeart/2005/8/layout/hierarchy1"/>
    <dgm:cxn modelId="{55E0BA77-FA0A-344C-BD5B-A978A5071398}" type="presParOf" srcId="{7C7FC3EE-D7D8-4D45-B10D-D25F2DB00FE2}" destId="{DEBB90D9-8D06-8C4E-8AF4-5A5D8326A4E3}" srcOrd="1" destOrd="0" presId="urn:microsoft.com/office/officeart/2005/8/layout/hierarchy1"/>
    <dgm:cxn modelId="{1AFD4393-5D37-9847-BB89-9CABCF7763DD}" type="presParOf" srcId="{3F6166D9-6696-274D-B3C1-390DA7D5AE06}" destId="{7B85D95D-7058-4F41-B22D-39D2C4BBCB91}" srcOrd="4" destOrd="0" presId="urn:microsoft.com/office/officeart/2005/8/layout/hierarchy1"/>
    <dgm:cxn modelId="{8EC640D2-4FC5-6341-A44B-BF154374939E}" type="presParOf" srcId="{3F6166D9-6696-274D-B3C1-390DA7D5AE06}" destId="{27B0580D-93CF-C645-BA47-101C18F62066}" srcOrd="5" destOrd="0" presId="urn:microsoft.com/office/officeart/2005/8/layout/hierarchy1"/>
    <dgm:cxn modelId="{B9C9B850-F2F2-864B-B9AD-B1B6146A4C3F}" type="presParOf" srcId="{27B0580D-93CF-C645-BA47-101C18F62066}" destId="{DAE7B838-34E3-914A-B66D-99A87B1E6795}" srcOrd="0" destOrd="0" presId="urn:microsoft.com/office/officeart/2005/8/layout/hierarchy1"/>
    <dgm:cxn modelId="{41DC7241-2A09-344D-8BB7-3776E5145251}" type="presParOf" srcId="{DAE7B838-34E3-914A-B66D-99A87B1E6795}" destId="{C6863177-B5FF-D14B-98D3-EDF22BEA0263}" srcOrd="0" destOrd="0" presId="urn:microsoft.com/office/officeart/2005/8/layout/hierarchy1"/>
    <dgm:cxn modelId="{4F200F49-D2DF-FE4B-89E7-36E4A47A4A43}" type="presParOf" srcId="{DAE7B838-34E3-914A-B66D-99A87B1E6795}" destId="{74722525-B2FD-6D48-8106-7930993076DD}" srcOrd="1" destOrd="0" presId="urn:microsoft.com/office/officeart/2005/8/layout/hierarchy1"/>
    <dgm:cxn modelId="{5B4C6E74-8EAD-3F4C-8C5A-EE020E8C2B85}" type="presParOf" srcId="{27B0580D-93CF-C645-BA47-101C18F62066}" destId="{209B709A-DF58-0C4A-AA3A-811C8FAE968C}" srcOrd="1" destOrd="0" presId="urn:microsoft.com/office/officeart/2005/8/layout/hierarchy1"/>
    <dgm:cxn modelId="{5D41D715-02B2-5646-A2B3-F01A0EE1E3E2}" type="presParOf" srcId="{209B709A-DF58-0C4A-AA3A-811C8FAE968C}" destId="{7DE866C8-C995-6041-962C-20AAEBC1381D}" srcOrd="0" destOrd="0" presId="urn:microsoft.com/office/officeart/2005/8/layout/hierarchy1"/>
    <dgm:cxn modelId="{069573AC-3244-7E40-B8C8-0BB216C78AF5}" type="presParOf" srcId="{209B709A-DF58-0C4A-AA3A-811C8FAE968C}" destId="{9CE1B1F5-D0D1-1140-A188-DF73E722E9E5}" srcOrd="1" destOrd="0" presId="urn:microsoft.com/office/officeart/2005/8/layout/hierarchy1"/>
    <dgm:cxn modelId="{0AD209D2-C8ED-1D4D-88C1-1497925975CF}" type="presParOf" srcId="{9CE1B1F5-D0D1-1140-A188-DF73E722E9E5}" destId="{69380F6D-0DC4-EC44-8A05-A9CE54F76935}" srcOrd="0" destOrd="0" presId="urn:microsoft.com/office/officeart/2005/8/layout/hierarchy1"/>
    <dgm:cxn modelId="{6D021DFC-7FCC-4346-9A8C-65AAFEE382CB}" type="presParOf" srcId="{69380F6D-0DC4-EC44-8A05-A9CE54F76935}" destId="{E7ED1470-E4B7-CD43-AC0C-5F5E5C9894DD}" srcOrd="0" destOrd="0" presId="urn:microsoft.com/office/officeart/2005/8/layout/hierarchy1"/>
    <dgm:cxn modelId="{AF05A33A-6E61-F243-A56E-47DD65277DDD}" type="presParOf" srcId="{69380F6D-0DC4-EC44-8A05-A9CE54F76935}" destId="{65E4DA66-1418-C645-A0F0-4A1C665108D2}" srcOrd="1" destOrd="0" presId="urn:microsoft.com/office/officeart/2005/8/layout/hierarchy1"/>
    <dgm:cxn modelId="{FFC47517-C943-1341-9218-762E0A3CA8A6}" type="presParOf" srcId="{9CE1B1F5-D0D1-1140-A188-DF73E722E9E5}" destId="{7371A553-B22B-AA4A-8F7F-12433961F47E}" srcOrd="1" destOrd="0" presId="urn:microsoft.com/office/officeart/2005/8/layout/hierarchy1"/>
    <dgm:cxn modelId="{7CC89E2D-6383-D742-828B-4014143C033D}" type="presParOf" srcId="{209B709A-DF58-0C4A-AA3A-811C8FAE968C}" destId="{32A78A6E-40AA-F643-8606-DE4E30CC8030}" srcOrd="2" destOrd="0" presId="urn:microsoft.com/office/officeart/2005/8/layout/hierarchy1"/>
    <dgm:cxn modelId="{1FA4A358-CFF4-5943-A6BA-83EFFB0D5E8B}" type="presParOf" srcId="{209B709A-DF58-0C4A-AA3A-811C8FAE968C}" destId="{1A09296A-E3F2-E044-A61C-232A3A1D2A00}" srcOrd="3" destOrd="0" presId="urn:microsoft.com/office/officeart/2005/8/layout/hierarchy1"/>
    <dgm:cxn modelId="{D40304E8-B04E-2748-909D-7AF20A883258}" type="presParOf" srcId="{1A09296A-E3F2-E044-A61C-232A3A1D2A00}" destId="{9F48C75F-BA03-3D43-8CF6-7694E9D19CC9}" srcOrd="0" destOrd="0" presId="urn:microsoft.com/office/officeart/2005/8/layout/hierarchy1"/>
    <dgm:cxn modelId="{3C42C49D-6641-9D4D-80DC-AB6216749040}" type="presParOf" srcId="{9F48C75F-BA03-3D43-8CF6-7694E9D19CC9}" destId="{F53F9A4A-48ED-AD4E-B944-4BF3D403E8C6}" srcOrd="0" destOrd="0" presId="urn:microsoft.com/office/officeart/2005/8/layout/hierarchy1"/>
    <dgm:cxn modelId="{36F696B1-0A52-AE4E-BFBB-DDFECF0981FA}" type="presParOf" srcId="{9F48C75F-BA03-3D43-8CF6-7694E9D19CC9}" destId="{8A64AFB8-6E35-6F4D-BD43-D35141053EA2}" srcOrd="1" destOrd="0" presId="urn:microsoft.com/office/officeart/2005/8/layout/hierarchy1"/>
    <dgm:cxn modelId="{63069BD0-9066-1A4E-AEB0-D1FF6369D837}" type="presParOf" srcId="{1A09296A-E3F2-E044-A61C-232A3A1D2A00}" destId="{F00924E2-1B42-0C47-AB69-6AD7321A823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78A6E-40AA-F643-8606-DE4E30CC8030}">
      <dsp:nvSpPr>
        <dsp:cNvPr id="0" name=""/>
        <dsp:cNvSpPr/>
      </dsp:nvSpPr>
      <dsp:spPr>
        <a:xfrm>
          <a:off x="5272887" y="1898600"/>
          <a:ext cx="411323" cy="195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399"/>
              </a:lnTo>
              <a:lnTo>
                <a:pt x="411323" y="133399"/>
              </a:lnTo>
              <a:lnTo>
                <a:pt x="411323" y="19575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E866C8-C995-6041-962C-20AAEBC1381D}">
      <dsp:nvSpPr>
        <dsp:cNvPr id="0" name=""/>
        <dsp:cNvSpPr/>
      </dsp:nvSpPr>
      <dsp:spPr>
        <a:xfrm>
          <a:off x="4861563" y="1898600"/>
          <a:ext cx="411323" cy="195752"/>
        </a:xfrm>
        <a:custGeom>
          <a:avLst/>
          <a:gdLst/>
          <a:ahLst/>
          <a:cxnLst/>
          <a:rect l="0" t="0" r="0" b="0"/>
          <a:pathLst>
            <a:path>
              <a:moveTo>
                <a:pt x="411323" y="0"/>
              </a:moveTo>
              <a:lnTo>
                <a:pt x="411323" y="133399"/>
              </a:lnTo>
              <a:lnTo>
                <a:pt x="0" y="133399"/>
              </a:lnTo>
              <a:lnTo>
                <a:pt x="0" y="19575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5D95D-7058-4F41-B22D-39D2C4BBCB91}">
      <dsp:nvSpPr>
        <dsp:cNvPr id="0" name=""/>
        <dsp:cNvSpPr/>
      </dsp:nvSpPr>
      <dsp:spPr>
        <a:xfrm>
          <a:off x="3421930" y="1275444"/>
          <a:ext cx="1850956" cy="195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399"/>
              </a:lnTo>
              <a:lnTo>
                <a:pt x="1850956" y="133399"/>
              </a:lnTo>
              <a:lnTo>
                <a:pt x="1850956" y="19575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D6EA8A-A4FA-5944-AF4A-AA75C21B6B99}">
      <dsp:nvSpPr>
        <dsp:cNvPr id="0" name=""/>
        <dsp:cNvSpPr/>
      </dsp:nvSpPr>
      <dsp:spPr>
        <a:xfrm>
          <a:off x="3627592" y="1898600"/>
          <a:ext cx="411323" cy="195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399"/>
              </a:lnTo>
              <a:lnTo>
                <a:pt x="411323" y="133399"/>
              </a:lnTo>
              <a:lnTo>
                <a:pt x="411323" y="19575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7BF84E-726E-B843-A60D-387A71FA0BD6}">
      <dsp:nvSpPr>
        <dsp:cNvPr id="0" name=""/>
        <dsp:cNvSpPr/>
      </dsp:nvSpPr>
      <dsp:spPr>
        <a:xfrm>
          <a:off x="3216268" y="1898600"/>
          <a:ext cx="411323" cy="195752"/>
        </a:xfrm>
        <a:custGeom>
          <a:avLst/>
          <a:gdLst/>
          <a:ahLst/>
          <a:cxnLst/>
          <a:rect l="0" t="0" r="0" b="0"/>
          <a:pathLst>
            <a:path>
              <a:moveTo>
                <a:pt x="411323" y="0"/>
              </a:moveTo>
              <a:lnTo>
                <a:pt x="411323" y="133399"/>
              </a:lnTo>
              <a:lnTo>
                <a:pt x="0" y="133399"/>
              </a:lnTo>
              <a:lnTo>
                <a:pt x="0" y="19575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9EF852-32C6-4946-AE3B-3740FA896D1F}">
      <dsp:nvSpPr>
        <dsp:cNvPr id="0" name=""/>
        <dsp:cNvSpPr/>
      </dsp:nvSpPr>
      <dsp:spPr>
        <a:xfrm>
          <a:off x="3421930" y="1275444"/>
          <a:ext cx="205661" cy="195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399"/>
              </a:lnTo>
              <a:lnTo>
                <a:pt x="205661" y="133399"/>
              </a:lnTo>
              <a:lnTo>
                <a:pt x="205661" y="19575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E522C2-4DD4-2549-92D4-C225DA32C362}">
      <dsp:nvSpPr>
        <dsp:cNvPr id="0" name=""/>
        <dsp:cNvSpPr/>
      </dsp:nvSpPr>
      <dsp:spPr>
        <a:xfrm>
          <a:off x="2393621" y="2521755"/>
          <a:ext cx="411323" cy="195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399"/>
              </a:lnTo>
              <a:lnTo>
                <a:pt x="411323" y="133399"/>
              </a:lnTo>
              <a:lnTo>
                <a:pt x="411323" y="19575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6AB0DB-A50B-9648-8380-0117AFDC1053}">
      <dsp:nvSpPr>
        <dsp:cNvPr id="0" name=""/>
        <dsp:cNvSpPr/>
      </dsp:nvSpPr>
      <dsp:spPr>
        <a:xfrm>
          <a:off x="1982297" y="2521755"/>
          <a:ext cx="411323" cy="195752"/>
        </a:xfrm>
        <a:custGeom>
          <a:avLst/>
          <a:gdLst/>
          <a:ahLst/>
          <a:cxnLst/>
          <a:rect l="0" t="0" r="0" b="0"/>
          <a:pathLst>
            <a:path>
              <a:moveTo>
                <a:pt x="411323" y="0"/>
              </a:moveTo>
              <a:lnTo>
                <a:pt x="411323" y="133399"/>
              </a:lnTo>
              <a:lnTo>
                <a:pt x="0" y="133399"/>
              </a:lnTo>
              <a:lnTo>
                <a:pt x="0" y="19575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9D9F4E-BEFC-2D44-85D7-77120CAB2CF2}">
      <dsp:nvSpPr>
        <dsp:cNvPr id="0" name=""/>
        <dsp:cNvSpPr/>
      </dsp:nvSpPr>
      <dsp:spPr>
        <a:xfrm>
          <a:off x="1570973" y="1898600"/>
          <a:ext cx="822647" cy="195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399"/>
              </a:lnTo>
              <a:lnTo>
                <a:pt x="822647" y="133399"/>
              </a:lnTo>
              <a:lnTo>
                <a:pt x="822647" y="19575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BB829E-1D8A-5C49-A593-D7E99982FC92}">
      <dsp:nvSpPr>
        <dsp:cNvPr id="0" name=""/>
        <dsp:cNvSpPr/>
      </dsp:nvSpPr>
      <dsp:spPr>
        <a:xfrm>
          <a:off x="748326" y="2521755"/>
          <a:ext cx="411323" cy="195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399"/>
              </a:lnTo>
              <a:lnTo>
                <a:pt x="411323" y="133399"/>
              </a:lnTo>
              <a:lnTo>
                <a:pt x="411323" y="19575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478037-1A77-014C-8818-6FCEC1348F7A}">
      <dsp:nvSpPr>
        <dsp:cNvPr id="0" name=""/>
        <dsp:cNvSpPr/>
      </dsp:nvSpPr>
      <dsp:spPr>
        <a:xfrm>
          <a:off x="337002" y="2521755"/>
          <a:ext cx="411323" cy="195752"/>
        </a:xfrm>
        <a:custGeom>
          <a:avLst/>
          <a:gdLst/>
          <a:ahLst/>
          <a:cxnLst/>
          <a:rect l="0" t="0" r="0" b="0"/>
          <a:pathLst>
            <a:path>
              <a:moveTo>
                <a:pt x="411323" y="0"/>
              </a:moveTo>
              <a:lnTo>
                <a:pt x="411323" y="133399"/>
              </a:lnTo>
              <a:lnTo>
                <a:pt x="0" y="133399"/>
              </a:lnTo>
              <a:lnTo>
                <a:pt x="0" y="19575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E5CCE-CD87-6945-99B8-990497CD4117}">
      <dsp:nvSpPr>
        <dsp:cNvPr id="0" name=""/>
        <dsp:cNvSpPr/>
      </dsp:nvSpPr>
      <dsp:spPr>
        <a:xfrm>
          <a:off x="748326" y="1898600"/>
          <a:ext cx="822647" cy="195752"/>
        </a:xfrm>
        <a:custGeom>
          <a:avLst/>
          <a:gdLst/>
          <a:ahLst/>
          <a:cxnLst/>
          <a:rect l="0" t="0" r="0" b="0"/>
          <a:pathLst>
            <a:path>
              <a:moveTo>
                <a:pt x="822647" y="0"/>
              </a:moveTo>
              <a:lnTo>
                <a:pt x="822647" y="133399"/>
              </a:lnTo>
              <a:lnTo>
                <a:pt x="0" y="133399"/>
              </a:lnTo>
              <a:lnTo>
                <a:pt x="0" y="19575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706D05-03F8-8744-9984-6A35D52D3600}">
      <dsp:nvSpPr>
        <dsp:cNvPr id="0" name=""/>
        <dsp:cNvSpPr/>
      </dsp:nvSpPr>
      <dsp:spPr>
        <a:xfrm>
          <a:off x="1570973" y="1275444"/>
          <a:ext cx="1850956" cy="195752"/>
        </a:xfrm>
        <a:custGeom>
          <a:avLst/>
          <a:gdLst/>
          <a:ahLst/>
          <a:cxnLst/>
          <a:rect l="0" t="0" r="0" b="0"/>
          <a:pathLst>
            <a:path>
              <a:moveTo>
                <a:pt x="1850956" y="0"/>
              </a:moveTo>
              <a:lnTo>
                <a:pt x="1850956" y="133399"/>
              </a:lnTo>
              <a:lnTo>
                <a:pt x="0" y="133399"/>
              </a:lnTo>
              <a:lnTo>
                <a:pt x="0" y="19575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CCA81A-6486-9B43-92D5-C024CE51D66C}">
      <dsp:nvSpPr>
        <dsp:cNvPr id="0" name=""/>
        <dsp:cNvSpPr/>
      </dsp:nvSpPr>
      <dsp:spPr>
        <a:xfrm>
          <a:off x="3085393" y="848042"/>
          <a:ext cx="673075" cy="427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20ABAD-3BD2-BE43-87FD-B87843125E7A}">
      <dsp:nvSpPr>
        <dsp:cNvPr id="0" name=""/>
        <dsp:cNvSpPr/>
      </dsp:nvSpPr>
      <dsp:spPr>
        <a:xfrm>
          <a:off x="3160179" y="919088"/>
          <a:ext cx="673075" cy="4274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API/Interface Taxonomy</a:t>
          </a:r>
          <a:endParaRPr lang="en-US" sz="800" kern="1200" dirty="0"/>
        </a:p>
      </dsp:txBody>
      <dsp:txXfrm>
        <a:off x="3172697" y="931606"/>
        <a:ext cx="648039" cy="402366"/>
      </dsp:txXfrm>
    </dsp:sp>
    <dsp:sp modelId="{DA6CE26D-D0CD-F146-8223-6E94CA2C067F}">
      <dsp:nvSpPr>
        <dsp:cNvPr id="0" name=""/>
        <dsp:cNvSpPr/>
      </dsp:nvSpPr>
      <dsp:spPr>
        <a:xfrm>
          <a:off x="1234436" y="1471197"/>
          <a:ext cx="673075" cy="427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BA9996-A28E-C743-9F2A-FE9DA0DC2DE0}">
      <dsp:nvSpPr>
        <dsp:cNvPr id="0" name=""/>
        <dsp:cNvSpPr/>
      </dsp:nvSpPr>
      <dsp:spPr>
        <a:xfrm>
          <a:off x="1309222" y="1542244"/>
          <a:ext cx="673075" cy="4274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Network Binding</a:t>
          </a:r>
          <a:endParaRPr lang="en-US" sz="800" kern="1200" dirty="0"/>
        </a:p>
      </dsp:txBody>
      <dsp:txXfrm>
        <a:off x="1321740" y="1554762"/>
        <a:ext cx="648039" cy="402366"/>
      </dsp:txXfrm>
    </dsp:sp>
    <dsp:sp modelId="{1D76BE9D-9D19-E44F-85AD-1D43A6CE307D}">
      <dsp:nvSpPr>
        <dsp:cNvPr id="0" name=""/>
        <dsp:cNvSpPr/>
      </dsp:nvSpPr>
      <dsp:spPr>
        <a:xfrm>
          <a:off x="411788" y="2094352"/>
          <a:ext cx="673075" cy="427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129CFC-F243-7844-836D-C5EAA139ED9B}">
      <dsp:nvSpPr>
        <dsp:cNvPr id="0" name=""/>
        <dsp:cNvSpPr/>
      </dsp:nvSpPr>
      <dsp:spPr>
        <a:xfrm>
          <a:off x="486574" y="2165399"/>
          <a:ext cx="673075" cy="4274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RPC</a:t>
          </a:r>
          <a:endParaRPr lang="en-US" sz="800" kern="1200" dirty="0"/>
        </a:p>
      </dsp:txBody>
      <dsp:txXfrm>
        <a:off x="499092" y="2177917"/>
        <a:ext cx="648039" cy="402366"/>
      </dsp:txXfrm>
    </dsp:sp>
    <dsp:sp modelId="{6C137C65-33DF-B54A-A443-7CD72C8737D8}">
      <dsp:nvSpPr>
        <dsp:cNvPr id="0" name=""/>
        <dsp:cNvSpPr/>
      </dsp:nvSpPr>
      <dsp:spPr>
        <a:xfrm>
          <a:off x="465" y="2717508"/>
          <a:ext cx="673075" cy="427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4A172C-9022-1049-A429-946921319B59}">
      <dsp:nvSpPr>
        <dsp:cNvPr id="0" name=""/>
        <dsp:cNvSpPr/>
      </dsp:nvSpPr>
      <dsp:spPr>
        <a:xfrm>
          <a:off x="75251" y="2788555"/>
          <a:ext cx="673075" cy="4274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Procedural</a:t>
          </a:r>
          <a:endParaRPr lang="en-US" sz="800" kern="1200" dirty="0"/>
        </a:p>
      </dsp:txBody>
      <dsp:txXfrm>
        <a:off x="87769" y="2801073"/>
        <a:ext cx="648039" cy="402366"/>
      </dsp:txXfrm>
    </dsp:sp>
    <dsp:sp modelId="{C0E0C0D3-4B1C-6C4A-8143-C490DCC97309}">
      <dsp:nvSpPr>
        <dsp:cNvPr id="0" name=""/>
        <dsp:cNvSpPr/>
      </dsp:nvSpPr>
      <dsp:spPr>
        <a:xfrm>
          <a:off x="823112" y="2717508"/>
          <a:ext cx="673075" cy="427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CFE1DD-A2A5-8D49-BECA-15531CEEC503}">
      <dsp:nvSpPr>
        <dsp:cNvPr id="0" name=""/>
        <dsp:cNvSpPr/>
      </dsp:nvSpPr>
      <dsp:spPr>
        <a:xfrm>
          <a:off x="897898" y="2788555"/>
          <a:ext cx="673075" cy="4274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Class based</a:t>
          </a:r>
          <a:endParaRPr lang="en-US" sz="800" kern="1200" dirty="0"/>
        </a:p>
      </dsp:txBody>
      <dsp:txXfrm>
        <a:off x="910416" y="2801073"/>
        <a:ext cx="648039" cy="402366"/>
      </dsp:txXfrm>
    </dsp:sp>
    <dsp:sp modelId="{7F8555BA-A3E0-1E42-AB2E-B1B80DBE97C9}">
      <dsp:nvSpPr>
        <dsp:cNvPr id="0" name=""/>
        <dsp:cNvSpPr/>
      </dsp:nvSpPr>
      <dsp:spPr>
        <a:xfrm>
          <a:off x="2057083" y="2094352"/>
          <a:ext cx="673075" cy="427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A4372E-9CB9-4C4C-949F-9F2A19483769}">
      <dsp:nvSpPr>
        <dsp:cNvPr id="0" name=""/>
        <dsp:cNvSpPr/>
      </dsp:nvSpPr>
      <dsp:spPr>
        <a:xfrm>
          <a:off x="2131869" y="2165399"/>
          <a:ext cx="673075" cy="4274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Protocol</a:t>
          </a:r>
          <a:endParaRPr lang="en-US" sz="800" kern="1200" dirty="0"/>
        </a:p>
      </dsp:txBody>
      <dsp:txXfrm>
        <a:off x="2144387" y="2177917"/>
        <a:ext cx="648039" cy="402366"/>
      </dsp:txXfrm>
    </dsp:sp>
    <dsp:sp modelId="{8662CEB5-F1B1-5A47-8077-52E877362019}">
      <dsp:nvSpPr>
        <dsp:cNvPr id="0" name=""/>
        <dsp:cNvSpPr/>
      </dsp:nvSpPr>
      <dsp:spPr>
        <a:xfrm>
          <a:off x="1645760" y="2717508"/>
          <a:ext cx="673075" cy="427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E5B57F-F6B4-A346-A889-45F78F5E051B}">
      <dsp:nvSpPr>
        <dsp:cNvPr id="0" name=""/>
        <dsp:cNvSpPr/>
      </dsp:nvSpPr>
      <dsp:spPr>
        <a:xfrm>
          <a:off x="1720546" y="2788555"/>
          <a:ext cx="673075" cy="4274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Client/Server</a:t>
          </a:r>
          <a:endParaRPr lang="en-US" sz="800" kern="1200" dirty="0"/>
        </a:p>
      </dsp:txBody>
      <dsp:txXfrm>
        <a:off x="1733064" y="2801073"/>
        <a:ext cx="648039" cy="402366"/>
      </dsp:txXfrm>
    </dsp:sp>
    <dsp:sp modelId="{B616B988-0EC9-0246-BA90-23D69837B469}">
      <dsp:nvSpPr>
        <dsp:cNvPr id="0" name=""/>
        <dsp:cNvSpPr/>
      </dsp:nvSpPr>
      <dsp:spPr>
        <a:xfrm>
          <a:off x="2468407" y="2717508"/>
          <a:ext cx="673075" cy="427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413D2A-CECB-FF40-B1E8-D337134721BC}">
      <dsp:nvSpPr>
        <dsp:cNvPr id="0" name=""/>
        <dsp:cNvSpPr/>
      </dsp:nvSpPr>
      <dsp:spPr>
        <a:xfrm>
          <a:off x="2543193" y="2788555"/>
          <a:ext cx="673075" cy="4274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Streaming</a:t>
          </a:r>
          <a:endParaRPr lang="en-US" sz="800" kern="1200" dirty="0"/>
        </a:p>
      </dsp:txBody>
      <dsp:txXfrm>
        <a:off x="2555711" y="2801073"/>
        <a:ext cx="648039" cy="402366"/>
      </dsp:txXfrm>
    </dsp:sp>
    <dsp:sp modelId="{3CFC6C4C-C50A-894A-85F1-041D4BC28C6F}">
      <dsp:nvSpPr>
        <dsp:cNvPr id="0" name=""/>
        <dsp:cNvSpPr/>
      </dsp:nvSpPr>
      <dsp:spPr>
        <a:xfrm>
          <a:off x="3291054" y="1471197"/>
          <a:ext cx="673075" cy="427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221F0F-FCFB-6846-94AF-E487650A3205}">
      <dsp:nvSpPr>
        <dsp:cNvPr id="0" name=""/>
        <dsp:cNvSpPr/>
      </dsp:nvSpPr>
      <dsp:spPr>
        <a:xfrm>
          <a:off x="3365841" y="1542244"/>
          <a:ext cx="673075" cy="4274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Program Binding</a:t>
          </a:r>
          <a:endParaRPr lang="en-US" sz="800" kern="1200" dirty="0"/>
        </a:p>
      </dsp:txBody>
      <dsp:txXfrm>
        <a:off x="3378359" y="1554762"/>
        <a:ext cx="648039" cy="402366"/>
      </dsp:txXfrm>
    </dsp:sp>
    <dsp:sp modelId="{9D4A04C5-88C4-D640-B86A-892DFD260A3A}">
      <dsp:nvSpPr>
        <dsp:cNvPr id="0" name=""/>
        <dsp:cNvSpPr/>
      </dsp:nvSpPr>
      <dsp:spPr>
        <a:xfrm>
          <a:off x="2879731" y="2094352"/>
          <a:ext cx="673075" cy="427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1537C2-4601-854B-A93D-9529FDB87F4E}">
      <dsp:nvSpPr>
        <dsp:cNvPr id="0" name=""/>
        <dsp:cNvSpPr/>
      </dsp:nvSpPr>
      <dsp:spPr>
        <a:xfrm>
          <a:off x="2954517" y="2165399"/>
          <a:ext cx="673075" cy="4274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Procedural</a:t>
          </a:r>
          <a:endParaRPr lang="en-US" sz="800" kern="1200" dirty="0"/>
        </a:p>
      </dsp:txBody>
      <dsp:txXfrm>
        <a:off x="2967035" y="2177917"/>
        <a:ext cx="648039" cy="402366"/>
      </dsp:txXfrm>
    </dsp:sp>
    <dsp:sp modelId="{3FE9B40E-A30C-3249-BD01-30C1F22B5CD4}">
      <dsp:nvSpPr>
        <dsp:cNvPr id="0" name=""/>
        <dsp:cNvSpPr/>
      </dsp:nvSpPr>
      <dsp:spPr>
        <a:xfrm>
          <a:off x="3702378" y="2094352"/>
          <a:ext cx="673075" cy="427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B37E40-44EE-4B4C-A031-51929AD24886}">
      <dsp:nvSpPr>
        <dsp:cNvPr id="0" name=""/>
        <dsp:cNvSpPr/>
      </dsp:nvSpPr>
      <dsp:spPr>
        <a:xfrm>
          <a:off x="3777164" y="2165399"/>
          <a:ext cx="673075" cy="4274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Class Based</a:t>
          </a:r>
          <a:endParaRPr lang="en-US" sz="800" kern="1200" dirty="0"/>
        </a:p>
      </dsp:txBody>
      <dsp:txXfrm>
        <a:off x="3789682" y="2177917"/>
        <a:ext cx="648039" cy="402366"/>
      </dsp:txXfrm>
    </dsp:sp>
    <dsp:sp modelId="{C6863177-B5FF-D14B-98D3-EDF22BEA0263}">
      <dsp:nvSpPr>
        <dsp:cNvPr id="0" name=""/>
        <dsp:cNvSpPr/>
      </dsp:nvSpPr>
      <dsp:spPr>
        <a:xfrm>
          <a:off x="4936349" y="1471197"/>
          <a:ext cx="673075" cy="427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722525-B2FD-6D48-8106-7930993076DD}">
      <dsp:nvSpPr>
        <dsp:cNvPr id="0" name=""/>
        <dsp:cNvSpPr/>
      </dsp:nvSpPr>
      <dsp:spPr>
        <a:xfrm>
          <a:off x="5011135" y="1542244"/>
          <a:ext cx="673075" cy="4274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Language Binding</a:t>
          </a:r>
          <a:endParaRPr lang="en-US" sz="800" kern="1200" dirty="0"/>
        </a:p>
      </dsp:txBody>
      <dsp:txXfrm>
        <a:off x="5023653" y="1554762"/>
        <a:ext cx="648039" cy="402366"/>
      </dsp:txXfrm>
    </dsp:sp>
    <dsp:sp modelId="{E7ED1470-E4B7-CD43-AC0C-5F5E5C9894DD}">
      <dsp:nvSpPr>
        <dsp:cNvPr id="0" name=""/>
        <dsp:cNvSpPr/>
      </dsp:nvSpPr>
      <dsp:spPr>
        <a:xfrm>
          <a:off x="4525026" y="2094352"/>
          <a:ext cx="673075" cy="427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E4DA66-1418-C645-A0F0-4A1C665108D2}">
      <dsp:nvSpPr>
        <dsp:cNvPr id="0" name=""/>
        <dsp:cNvSpPr/>
      </dsp:nvSpPr>
      <dsp:spPr>
        <a:xfrm>
          <a:off x="4599812" y="2165399"/>
          <a:ext cx="673075" cy="4274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Functional</a:t>
          </a:r>
          <a:endParaRPr lang="en-US" sz="800" kern="1200" dirty="0"/>
        </a:p>
      </dsp:txBody>
      <dsp:txXfrm>
        <a:off x="4612330" y="2177917"/>
        <a:ext cx="648039" cy="402366"/>
      </dsp:txXfrm>
    </dsp:sp>
    <dsp:sp modelId="{F53F9A4A-48ED-AD4E-B944-4BF3D403E8C6}">
      <dsp:nvSpPr>
        <dsp:cNvPr id="0" name=""/>
        <dsp:cNvSpPr/>
      </dsp:nvSpPr>
      <dsp:spPr>
        <a:xfrm>
          <a:off x="5347673" y="2094352"/>
          <a:ext cx="673075" cy="427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64AFB8-6E35-6F4D-BD43-D35141053EA2}">
      <dsp:nvSpPr>
        <dsp:cNvPr id="0" name=""/>
        <dsp:cNvSpPr/>
      </dsp:nvSpPr>
      <dsp:spPr>
        <a:xfrm>
          <a:off x="5422459" y="2165399"/>
          <a:ext cx="673075" cy="4274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Procedural</a:t>
          </a:r>
          <a:endParaRPr lang="en-US" sz="800" kern="1200" dirty="0"/>
        </a:p>
      </dsp:txBody>
      <dsp:txXfrm>
        <a:off x="5434977" y="2177917"/>
        <a:ext cx="648039" cy="402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FF30-4298-3742-A17E-BF158F616812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6F35-E7EB-D34C-9D89-08AEF7A6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37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FF30-4298-3742-A17E-BF158F616812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6F35-E7EB-D34C-9D89-08AEF7A6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0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FF30-4298-3742-A17E-BF158F616812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6F35-E7EB-D34C-9D89-08AEF7A6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9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FF30-4298-3742-A17E-BF158F616812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6F35-E7EB-D34C-9D89-08AEF7A6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4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FF30-4298-3742-A17E-BF158F616812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6F35-E7EB-D34C-9D89-08AEF7A6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9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FF30-4298-3742-A17E-BF158F616812}" type="datetimeFigureOut">
              <a:rPr lang="en-US" smtClean="0"/>
              <a:t>6/2/15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6F35-E7EB-D34C-9D89-08AEF7A6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8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FF30-4298-3742-A17E-BF158F616812}" type="datetimeFigureOut">
              <a:rPr lang="en-US" smtClean="0"/>
              <a:t>6/2/15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6F35-E7EB-D34C-9D89-08AEF7A6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3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FF30-4298-3742-A17E-BF158F616812}" type="datetimeFigureOut">
              <a:rPr lang="en-US" smtClean="0"/>
              <a:t>6/2/15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6F35-E7EB-D34C-9D89-08AEF7A6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4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FF30-4298-3742-A17E-BF158F616812}" type="datetimeFigureOut">
              <a:rPr lang="en-US" smtClean="0"/>
              <a:t>6/2/15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6F35-E7EB-D34C-9D89-08AEF7A6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5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FF30-4298-3742-A17E-BF158F616812}" type="datetimeFigureOut">
              <a:rPr lang="en-US" smtClean="0"/>
              <a:t>6/2/15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6F35-E7EB-D34C-9D89-08AEF7A6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4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FF30-4298-3742-A17E-BF158F616812}" type="datetimeFigureOut">
              <a:rPr lang="en-US" smtClean="0"/>
              <a:t>6/2/15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6F35-E7EB-D34C-9D89-08AEF7A6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0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1FF30-4298-3742-A17E-BF158F616812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E6F35-E7EB-D34C-9D89-08AEF7A6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7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60255285"/>
              </p:ext>
            </p:extLst>
          </p:nvPr>
        </p:nvGraphicFramePr>
        <p:xfrm>
          <a:off x="1690323" y="32360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214520" y="4046105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API Level of Abstraction:</a:t>
            </a:r>
            <a:endParaRPr lang="en-US" dirty="0"/>
          </a:p>
          <a:p>
            <a:r>
              <a:rPr lang="en-US" dirty="0"/>
              <a:t>0: Direct Hardware Interface</a:t>
            </a:r>
          </a:p>
          <a:p>
            <a:r>
              <a:rPr lang="en-US" dirty="0"/>
              <a:t>1: Library over Hardware Interface</a:t>
            </a:r>
          </a:p>
          <a:p>
            <a:r>
              <a:rPr lang="en-US" dirty="0"/>
              <a:t>2: Library over system call</a:t>
            </a:r>
          </a:p>
          <a:p>
            <a:r>
              <a:rPr lang="en-US" dirty="0"/>
              <a:t>3: </a:t>
            </a:r>
            <a:r>
              <a:rPr lang="en-US" dirty="0" smtClean="0"/>
              <a:t>Application/</a:t>
            </a:r>
            <a:r>
              <a:rPr lang="en-US" dirty="0"/>
              <a:t>Protocol specific</a:t>
            </a:r>
          </a:p>
          <a:p>
            <a:r>
              <a:rPr lang="en-US" dirty="0"/>
              <a:t>4: </a:t>
            </a:r>
            <a:r>
              <a:rPr lang="en-US" dirty="0" smtClean="0"/>
              <a:t>General Purpose Language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3150" y="404610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API </a:t>
            </a:r>
            <a:r>
              <a:rPr lang="en-US" dirty="0" smtClean="0"/>
              <a:t>flow: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Synchronous/Blocking</a:t>
            </a:r>
          </a:p>
          <a:p>
            <a:pPr marL="285750" indent="-285750">
              <a:buFont typeface="Arial"/>
              <a:buChar char="•"/>
            </a:pPr>
            <a:r>
              <a:rPr lang="en-US" smtClean="0"/>
              <a:t>Anachronous/</a:t>
            </a:r>
            <a:r>
              <a:rPr lang="en-US" dirty="0" smtClean="0"/>
              <a:t>Non-blocking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97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68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InCadence Strategic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Boyd</dc:creator>
  <cp:lastModifiedBy>David Boyd</cp:lastModifiedBy>
  <cp:revision>5</cp:revision>
  <dcterms:created xsi:type="dcterms:W3CDTF">2015-06-02T13:14:34Z</dcterms:created>
  <dcterms:modified xsi:type="dcterms:W3CDTF">2015-06-02T18:37:39Z</dcterms:modified>
</cp:coreProperties>
</file>