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2022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EBA891-8044-44D7-960D-CA9B5958C10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3BEBF3F-0B0E-49AF-B50C-B7587A943A1A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1DCCE7B-6D69-4553-AE92-71A35514BD97}" type="parTrans" cxnId="{88F398A0-FC21-49BB-A901-8EE81E77D828}">
      <dgm:prSet/>
      <dgm:spPr/>
      <dgm:t>
        <a:bodyPr/>
        <a:lstStyle/>
        <a:p>
          <a:endParaRPr lang="en-US"/>
        </a:p>
      </dgm:t>
    </dgm:pt>
    <dgm:pt modelId="{F7219D90-93BC-447D-A0AC-9D0E739EA587}" type="sibTrans" cxnId="{88F398A0-FC21-49BB-A901-8EE81E77D828}">
      <dgm:prSet/>
      <dgm:spPr/>
      <dgm:t>
        <a:bodyPr/>
        <a:lstStyle/>
        <a:p>
          <a:endParaRPr lang="en-US"/>
        </a:p>
      </dgm:t>
    </dgm:pt>
    <dgm:pt modelId="{B0E55C03-8F18-427E-81AA-02454F369F32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FF2E9EBF-E871-4C5B-A7E8-CB0C58426A3B}" type="parTrans" cxnId="{1D5B3B85-4429-418B-A7EE-691B10D5A4D7}">
      <dgm:prSet/>
      <dgm:spPr/>
      <dgm:t>
        <a:bodyPr/>
        <a:lstStyle/>
        <a:p>
          <a:endParaRPr lang="en-US"/>
        </a:p>
      </dgm:t>
    </dgm:pt>
    <dgm:pt modelId="{2B85D331-C4BA-4264-B87F-1E95EC974C46}" type="sibTrans" cxnId="{1D5B3B85-4429-418B-A7EE-691B10D5A4D7}">
      <dgm:prSet/>
      <dgm:spPr/>
      <dgm:t>
        <a:bodyPr/>
        <a:lstStyle/>
        <a:p>
          <a:endParaRPr lang="en-US"/>
        </a:p>
      </dgm:t>
    </dgm:pt>
    <dgm:pt modelId="{53C9A53B-968C-4953-BE90-31CF9BCFA0E4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0AA455A-AB8E-47F9-AA77-E9D258E7EBF7}" type="parTrans" cxnId="{45C1C108-6FD3-41BC-8FF4-A7F313E439A3}">
      <dgm:prSet/>
      <dgm:spPr/>
      <dgm:t>
        <a:bodyPr/>
        <a:lstStyle/>
        <a:p>
          <a:endParaRPr lang="en-US"/>
        </a:p>
      </dgm:t>
    </dgm:pt>
    <dgm:pt modelId="{C6F47DEB-7598-4530-9992-69C56AC58EF8}" type="sibTrans" cxnId="{45C1C108-6FD3-41BC-8FF4-A7F313E439A3}">
      <dgm:prSet/>
      <dgm:spPr/>
      <dgm:t>
        <a:bodyPr/>
        <a:lstStyle/>
        <a:p>
          <a:endParaRPr lang="en-US"/>
        </a:p>
      </dgm:t>
    </dgm:pt>
    <dgm:pt modelId="{31475AC6-686A-42FF-ACBD-B7F96D6DC410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8982A36B-7FAB-4F04-8441-4AF8D412A750}" type="parTrans" cxnId="{DD61FAD7-EF3D-424C-97A2-180AAC79833C}">
      <dgm:prSet/>
      <dgm:spPr/>
      <dgm:t>
        <a:bodyPr/>
        <a:lstStyle/>
        <a:p>
          <a:endParaRPr lang="en-US"/>
        </a:p>
      </dgm:t>
    </dgm:pt>
    <dgm:pt modelId="{07948899-95B7-45F1-92E2-B90BD4CDD09A}" type="sibTrans" cxnId="{DD61FAD7-EF3D-424C-97A2-180AAC79833C}">
      <dgm:prSet/>
      <dgm:spPr/>
      <dgm:t>
        <a:bodyPr/>
        <a:lstStyle/>
        <a:p>
          <a:endParaRPr lang="en-US"/>
        </a:p>
      </dgm:t>
    </dgm:pt>
    <dgm:pt modelId="{D2045273-C972-4CAC-939B-D7A1A82E973D}" type="pres">
      <dgm:prSet presAssocID="{00EBA891-8044-44D7-960D-CA9B5958C103}" presName="compositeShape" presStyleCnt="0">
        <dgm:presLayoutVars>
          <dgm:chMax val="7"/>
          <dgm:dir/>
          <dgm:resizeHandles val="exact"/>
        </dgm:presLayoutVars>
      </dgm:prSet>
      <dgm:spPr/>
    </dgm:pt>
    <dgm:pt modelId="{55A398ED-4472-4079-BB9A-C36F64830B76}" type="pres">
      <dgm:prSet presAssocID="{00EBA891-8044-44D7-960D-CA9B5958C103}" presName="wedge1" presStyleLbl="node1" presStyleIdx="0" presStyleCnt="4" custLinFactNeighborX="-4755" custLinFactNeighborY="3924"/>
      <dgm:spPr/>
      <dgm:t>
        <a:bodyPr/>
        <a:lstStyle/>
        <a:p>
          <a:endParaRPr lang="en-US"/>
        </a:p>
      </dgm:t>
    </dgm:pt>
    <dgm:pt modelId="{EB7643E8-28D1-4AE6-AF8F-FADFD444CB05}" type="pres">
      <dgm:prSet presAssocID="{00EBA891-8044-44D7-960D-CA9B5958C10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B983D21-86EC-4278-A5B3-AE556D180504}" type="pres">
      <dgm:prSet presAssocID="{00EBA891-8044-44D7-960D-CA9B5958C103}" presName="wedge2" presStyleLbl="node1" presStyleIdx="1" presStyleCnt="4"/>
      <dgm:spPr/>
      <dgm:t>
        <a:bodyPr/>
        <a:lstStyle/>
        <a:p>
          <a:endParaRPr lang="en-US"/>
        </a:p>
      </dgm:t>
    </dgm:pt>
    <dgm:pt modelId="{EDF1F7E1-0523-4D30-B9A2-605D116E7D2B}" type="pres">
      <dgm:prSet presAssocID="{00EBA891-8044-44D7-960D-CA9B5958C10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B3F5EF-201E-4E52-860D-93AAA63C3B6E}" type="pres">
      <dgm:prSet presAssocID="{00EBA891-8044-44D7-960D-CA9B5958C103}" presName="wedge3" presStyleLbl="node1" presStyleIdx="2" presStyleCnt="4"/>
      <dgm:spPr/>
    </dgm:pt>
    <dgm:pt modelId="{026D0393-6543-4C19-BD07-E7A2BEE2FCDE}" type="pres">
      <dgm:prSet presAssocID="{00EBA891-8044-44D7-960D-CA9B5958C10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B29CE55-E9E2-43F4-BB1A-4ACDAEA49B9B}" type="pres">
      <dgm:prSet presAssocID="{00EBA891-8044-44D7-960D-CA9B5958C103}" presName="wedge4" presStyleLbl="node1" presStyleIdx="3" presStyleCnt="4"/>
      <dgm:spPr/>
    </dgm:pt>
    <dgm:pt modelId="{1CC4C60B-DED1-44A9-84B2-089D49F80702}" type="pres">
      <dgm:prSet presAssocID="{00EBA891-8044-44D7-960D-CA9B5958C10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DC30514-0F72-48A0-AAFF-8D5A9A6E59AC}" type="presOf" srcId="{B0E55C03-8F18-427E-81AA-02454F369F32}" destId="{EDF1F7E1-0523-4D30-B9A2-605D116E7D2B}" srcOrd="1" destOrd="0" presId="urn:microsoft.com/office/officeart/2005/8/layout/chart3"/>
    <dgm:cxn modelId="{DAB153DD-CC0A-4AAD-AA03-C45569BC91E2}" type="presOf" srcId="{B0E55C03-8F18-427E-81AA-02454F369F32}" destId="{0B983D21-86EC-4278-A5B3-AE556D180504}" srcOrd="0" destOrd="0" presId="urn:microsoft.com/office/officeart/2005/8/layout/chart3"/>
    <dgm:cxn modelId="{DD61FAD7-EF3D-424C-97A2-180AAC79833C}" srcId="{00EBA891-8044-44D7-960D-CA9B5958C103}" destId="{31475AC6-686A-42FF-ACBD-B7F96D6DC410}" srcOrd="2" destOrd="0" parTransId="{8982A36B-7FAB-4F04-8441-4AF8D412A750}" sibTransId="{07948899-95B7-45F1-92E2-B90BD4CDD09A}"/>
    <dgm:cxn modelId="{2221C64D-7F2B-425D-9237-2AAC7624DF9D}" type="presOf" srcId="{A3BEBF3F-0B0E-49AF-B50C-B7587A943A1A}" destId="{55A398ED-4472-4079-BB9A-C36F64830B76}" srcOrd="0" destOrd="0" presId="urn:microsoft.com/office/officeart/2005/8/layout/chart3"/>
    <dgm:cxn modelId="{45C1C108-6FD3-41BC-8FF4-A7F313E439A3}" srcId="{00EBA891-8044-44D7-960D-CA9B5958C103}" destId="{53C9A53B-968C-4953-BE90-31CF9BCFA0E4}" srcOrd="3" destOrd="0" parTransId="{C0AA455A-AB8E-47F9-AA77-E9D258E7EBF7}" sibTransId="{C6F47DEB-7598-4530-9992-69C56AC58EF8}"/>
    <dgm:cxn modelId="{ADA343C3-C9E1-47D6-A88E-9A0F7DD7BE0B}" type="presOf" srcId="{53C9A53B-968C-4953-BE90-31CF9BCFA0E4}" destId="{8B29CE55-E9E2-43F4-BB1A-4ACDAEA49B9B}" srcOrd="0" destOrd="0" presId="urn:microsoft.com/office/officeart/2005/8/layout/chart3"/>
    <dgm:cxn modelId="{5A7CA68F-5131-4332-816C-900438216CD0}" type="presOf" srcId="{31475AC6-686A-42FF-ACBD-B7F96D6DC410}" destId="{34B3F5EF-201E-4E52-860D-93AAA63C3B6E}" srcOrd="0" destOrd="0" presId="urn:microsoft.com/office/officeart/2005/8/layout/chart3"/>
    <dgm:cxn modelId="{1D5B3B85-4429-418B-A7EE-691B10D5A4D7}" srcId="{00EBA891-8044-44D7-960D-CA9B5958C103}" destId="{B0E55C03-8F18-427E-81AA-02454F369F32}" srcOrd="1" destOrd="0" parTransId="{FF2E9EBF-E871-4C5B-A7E8-CB0C58426A3B}" sibTransId="{2B85D331-C4BA-4264-B87F-1E95EC974C46}"/>
    <dgm:cxn modelId="{F203F447-C69A-43DC-A67F-C88AE0221944}" type="presOf" srcId="{31475AC6-686A-42FF-ACBD-B7F96D6DC410}" destId="{026D0393-6543-4C19-BD07-E7A2BEE2FCDE}" srcOrd="1" destOrd="0" presId="urn:microsoft.com/office/officeart/2005/8/layout/chart3"/>
    <dgm:cxn modelId="{052E69B6-FEB5-429C-B1CD-C803BAD23ED4}" type="presOf" srcId="{A3BEBF3F-0B0E-49AF-B50C-B7587A943A1A}" destId="{EB7643E8-28D1-4AE6-AF8F-FADFD444CB05}" srcOrd="1" destOrd="0" presId="urn:microsoft.com/office/officeart/2005/8/layout/chart3"/>
    <dgm:cxn modelId="{92D98324-6603-4311-B360-C56B28CDCCF6}" type="presOf" srcId="{00EBA891-8044-44D7-960D-CA9B5958C103}" destId="{D2045273-C972-4CAC-939B-D7A1A82E973D}" srcOrd="0" destOrd="0" presId="urn:microsoft.com/office/officeart/2005/8/layout/chart3"/>
    <dgm:cxn modelId="{88F398A0-FC21-49BB-A901-8EE81E77D828}" srcId="{00EBA891-8044-44D7-960D-CA9B5958C103}" destId="{A3BEBF3F-0B0E-49AF-B50C-B7587A943A1A}" srcOrd="0" destOrd="0" parTransId="{C1DCCE7B-6D69-4553-AE92-71A35514BD97}" sibTransId="{F7219D90-93BC-447D-A0AC-9D0E739EA587}"/>
    <dgm:cxn modelId="{83C4E77B-9C9A-4CEB-864D-DC4DB463EC82}" type="presOf" srcId="{53C9A53B-968C-4953-BE90-31CF9BCFA0E4}" destId="{1CC4C60B-DED1-44A9-84B2-089D49F80702}" srcOrd="1" destOrd="0" presId="urn:microsoft.com/office/officeart/2005/8/layout/chart3"/>
    <dgm:cxn modelId="{A0C713B6-404D-428A-A4CF-4228FFF90C2B}" type="presParOf" srcId="{D2045273-C972-4CAC-939B-D7A1A82E973D}" destId="{55A398ED-4472-4079-BB9A-C36F64830B76}" srcOrd="0" destOrd="0" presId="urn:microsoft.com/office/officeart/2005/8/layout/chart3"/>
    <dgm:cxn modelId="{492DDF3C-7B58-4965-A379-9615FE77C4EC}" type="presParOf" srcId="{D2045273-C972-4CAC-939B-D7A1A82E973D}" destId="{EB7643E8-28D1-4AE6-AF8F-FADFD444CB05}" srcOrd="1" destOrd="0" presId="urn:microsoft.com/office/officeart/2005/8/layout/chart3"/>
    <dgm:cxn modelId="{AA91C681-0133-4B4E-B1CB-2C635FCAE0B3}" type="presParOf" srcId="{D2045273-C972-4CAC-939B-D7A1A82E973D}" destId="{0B983D21-86EC-4278-A5B3-AE556D180504}" srcOrd="2" destOrd="0" presId="urn:microsoft.com/office/officeart/2005/8/layout/chart3"/>
    <dgm:cxn modelId="{D33D00ED-5143-44B9-ACB3-989B866082EB}" type="presParOf" srcId="{D2045273-C972-4CAC-939B-D7A1A82E973D}" destId="{EDF1F7E1-0523-4D30-B9A2-605D116E7D2B}" srcOrd="3" destOrd="0" presId="urn:microsoft.com/office/officeart/2005/8/layout/chart3"/>
    <dgm:cxn modelId="{F7ACB9E9-5344-416A-BCE0-8E92DF7255AB}" type="presParOf" srcId="{D2045273-C972-4CAC-939B-D7A1A82E973D}" destId="{34B3F5EF-201E-4E52-860D-93AAA63C3B6E}" srcOrd="4" destOrd="0" presId="urn:microsoft.com/office/officeart/2005/8/layout/chart3"/>
    <dgm:cxn modelId="{3275BC26-A4F0-4972-8B88-E4DD3F76C479}" type="presParOf" srcId="{D2045273-C972-4CAC-939B-D7A1A82E973D}" destId="{026D0393-6543-4C19-BD07-E7A2BEE2FCDE}" srcOrd="5" destOrd="0" presId="urn:microsoft.com/office/officeart/2005/8/layout/chart3"/>
    <dgm:cxn modelId="{595D7DAD-59AB-4C40-86CB-1C7332F2B27B}" type="presParOf" srcId="{D2045273-C972-4CAC-939B-D7A1A82E973D}" destId="{8B29CE55-E9E2-43F4-BB1A-4ACDAEA49B9B}" srcOrd="6" destOrd="0" presId="urn:microsoft.com/office/officeart/2005/8/layout/chart3"/>
    <dgm:cxn modelId="{CB4E07F8-CFAC-4F9E-9818-AFACD1D1E5DD}" type="presParOf" srcId="{D2045273-C972-4CAC-939B-D7A1A82E973D}" destId="{1CC4C60B-DED1-44A9-84B2-089D49F80702}" srcOrd="7" destOrd="0" presId="urn:microsoft.com/office/officeart/2005/8/layout/chart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0EBA891-8044-44D7-960D-CA9B5958C10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3BEBF3F-0B0E-49AF-B50C-B7587A943A1A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1DCCE7B-6D69-4553-AE92-71A35514BD97}" type="parTrans" cxnId="{88F398A0-FC21-49BB-A901-8EE81E77D828}">
      <dgm:prSet/>
      <dgm:spPr/>
      <dgm:t>
        <a:bodyPr/>
        <a:lstStyle/>
        <a:p>
          <a:endParaRPr lang="en-US"/>
        </a:p>
      </dgm:t>
    </dgm:pt>
    <dgm:pt modelId="{F7219D90-93BC-447D-A0AC-9D0E739EA587}" type="sibTrans" cxnId="{88F398A0-FC21-49BB-A901-8EE81E77D828}">
      <dgm:prSet/>
      <dgm:spPr/>
      <dgm:t>
        <a:bodyPr/>
        <a:lstStyle/>
        <a:p>
          <a:endParaRPr lang="en-US"/>
        </a:p>
      </dgm:t>
    </dgm:pt>
    <dgm:pt modelId="{B0E55C03-8F18-427E-81AA-02454F369F32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FF2E9EBF-E871-4C5B-A7E8-CB0C58426A3B}" type="parTrans" cxnId="{1D5B3B85-4429-418B-A7EE-691B10D5A4D7}">
      <dgm:prSet/>
      <dgm:spPr/>
      <dgm:t>
        <a:bodyPr/>
        <a:lstStyle/>
        <a:p>
          <a:endParaRPr lang="en-US"/>
        </a:p>
      </dgm:t>
    </dgm:pt>
    <dgm:pt modelId="{2B85D331-C4BA-4264-B87F-1E95EC974C46}" type="sibTrans" cxnId="{1D5B3B85-4429-418B-A7EE-691B10D5A4D7}">
      <dgm:prSet/>
      <dgm:spPr/>
      <dgm:t>
        <a:bodyPr/>
        <a:lstStyle/>
        <a:p>
          <a:endParaRPr lang="en-US"/>
        </a:p>
      </dgm:t>
    </dgm:pt>
    <dgm:pt modelId="{53C9A53B-968C-4953-BE90-31CF9BCFA0E4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0AA455A-AB8E-47F9-AA77-E9D258E7EBF7}" type="parTrans" cxnId="{45C1C108-6FD3-41BC-8FF4-A7F313E439A3}">
      <dgm:prSet/>
      <dgm:spPr/>
      <dgm:t>
        <a:bodyPr/>
        <a:lstStyle/>
        <a:p>
          <a:endParaRPr lang="en-US"/>
        </a:p>
      </dgm:t>
    </dgm:pt>
    <dgm:pt modelId="{C6F47DEB-7598-4530-9992-69C56AC58EF8}" type="sibTrans" cxnId="{45C1C108-6FD3-41BC-8FF4-A7F313E439A3}">
      <dgm:prSet/>
      <dgm:spPr/>
      <dgm:t>
        <a:bodyPr/>
        <a:lstStyle/>
        <a:p>
          <a:endParaRPr lang="en-US"/>
        </a:p>
      </dgm:t>
    </dgm:pt>
    <dgm:pt modelId="{31475AC6-686A-42FF-ACBD-B7F96D6DC410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8982A36B-7FAB-4F04-8441-4AF8D412A750}" type="parTrans" cxnId="{DD61FAD7-EF3D-424C-97A2-180AAC79833C}">
      <dgm:prSet/>
      <dgm:spPr/>
      <dgm:t>
        <a:bodyPr/>
        <a:lstStyle/>
        <a:p>
          <a:endParaRPr lang="en-US"/>
        </a:p>
      </dgm:t>
    </dgm:pt>
    <dgm:pt modelId="{07948899-95B7-45F1-92E2-B90BD4CDD09A}" type="sibTrans" cxnId="{DD61FAD7-EF3D-424C-97A2-180AAC79833C}">
      <dgm:prSet/>
      <dgm:spPr/>
      <dgm:t>
        <a:bodyPr/>
        <a:lstStyle/>
        <a:p>
          <a:endParaRPr lang="en-US"/>
        </a:p>
      </dgm:t>
    </dgm:pt>
    <dgm:pt modelId="{D2045273-C972-4CAC-939B-D7A1A82E973D}" type="pres">
      <dgm:prSet presAssocID="{00EBA891-8044-44D7-960D-CA9B5958C103}" presName="compositeShape" presStyleCnt="0">
        <dgm:presLayoutVars>
          <dgm:chMax val="7"/>
          <dgm:dir/>
          <dgm:resizeHandles val="exact"/>
        </dgm:presLayoutVars>
      </dgm:prSet>
      <dgm:spPr/>
    </dgm:pt>
    <dgm:pt modelId="{55A398ED-4472-4079-BB9A-C36F64830B76}" type="pres">
      <dgm:prSet presAssocID="{00EBA891-8044-44D7-960D-CA9B5958C103}" presName="wedge1" presStyleLbl="node1" presStyleIdx="0" presStyleCnt="4" custLinFactNeighborX="-4755" custLinFactNeighborY="3924"/>
      <dgm:spPr/>
      <dgm:t>
        <a:bodyPr/>
        <a:lstStyle/>
        <a:p>
          <a:endParaRPr lang="en-US"/>
        </a:p>
      </dgm:t>
    </dgm:pt>
    <dgm:pt modelId="{EB7643E8-28D1-4AE6-AF8F-FADFD444CB05}" type="pres">
      <dgm:prSet presAssocID="{00EBA891-8044-44D7-960D-CA9B5958C10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B983D21-86EC-4278-A5B3-AE556D180504}" type="pres">
      <dgm:prSet presAssocID="{00EBA891-8044-44D7-960D-CA9B5958C103}" presName="wedge2" presStyleLbl="node1" presStyleIdx="1" presStyleCnt="4"/>
      <dgm:spPr/>
      <dgm:t>
        <a:bodyPr/>
        <a:lstStyle/>
        <a:p>
          <a:endParaRPr lang="en-US"/>
        </a:p>
      </dgm:t>
    </dgm:pt>
    <dgm:pt modelId="{EDF1F7E1-0523-4D30-B9A2-605D116E7D2B}" type="pres">
      <dgm:prSet presAssocID="{00EBA891-8044-44D7-960D-CA9B5958C10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B3F5EF-201E-4E52-860D-93AAA63C3B6E}" type="pres">
      <dgm:prSet presAssocID="{00EBA891-8044-44D7-960D-CA9B5958C103}" presName="wedge3" presStyleLbl="node1" presStyleIdx="2" presStyleCnt="4"/>
      <dgm:spPr/>
      <dgm:t>
        <a:bodyPr/>
        <a:lstStyle/>
        <a:p>
          <a:endParaRPr lang="en-US"/>
        </a:p>
      </dgm:t>
    </dgm:pt>
    <dgm:pt modelId="{026D0393-6543-4C19-BD07-E7A2BEE2FCDE}" type="pres">
      <dgm:prSet presAssocID="{00EBA891-8044-44D7-960D-CA9B5958C10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B29CE55-E9E2-43F4-BB1A-4ACDAEA49B9B}" type="pres">
      <dgm:prSet presAssocID="{00EBA891-8044-44D7-960D-CA9B5958C103}" presName="wedge4" presStyleLbl="node1" presStyleIdx="3" presStyleCnt="4"/>
      <dgm:spPr/>
    </dgm:pt>
    <dgm:pt modelId="{1CC4C60B-DED1-44A9-84B2-089D49F80702}" type="pres">
      <dgm:prSet presAssocID="{00EBA891-8044-44D7-960D-CA9B5958C10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AD216C4-76EB-4E0F-8193-DEDB894E77AD}" type="presOf" srcId="{B0E55C03-8F18-427E-81AA-02454F369F32}" destId="{0B983D21-86EC-4278-A5B3-AE556D180504}" srcOrd="0" destOrd="0" presId="urn:microsoft.com/office/officeart/2005/8/layout/chart3"/>
    <dgm:cxn modelId="{DD61FAD7-EF3D-424C-97A2-180AAC79833C}" srcId="{00EBA891-8044-44D7-960D-CA9B5958C103}" destId="{31475AC6-686A-42FF-ACBD-B7F96D6DC410}" srcOrd="2" destOrd="0" parTransId="{8982A36B-7FAB-4F04-8441-4AF8D412A750}" sibTransId="{07948899-95B7-45F1-92E2-B90BD4CDD09A}"/>
    <dgm:cxn modelId="{45C1C108-6FD3-41BC-8FF4-A7F313E439A3}" srcId="{00EBA891-8044-44D7-960D-CA9B5958C103}" destId="{53C9A53B-968C-4953-BE90-31CF9BCFA0E4}" srcOrd="3" destOrd="0" parTransId="{C0AA455A-AB8E-47F9-AA77-E9D258E7EBF7}" sibTransId="{C6F47DEB-7598-4530-9992-69C56AC58EF8}"/>
    <dgm:cxn modelId="{9595D6E0-6E27-4E8E-8E22-8806446AB525}" type="presOf" srcId="{A3BEBF3F-0B0E-49AF-B50C-B7587A943A1A}" destId="{55A398ED-4472-4079-BB9A-C36F64830B76}" srcOrd="0" destOrd="0" presId="urn:microsoft.com/office/officeart/2005/8/layout/chart3"/>
    <dgm:cxn modelId="{F0B53FDD-0106-4810-BD22-369323C76D32}" type="presOf" srcId="{31475AC6-686A-42FF-ACBD-B7F96D6DC410}" destId="{34B3F5EF-201E-4E52-860D-93AAA63C3B6E}" srcOrd="0" destOrd="0" presId="urn:microsoft.com/office/officeart/2005/8/layout/chart3"/>
    <dgm:cxn modelId="{1D5B3B85-4429-418B-A7EE-691B10D5A4D7}" srcId="{00EBA891-8044-44D7-960D-CA9B5958C103}" destId="{B0E55C03-8F18-427E-81AA-02454F369F32}" srcOrd="1" destOrd="0" parTransId="{FF2E9EBF-E871-4C5B-A7E8-CB0C58426A3B}" sibTransId="{2B85D331-C4BA-4264-B87F-1E95EC974C46}"/>
    <dgm:cxn modelId="{EB10FA0F-815C-414D-8C7D-D425092F7C16}" type="presOf" srcId="{00EBA891-8044-44D7-960D-CA9B5958C103}" destId="{D2045273-C972-4CAC-939B-D7A1A82E973D}" srcOrd="0" destOrd="0" presId="urn:microsoft.com/office/officeart/2005/8/layout/chart3"/>
    <dgm:cxn modelId="{24072917-BBA1-4663-9BDB-8649A21D15A2}" type="presOf" srcId="{A3BEBF3F-0B0E-49AF-B50C-B7587A943A1A}" destId="{EB7643E8-28D1-4AE6-AF8F-FADFD444CB05}" srcOrd="1" destOrd="0" presId="urn:microsoft.com/office/officeart/2005/8/layout/chart3"/>
    <dgm:cxn modelId="{3F3AD5A7-2310-4E36-BA60-AB070C7770DE}" type="presOf" srcId="{B0E55C03-8F18-427E-81AA-02454F369F32}" destId="{EDF1F7E1-0523-4D30-B9A2-605D116E7D2B}" srcOrd="1" destOrd="0" presId="urn:microsoft.com/office/officeart/2005/8/layout/chart3"/>
    <dgm:cxn modelId="{BF832175-6F4E-483E-9949-EAD61D80F2A9}" type="presOf" srcId="{53C9A53B-968C-4953-BE90-31CF9BCFA0E4}" destId="{1CC4C60B-DED1-44A9-84B2-089D49F80702}" srcOrd="1" destOrd="0" presId="urn:microsoft.com/office/officeart/2005/8/layout/chart3"/>
    <dgm:cxn modelId="{AB68BCA3-4A92-4C8E-AB33-1D95358EB114}" type="presOf" srcId="{53C9A53B-968C-4953-BE90-31CF9BCFA0E4}" destId="{8B29CE55-E9E2-43F4-BB1A-4ACDAEA49B9B}" srcOrd="0" destOrd="0" presId="urn:microsoft.com/office/officeart/2005/8/layout/chart3"/>
    <dgm:cxn modelId="{91B03FEB-DC20-452B-B5B2-787DCA88F5F3}" type="presOf" srcId="{31475AC6-686A-42FF-ACBD-B7F96D6DC410}" destId="{026D0393-6543-4C19-BD07-E7A2BEE2FCDE}" srcOrd="1" destOrd="0" presId="urn:microsoft.com/office/officeart/2005/8/layout/chart3"/>
    <dgm:cxn modelId="{88F398A0-FC21-49BB-A901-8EE81E77D828}" srcId="{00EBA891-8044-44D7-960D-CA9B5958C103}" destId="{A3BEBF3F-0B0E-49AF-B50C-B7587A943A1A}" srcOrd="0" destOrd="0" parTransId="{C1DCCE7B-6D69-4553-AE92-71A35514BD97}" sibTransId="{F7219D90-93BC-447D-A0AC-9D0E739EA587}"/>
    <dgm:cxn modelId="{C6E0F841-42D3-4C04-AADE-54C2F82304D4}" type="presParOf" srcId="{D2045273-C972-4CAC-939B-D7A1A82E973D}" destId="{55A398ED-4472-4079-BB9A-C36F64830B76}" srcOrd="0" destOrd="0" presId="urn:microsoft.com/office/officeart/2005/8/layout/chart3"/>
    <dgm:cxn modelId="{F2D4061D-06AF-4F25-A64E-219BBBB17EDB}" type="presParOf" srcId="{D2045273-C972-4CAC-939B-D7A1A82E973D}" destId="{EB7643E8-28D1-4AE6-AF8F-FADFD444CB05}" srcOrd="1" destOrd="0" presId="urn:microsoft.com/office/officeart/2005/8/layout/chart3"/>
    <dgm:cxn modelId="{357587C2-5D6D-4F95-A418-C59E1F7F082A}" type="presParOf" srcId="{D2045273-C972-4CAC-939B-D7A1A82E973D}" destId="{0B983D21-86EC-4278-A5B3-AE556D180504}" srcOrd="2" destOrd="0" presId="urn:microsoft.com/office/officeart/2005/8/layout/chart3"/>
    <dgm:cxn modelId="{57DC69DD-A2A6-46E2-BEFE-65D706DF1E0B}" type="presParOf" srcId="{D2045273-C972-4CAC-939B-D7A1A82E973D}" destId="{EDF1F7E1-0523-4D30-B9A2-605D116E7D2B}" srcOrd="3" destOrd="0" presId="urn:microsoft.com/office/officeart/2005/8/layout/chart3"/>
    <dgm:cxn modelId="{7F31323D-19CA-46C8-8832-9E6E8CA36374}" type="presParOf" srcId="{D2045273-C972-4CAC-939B-D7A1A82E973D}" destId="{34B3F5EF-201E-4E52-860D-93AAA63C3B6E}" srcOrd="4" destOrd="0" presId="urn:microsoft.com/office/officeart/2005/8/layout/chart3"/>
    <dgm:cxn modelId="{C9561205-7303-4C09-B2CB-814F28B05CBE}" type="presParOf" srcId="{D2045273-C972-4CAC-939B-D7A1A82E973D}" destId="{026D0393-6543-4C19-BD07-E7A2BEE2FCDE}" srcOrd="5" destOrd="0" presId="urn:microsoft.com/office/officeart/2005/8/layout/chart3"/>
    <dgm:cxn modelId="{6CA2B7A3-BBCA-412D-B84F-E4755EA066CB}" type="presParOf" srcId="{D2045273-C972-4CAC-939B-D7A1A82E973D}" destId="{8B29CE55-E9E2-43F4-BB1A-4ACDAEA49B9B}" srcOrd="6" destOrd="0" presId="urn:microsoft.com/office/officeart/2005/8/layout/chart3"/>
    <dgm:cxn modelId="{A6FD921A-F3C5-4889-85C1-9B949A7114F6}" type="presParOf" srcId="{D2045273-C972-4CAC-939B-D7A1A82E973D}" destId="{1CC4C60B-DED1-44A9-84B2-089D49F80702}" srcOrd="7" destOrd="0" presId="urn:microsoft.com/office/officeart/2005/8/layout/chart3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5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0EBA891-8044-44D7-960D-CA9B5958C10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3BEBF3F-0B0E-49AF-B50C-B7587A943A1A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1DCCE7B-6D69-4553-AE92-71A35514BD97}" type="parTrans" cxnId="{88F398A0-FC21-49BB-A901-8EE81E77D828}">
      <dgm:prSet/>
      <dgm:spPr/>
      <dgm:t>
        <a:bodyPr/>
        <a:lstStyle/>
        <a:p>
          <a:endParaRPr lang="en-US"/>
        </a:p>
      </dgm:t>
    </dgm:pt>
    <dgm:pt modelId="{F7219D90-93BC-447D-A0AC-9D0E739EA587}" type="sibTrans" cxnId="{88F398A0-FC21-49BB-A901-8EE81E77D828}">
      <dgm:prSet/>
      <dgm:spPr/>
      <dgm:t>
        <a:bodyPr/>
        <a:lstStyle/>
        <a:p>
          <a:endParaRPr lang="en-US"/>
        </a:p>
      </dgm:t>
    </dgm:pt>
    <dgm:pt modelId="{B0E55C03-8F18-427E-81AA-02454F369F32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FF2E9EBF-E871-4C5B-A7E8-CB0C58426A3B}" type="parTrans" cxnId="{1D5B3B85-4429-418B-A7EE-691B10D5A4D7}">
      <dgm:prSet/>
      <dgm:spPr/>
      <dgm:t>
        <a:bodyPr/>
        <a:lstStyle/>
        <a:p>
          <a:endParaRPr lang="en-US"/>
        </a:p>
      </dgm:t>
    </dgm:pt>
    <dgm:pt modelId="{2B85D331-C4BA-4264-B87F-1E95EC974C46}" type="sibTrans" cxnId="{1D5B3B85-4429-418B-A7EE-691B10D5A4D7}">
      <dgm:prSet/>
      <dgm:spPr/>
      <dgm:t>
        <a:bodyPr/>
        <a:lstStyle/>
        <a:p>
          <a:endParaRPr lang="en-US"/>
        </a:p>
      </dgm:t>
    </dgm:pt>
    <dgm:pt modelId="{53C9A53B-968C-4953-BE90-31CF9BCFA0E4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0AA455A-AB8E-47F9-AA77-E9D258E7EBF7}" type="parTrans" cxnId="{45C1C108-6FD3-41BC-8FF4-A7F313E439A3}">
      <dgm:prSet/>
      <dgm:spPr/>
      <dgm:t>
        <a:bodyPr/>
        <a:lstStyle/>
        <a:p>
          <a:endParaRPr lang="en-US"/>
        </a:p>
      </dgm:t>
    </dgm:pt>
    <dgm:pt modelId="{C6F47DEB-7598-4530-9992-69C56AC58EF8}" type="sibTrans" cxnId="{45C1C108-6FD3-41BC-8FF4-A7F313E439A3}">
      <dgm:prSet/>
      <dgm:spPr/>
      <dgm:t>
        <a:bodyPr/>
        <a:lstStyle/>
        <a:p>
          <a:endParaRPr lang="en-US"/>
        </a:p>
      </dgm:t>
    </dgm:pt>
    <dgm:pt modelId="{31475AC6-686A-42FF-ACBD-B7F96D6DC410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8982A36B-7FAB-4F04-8441-4AF8D412A750}" type="parTrans" cxnId="{DD61FAD7-EF3D-424C-97A2-180AAC79833C}">
      <dgm:prSet/>
      <dgm:spPr/>
      <dgm:t>
        <a:bodyPr/>
        <a:lstStyle/>
        <a:p>
          <a:endParaRPr lang="en-US"/>
        </a:p>
      </dgm:t>
    </dgm:pt>
    <dgm:pt modelId="{07948899-95B7-45F1-92E2-B90BD4CDD09A}" type="sibTrans" cxnId="{DD61FAD7-EF3D-424C-97A2-180AAC79833C}">
      <dgm:prSet/>
      <dgm:spPr/>
      <dgm:t>
        <a:bodyPr/>
        <a:lstStyle/>
        <a:p>
          <a:endParaRPr lang="en-US"/>
        </a:p>
      </dgm:t>
    </dgm:pt>
    <dgm:pt modelId="{D2045273-C972-4CAC-939B-D7A1A82E973D}" type="pres">
      <dgm:prSet presAssocID="{00EBA891-8044-44D7-960D-CA9B5958C103}" presName="compositeShape" presStyleCnt="0">
        <dgm:presLayoutVars>
          <dgm:chMax val="7"/>
          <dgm:dir/>
          <dgm:resizeHandles val="exact"/>
        </dgm:presLayoutVars>
      </dgm:prSet>
      <dgm:spPr/>
    </dgm:pt>
    <dgm:pt modelId="{55A398ED-4472-4079-BB9A-C36F64830B76}" type="pres">
      <dgm:prSet presAssocID="{00EBA891-8044-44D7-960D-CA9B5958C103}" presName="wedge1" presStyleLbl="node1" presStyleIdx="0" presStyleCnt="4" custLinFactNeighborX="-4755" custLinFactNeighborY="3924"/>
      <dgm:spPr/>
      <dgm:t>
        <a:bodyPr/>
        <a:lstStyle/>
        <a:p>
          <a:endParaRPr lang="en-US"/>
        </a:p>
      </dgm:t>
    </dgm:pt>
    <dgm:pt modelId="{EB7643E8-28D1-4AE6-AF8F-FADFD444CB05}" type="pres">
      <dgm:prSet presAssocID="{00EBA891-8044-44D7-960D-CA9B5958C10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B983D21-86EC-4278-A5B3-AE556D180504}" type="pres">
      <dgm:prSet presAssocID="{00EBA891-8044-44D7-960D-CA9B5958C103}" presName="wedge2" presStyleLbl="node1" presStyleIdx="1" presStyleCnt="4"/>
      <dgm:spPr/>
      <dgm:t>
        <a:bodyPr/>
        <a:lstStyle/>
        <a:p>
          <a:endParaRPr lang="en-US"/>
        </a:p>
      </dgm:t>
    </dgm:pt>
    <dgm:pt modelId="{EDF1F7E1-0523-4D30-B9A2-605D116E7D2B}" type="pres">
      <dgm:prSet presAssocID="{00EBA891-8044-44D7-960D-CA9B5958C10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B3F5EF-201E-4E52-860D-93AAA63C3B6E}" type="pres">
      <dgm:prSet presAssocID="{00EBA891-8044-44D7-960D-CA9B5958C103}" presName="wedge3" presStyleLbl="node1" presStyleIdx="2" presStyleCnt="4"/>
      <dgm:spPr/>
    </dgm:pt>
    <dgm:pt modelId="{026D0393-6543-4C19-BD07-E7A2BEE2FCDE}" type="pres">
      <dgm:prSet presAssocID="{00EBA891-8044-44D7-960D-CA9B5958C10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B29CE55-E9E2-43F4-BB1A-4ACDAEA49B9B}" type="pres">
      <dgm:prSet presAssocID="{00EBA891-8044-44D7-960D-CA9B5958C103}" presName="wedge4" presStyleLbl="node1" presStyleIdx="3" presStyleCnt="4"/>
      <dgm:spPr/>
    </dgm:pt>
    <dgm:pt modelId="{1CC4C60B-DED1-44A9-84B2-089D49F80702}" type="pres">
      <dgm:prSet presAssocID="{00EBA891-8044-44D7-960D-CA9B5958C10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DB198FF-F8FB-4641-9FAB-CA00F278A0C7}" type="presOf" srcId="{A3BEBF3F-0B0E-49AF-B50C-B7587A943A1A}" destId="{EB7643E8-28D1-4AE6-AF8F-FADFD444CB05}" srcOrd="1" destOrd="0" presId="urn:microsoft.com/office/officeart/2005/8/layout/chart3"/>
    <dgm:cxn modelId="{DD61FAD7-EF3D-424C-97A2-180AAC79833C}" srcId="{00EBA891-8044-44D7-960D-CA9B5958C103}" destId="{31475AC6-686A-42FF-ACBD-B7F96D6DC410}" srcOrd="2" destOrd="0" parTransId="{8982A36B-7FAB-4F04-8441-4AF8D412A750}" sibTransId="{07948899-95B7-45F1-92E2-B90BD4CDD09A}"/>
    <dgm:cxn modelId="{D57CD6FD-5191-445F-8C02-9960CE737229}" type="presOf" srcId="{B0E55C03-8F18-427E-81AA-02454F369F32}" destId="{0B983D21-86EC-4278-A5B3-AE556D180504}" srcOrd="0" destOrd="0" presId="urn:microsoft.com/office/officeart/2005/8/layout/chart3"/>
    <dgm:cxn modelId="{45C1C108-6FD3-41BC-8FF4-A7F313E439A3}" srcId="{00EBA891-8044-44D7-960D-CA9B5958C103}" destId="{53C9A53B-968C-4953-BE90-31CF9BCFA0E4}" srcOrd="3" destOrd="0" parTransId="{C0AA455A-AB8E-47F9-AA77-E9D258E7EBF7}" sibTransId="{C6F47DEB-7598-4530-9992-69C56AC58EF8}"/>
    <dgm:cxn modelId="{B62A2D71-E354-4409-970C-27A37FEB7DC5}" type="presOf" srcId="{00EBA891-8044-44D7-960D-CA9B5958C103}" destId="{D2045273-C972-4CAC-939B-D7A1A82E973D}" srcOrd="0" destOrd="0" presId="urn:microsoft.com/office/officeart/2005/8/layout/chart3"/>
    <dgm:cxn modelId="{9545F9FA-C07A-498C-8DA9-3077260C3755}" type="presOf" srcId="{31475AC6-686A-42FF-ACBD-B7F96D6DC410}" destId="{026D0393-6543-4C19-BD07-E7A2BEE2FCDE}" srcOrd="1" destOrd="0" presId="urn:microsoft.com/office/officeart/2005/8/layout/chart3"/>
    <dgm:cxn modelId="{1D5B3B85-4429-418B-A7EE-691B10D5A4D7}" srcId="{00EBA891-8044-44D7-960D-CA9B5958C103}" destId="{B0E55C03-8F18-427E-81AA-02454F369F32}" srcOrd="1" destOrd="0" parTransId="{FF2E9EBF-E871-4C5B-A7E8-CB0C58426A3B}" sibTransId="{2B85D331-C4BA-4264-B87F-1E95EC974C46}"/>
    <dgm:cxn modelId="{FCC548D7-C385-471D-AAD0-E060D7C3FDAD}" type="presOf" srcId="{31475AC6-686A-42FF-ACBD-B7F96D6DC410}" destId="{34B3F5EF-201E-4E52-860D-93AAA63C3B6E}" srcOrd="0" destOrd="0" presId="urn:microsoft.com/office/officeart/2005/8/layout/chart3"/>
    <dgm:cxn modelId="{9D9E2430-A6F8-48D0-8437-AF353696C886}" type="presOf" srcId="{53C9A53B-968C-4953-BE90-31CF9BCFA0E4}" destId="{1CC4C60B-DED1-44A9-84B2-089D49F80702}" srcOrd="1" destOrd="0" presId="urn:microsoft.com/office/officeart/2005/8/layout/chart3"/>
    <dgm:cxn modelId="{3DA7BE2E-620C-4EE8-A30F-AD0DF49A78BD}" type="presOf" srcId="{B0E55C03-8F18-427E-81AA-02454F369F32}" destId="{EDF1F7E1-0523-4D30-B9A2-605D116E7D2B}" srcOrd="1" destOrd="0" presId="urn:microsoft.com/office/officeart/2005/8/layout/chart3"/>
    <dgm:cxn modelId="{CD9BDF1D-EEC4-44C3-AC72-FB4FD15B15EF}" type="presOf" srcId="{A3BEBF3F-0B0E-49AF-B50C-B7587A943A1A}" destId="{55A398ED-4472-4079-BB9A-C36F64830B76}" srcOrd="0" destOrd="0" presId="urn:microsoft.com/office/officeart/2005/8/layout/chart3"/>
    <dgm:cxn modelId="{34149EB5-27B3-44F6-8156-623EAA1BECFF}" type="presOf" srcId="{53C9A53B-968C-4953-BE90-31CF9BCFA0E4}" destId="{8B29CE55-E9E2-43F4-BB1A-4ACDAEA49B9B}" srcOrd="0" destOrd="0" presId="urn:microsoft.com/office/officeart/2005/8/layout/chart3"/>
    <dgm:cxn modelId="{88F398A0-FC21-49BB-A901-8EE81E77D828}" srcId="{00EBA891-8044-44D7-960D-CA9B5958C103}" destId="{A3BEBF3F-0B0E-49AF-B50C-B7587A943A1A}" srcOrd="0" destOrd="0" parTransId="{C1DCCE7B-6D69-4553-AE92-71A35514BD97}" sibTransId="{F7219D90-93BC-447D-A0AC-9D0E739EA587}"/>
    <dgm:cxn modelId="{52D24DF1-2DEA-4629-AAEE-BBC9AB99DD66}" type="presParOf" srcId="{D2045273-C972-4CAC-939B-D7A1A82E973D}" destId="{55A398ED-4472-4079-BB9A-C36F64830B76}" srcOrd="0" destOrd="0" presId="urn:microsoft.com/office/officeart/2005/8/layout/chart3"/>
    <dgm:cxn modelId="{0E516D87-0C7B-43AB-AA79-31ECB7DA472F}" type="presParOf" srcId="{D2045273-C972-4CAC-939B-D7A1A82E973D}" destId="{EB7643E8-28D1-4AE6-AF8F-FADFD444CB05}" srcOrd="1" destOrd="0" presId="urn:microsoft.com/office/officeart/2005/8/layout/chart3"/>
    <dgm:cxn modelId="{B05BAFAE-4F59-4658-B050-2C541AF5301B}" type="presParOf" srcId="{D2045273-C972-4CAC-939B-D7A1A82E973D}" destId="{0B983D21-86EC-4278-A5B3-AE556D180504}" srcOrd="2" destOrd="0" presId="urn:microsoft.com/office/officeart/2005/8/layout/chart3"/>
    <dgm:cxn modelId="{50E05B3B-028F-4FD9-8ECC-65A914759F34}" type="presParOf" srcId="{D2045273-C972-4CAC-939B-D7A1A82E973D}" destId="{EDF1F7E1-0523-4D30-B9A2-605D116E7D2B}" srcOrd="3" destOrd="0" presId="urn:microsoft.com/office/officeart/2005/8/layout/chart3"/>
    <dgm:cxn modelId="{F5A9B554-A789-4EC4-8F38-C41229FF0F9C}" type="presParOf" srcId="{D2045273-C972-4CAC-939B-D7A1A82E973D}" destId="{34B3F5EF-201E-4E52-860D-93AAA63C3B6E}" srcOrd="4" destOrd="0" presId="urn:microsoft.com/office/officeart/2005/8/layout/chart3"/>
    <dgm:cxn modelId="{402F784E-3509-468E-9D86-AD1DF320B939}" type="presParOf" srcId="{D2045273-C972-4CAC-939B-D7A1A82E973D}" destId="{026D0393-6543-4C19-BD07-E7A2BEE2FCDE}" srcOrd="5" destOrd="0" presId="urn:microsoft.com/office/officeart/2005/8/layout/chart3"/>
    <dgm:cxn modelId="{1F39CDDE-7FBD-4BD6-9229-F9FABEC121DA}" type="presParOf" srcId="{D2045273-C972-4CAC-939B-D7A1A82E973D}" destId="{8B29CE55-E9E2-43F4-BB1A-4ACDAEA49B9B}" srcOrd="6" destOrd="0" presId="urn:microsoft.com/office/officeart/2005/8/layout/chart3"/>
    <dgm:cxn modelId="{D5954AA6-E47B-403E-A9D7-7B2EEE03A603}" type="presParOf" srcId="{D2045273-C972-4CAC-939B-D7A1A82E973D}" destId="{1CC4C60B-DED1-44A9-84B2-089D49F80702}" srcOrd="7" destOrd="0" presId="urn:microsoft.com/office/officeart/2005/8/layout/chart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5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0EBA891-8044-44D7-960D-CA9B5958C10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3BEBF3F-0B0E-49AF-B50C-B7587A943A1A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1DCCE7B-6D69-4553-AE92-71A35514BD97}" type="parTrans" cxnId="{88F398A0-FC21-49BB-A901-8EE81E77D828}">
      <dgm:prSet/>
      <dgm:spPr/>
      <dgm:t>
        <a:bodyPr/>
        <a:lstStyle/>
        <a:p>
          <a:endParaRPr lang="en-US"/>
        </a:p>
      </dgm:t>
    </dgm:pt>
    <dgm:pt modelId="{F7219D90-93BC-447D-A0AC-9D0E739EA587}" type="sibTrans" cxnId="{88F398A0-FC21-49BB-A901-8EE81E77D828}">
      <dgm:prSet/>
      <dgm:spPr/>
      <dgm:t>
        <a:bodyPr/>
        <a:lstStyle/>
        <a:p>
          <a:endParaRPr lang="en-US"/>
        </a:p>
      </dgm:t>
    </dgm:pt>
    <dgm:pt modelId="{B0E55C03-8F18-427E-81AA-02454F369F32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FF2E9EBF-E871-4C5B-A7E8-CB0C58426A3B}" type="parTrans" cxnId="{1D5B3B85-4429-418B-A7EE-691B10D5A4D7}">
      <dgm:prSet/>
      <dgm:spPr/>
      <dgm:t>
        <a:bodyPr/>
        <a:lstStyle/>
        <a:p>
          <a:endParaRPr lang="en-US"/>
        </a:p>
      </dgm:t>
    </dgm:pt>
    <dgm:pt modelId="{2B85D331-C4BA-4264-B87F-1E95EC974C46}" type="sibTrans" cxnId="{1D5B3B85-4429-418B-A7EE-691B10D5A4D7}">
      <dgm:prSet/>
      <dgm:spPr/>
      <dgm:t>
        <a:bodyPr/>
        <a:lstStyle/>
        <a:p>
          <a:endParaRPr lang="en-US"/>
        </a:p>
      </dgm:t>
    </dgm:pt>
    <dgm:pt modelId="{53C9A53B-968C-4953-BE90-31CF9BCFA0E4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0AA455A-AB8E-47F9-AA77-E9D258E7EBF7}" type="parTrans" cxnId="{45C1C108-6FD3-41BC-8FF4-A7F313E439A3}">
      <dgm:prSet/>
      <dgm:spPr/>
      <dgm:t>
        <a:bodyPr/>
        <a:lstStyle/>
        <a:p>
          <a:endParaRPr lang="en-US"/>
        </a:p>
      </dgm:t>
    </dgm:pt>
    <dgm:pt modelId="{C6F47DEB-7598-4530-9992-69C56AC58EF8}" type="sibTrans" cxnId="{45C1C108-6FD3-41BC-8FF4-A7F313E439A3}">
      <dgm:prSet/>
      <dgm:spPr/>
      <dgm:t>
        <a:bodyPr/>
        <a:lstStyle/>
        <a:p>
          <a:endParaRPr lang="en-US"/>
        </a:p>
      </dgm:t>
    </dgm:pt>
    <dgm:pt modelId="{31475AC6-686A-42FF-ACBD-B7F96D6DC410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8982A36B-7FAB-4F04-8441-4AF8D412A750}" type="parTrans" cxnId="{DD61FAD7-EF3D-424C-97A2-180AAC79833C}">
      <dgm:prSet/>
      <dgm:spPr/>
      <dgm:t>
        <a:bodyPr/>
        <a:lstStyle/>
        <a:p>
          <a:endParaRPr lang="en-US"/>
        </a:p>
      </dgm:t>
    </dgm:pt>
    <dgm:pt modelId="{07948899-95B7-45F1-92E2-B90BD4CDD09A}" type="sibTrans" cxnId="{DD61FAD7-EF3D-424C-97A2-180AAC79833C}">
      <dgm:prSet/>
      <dgm:spPr/>
      <dgm:t>
        <a:bodyPr/>
        <a:lstStyle/>
        <a:p>
          <a:endParaRPr lang="en-US"/>
        </a:p>
      </dgm:t>
    </dgm:pt>
    <dgm:pt modelId="{D2045273-C972-4CAC-939B-D7A1A82E973D}" type="pres">
      <dgm:prSet presAssocID="{00EBA891-8044-44D7-960D-CA9B5958C103}" presName="compositeShape" presStyleCnt="0">
        <dgm:presLayoutVars>
          <dgm:chMax val="7"/>
          <dgm:dir/>
          <dgm:resizeHandles val="exact"/>
        </dgm:presLayoutVars>
      </dgm:prSet>
      <dgm:spPr/>
    </dgm:pt>
    <dgm:pt modelId="{55A398ED-4472-4079-BB9A-C36F64830B76}" type="pres">
      <dgm:prSet presAssocID="{00EBA891-8044-44D7-960D-CA9B5958C103}" presName="wedge1" presStyleLbl="node1" presStyleIdx="0" presStyleCnt="4" custLinFactNeighborX="-4755" custLinFactNeighborY="3924"/>
      <dgm:spPr/>
      <dgm:t>
        <a:bodyPr/>
        <a:lstStyle/>
        <a:p>
          <a:endParaRPr lang="en-US"/>
        </a:p>
      </dgm:t>
    </dgm:pt>
    <dgm:pt modelId="{EB7643E8-28D1-4AE6-AF8F-FADFD444CB05}" type="pres">
      <dgm:prSet presAssocID="{00EBA891-8044-44D7-960D-CA9B5958C10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B983D21-86EC-4278-A5B3-AE556D180504}" type="pres">
      <dgm:prSet presAssocID="{00EBA891-8044-44D7-960D-CA9B5958C103}" presName="wedge2" presStyleLbl="node1" presStyleIdx="1" presStyleCnt="4"/>
      <dgm:spPr/>
      <dgm:t>
        <a:bodyPr/>
        <a:lstStyle/>
        <a:p>
          <a:endParaRPr lang="en-US"/>
        </a:p>
      </dgm:t>
    </dgm:pt>
    <dgm:pt modelId="{EDF1F7E1-0523-4D30-B9A2-605D116E7D2B}" type="pres">
      <dgm:prSet presAssocID="{00EBA891-8044-44D7-960D-CA9B5958C10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B3F5EF-201E-4E52-860D-93AAA63C3B6E}" type="pres">
      <dgm:prSet presAssocID="{00EBA891-8044-44D7-960D-CA9B5958C103}" presName="wedge3" presStyleLbl="node1" presStyleIdx="2" presStyleCnt="4"/>
      <dgm:spPr/>
      <dgm:t>
        <a:bodyPr/>
        <a:lstStyle/>
        <a:p>
          <a:endParaRPr lang="en-US"/>
        </a:p>
      </dgm:t>
    </dgm:pt>
    <dgm:pt modelId="{026D0393-6543-4C19-BD07-E7A2BEE2FCDE}" type="pres">
      <dgm:prSet presAssocID="{00EBA891-8044-44D7-960D-CA9B5958C10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B29CE55-E9E2-43F4-BB1A-4ACDAEA49B9B}" type="pres">
      <dgm:prSet presAssocID="{00EBA891-8044-44D7-960D-CA9B5958C103}" presName="wedge4" presStyleLbl="node1" presStyleIdx="3" presStyleCnt="4"/>
      <dgm:spPr/>
    </dgm:pt>
    <dgm:pt modelId="{1CC4C60B-DED1-44A9-84B2-089D49F80702}" type="pres">
      <dgm:prSet presAssocID="{00EBA891-8044-44D7-960D-CA9B5958C10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D61FAD7-EF3D-424C-97A2-180AAC79833C}" srcId="{00EBA891-8044-44D7-960D-CA9B5958C103}" destId="{31475AC6-686A-42FF-ACBD-B7F96D6DC410}" srcOrd="2" destOrd="0" parTransId="{8982A36B-7FAB-4F04-8441-4AF8D412A750}" sibTransId="{07948899-95B7-45F1-92E2-B90BD4CDD09A}"/>
    <dgm:cxn modelId="{9ED077FE-A4CC-4DBC-AB8B-A52A9C344DAB}" type="presOf" srcId="{53C9A53B-968C-4953-BE90-31CF9BCFA0E4}" destId="{8B29CE55-E9E2-43F4-BB1A-4ACDAEA49B9B}" srcOrd="0" destOrd="0" presId="urn:microsoft.com/office/officeart/2005/8/layout/chart3"/>
    <dgm:cxn modelId="{45C1C108-6FD3-41BC-8FF4-A7F313E439A3}" srcId="{00EBA891-8044-44D7-960D-CA9B5958C103}" destId="{53C9A53B-968C-4953-BE90-31CF9BCFA0E4}" srcOrd="3" destOrd="0" parTransId="{C0AA455A-AB8E-47F9-AA77-E9D258E7EBF7}" sibTransId="{C6F47DEB-7598-4530-9992-69C56AC58EF8}"/>
    <dgm:cxn modelId="{1D5B3B85-4429-418B-A7EE-691B10D5A4D7}" srcId="{00EBA891-8044-44D7-960D-CA9B5958C103}" destId="{B0E55C03-8F18-427E-81AA-02454F369F32}" srcOrd="1" destOrd="0" parTransId="{FF2E9EBF-E871-4C5B-A7E8-CB0C58426A3B}" sibTransId="{2B85D331-C4BA-4264-B87F-1E95EC974C46}"/>
    <dgm:cxn modelId="{D288DA82-CE40-49F9-81D7-B38EA298A757}" type="presOf" srcId="{53C9A53B-968C-4953-BE90-31CF9BCFA0E4}" destId="{1CC4C60B-DED1-44A9-84B2-089D49F80702}" srcOrd="1" destOrd="0" presId="urn:microsoft.com/office/officeart/2005/8/layout/chart3"/>
    <dgm:cxn modelId="{33F36E97-9663-42BC-8E23-05AA3FCA55AA}" type="presOf" srcId="{B0E55C03-8F18-427E-81AA-02454F369F32}" destId="{0B983D21-86EC-4278-A5B3-AE556D180504}" srcOrd="0" destOrd="0" presId="urn:microsoft.com/office/officeart/2005/8/layout/chart3"/>
    <dgm:cxn modelId="{B369B9FD-D3C7-4714-98D6-B193BFE6FF9B}" type="presOf" srcId="{A3BEBF3F-0B0E-49AF-B50C-B7587A943A1A}" destId="{55A398ED-4472-4079-BB9A-C36F64830B76}" srcOrd="0" destOrd="0" presId="urn:microsoft.com/office/officeart/2005/8/layout/chart3"/>
    <dgm:cxn modelId="{B9841EE6-A3BB-455B-AB87-F3423A400FAE}" type="presOf" srcId="{00EBA891-8044-44D7-960D-CA9B5958C103}" destId="{D2045273-C972-4CAC-939B-D7A1A82E973D}" srcOrd="0" destOrd="0" presId="urn:microsoft.com/office/officeart/2005/8/layout/chart3"/>
    <dgm:cxn modelId="{A66566AE-D9AA-453E-BDE6-6CFFFA33D309}" type="presOf" srcId="{A3BEBF3F-0B0E-49AF-B50C-B7587A943A1A}" destId="{EB7643E8-28D1-4AE6-AF8F-FADFD444CB05}" srcOrd="1" destOrd="0" presId="urn:microsoft.com/office/officeart/2005/8/layout/chart3"/>
    <dgm:cxn modelId="{1CDF7AAB-F205-417B-B54E-A81E505695C7}" type="presOf" srcId="{31475AC6-686A-42FF-ACBD-B7F96D6DC410}" destId="{34B3F5EF-201E-4E52-860D-93AAA63C3B6E}" srcOrd="0" destOrd="0" presId="urn:microsoft.com/office/officeart/2005/8/layout/chart3"/>
    <dgm:cxn modelId="{9A39BCFF-48B7-4C89-8104-DBAD02037782}" type="presOf" srcId="{B0E55C03-8F18-427E-81AA-02454F369F32}" destId="{EDF1F7E1-0523-4D30-B9A2-605D116E7D2B}" srcOrd="1" destOrd="0" presId="urn:microsoft.com/office/officeart/2005/8/layout/chart3"/>
    <dgm:cxn modelId="{88F398A0-FC21-49BB-A901-8EE81E77D828}" srcId="{00EBA891-8044-44D7-960D-CA9B5958C103}" destId="{A3BEBF3F-0B0E-49AF-B50C-B7587A943A1A}" srcOrd="0" destOrd="0" parTransId="{C1DCCE7B-6D69-4553-AE92-71A35514BD97}" sibTransId="{F7219D90-93BC-447D-A0AC-9D0E739EA587}"/>
    <dgm:cxn modelId="{054A172E-F229-47CE-BF52-994E2F67D654}" type="presOf" srcId="{31475AC6-686A-42FF-ACBD-B7F96D6DC410}" destId="{026D0393-6543-4C19-BD07-E7A2BEE2FCDE}" srcOrd="1" destOrd="0" presId="urn:microsoft.com/office/officeart/2005/8/layout/chart3"/>
    <dgm:cxn modelId="{FBAE3A22-A2C6-45B5-8494-9CC987D33636}" type="presParOf" srcId="{D2045273-C972-4CAC-939B-D7A1A82E973D}" destId="{55A398ED-4472-4079-BB9A-C36F64830B76}" srcOrd="0" destOrd="0" presId="urn:microsoft.com/office/officeart/2005/8/layout/chart3"/>
    <dgm:cxn modelId="{25D6E009-9836-4053-B2F0-E229ED97DD7F}" type="presParOf" srcId="{D2045273-C972-4CAC-939B-D7A1A82E973D}" destId="{EB7643E8-28D1-4AE6-AF8F-FADFD444CB05}" srcOrd="1" destOrd="0" presId="urn:microsoft.com/office/officeart/2005/8/layout/chart3"/>
    <dgm:cxn modelId="{A31F9433-6B99-4FE2-BD89-EFB2114D8DF0}" type="presParOf" srcId="{D2045273-C972-4CAC-939B-D7A1A82E973D}" destId="{0B983D21-86EC-4278-A5B3-AE556D180504}" srcOrd="2" destOrd="0" presId="urn:microsoft.com/office/officeart/2005/8/layout/chart3"/>
    <dgm:cxn modelId="{D67B87AD-C7F6-467D-A137-5C704D95B4C4}" type="presParOf" srcId="{D2045273-C972-4CAC-939B-D7A1A82E973D}" destId="{EDF1F7E1-0523-4D30-B9A2-605D116E7D2B}" srcOrd="3" destOrd="0" presId="urn:microsoft.com/office/officeart/2005/8/layout/chart3"/>
    <dgm:cxn modelId="{559C85B1-FB94-4C96-8BBD-54CEC3A09AC5}" type="presParOf" srcId="{D2045273-C972-4CAC-939B-D7A1A82E973D}" destId="{34B3F5EF-201E-4E52-860D-93AAA63C3B6E}" srcOrd="4" destOrd="0" presId="urn:microsoft.com/office/officeart/2005/8/layout/chart3"/>
    <dgm:cxn modelId="{50D3F563-795C-4149-958A-D551B4D62CD9}" type="presParOf" srcId="{D2045273-C972-4CAC-939B-D7A1A82E973D}" destId="{026D0393-6543-4C19-BD07-E7A2BEE2FCDE}" srcOrd="5" destOrd="0" presId="urn:microsoft.com/office/officeart/2005/8/layout/chart3"/>
    <dgm:cxn modelId="{A05A0969-BACD-4485-A9C1-ACBDBAC683A4}" type="presParOf" srcId="{D2045273-C972-4CAC-939B-D7A1A82E973D}" destId="{8B29CE55-E9E2-43F4-BB1A-4ACDAEA49B9B}" srcOrd="6" destOrd="0" presId="urn:microsoft.com/office/officeart/2005/8/layout/chart3"/>
    <dgm:cxn modelId="{BE6F1DC2-6AB3-445A-A78F-17D777930B77}" type="presParOf" srcId="{D2045273-C972-4CAC-939B-D7A1A82E973D}" destId="{1CC4C60B-DED1-44A9-84B2-089D49F80702}" srcOrd="7" destOrd="0" presId="urn:microsoft.com/office/officeart/2005/8/layout/chart3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0EBA891-8044-44D7-960D-CA9B5958C10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3BEBF3F-0B0E-49AF-B50C-B7587A943A1A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1DCCE7B-6D69-4553-AE92-71A35514BD97}" type="parTrans" cxnId="{88F398A0-FC21-49BB-A901-8EE81E77D828}">
      <dgm:prSet/>
      <dgm:spPr/>
      <dgm:t>
        <a:bodyPr/>
        <a:lstStyle/>
        <a:p>
          <a:endParaRPr lang="en-US"/>
        </a:p>
      </dgm:t>
    </dgm:pt>
    <dgm:pt modelId="{F7219D90-93BC-447D-A0AC-9D0E739EA587}" type="sibTrans" cxnId="{88F398A0-FC21-49BB-A901-8EE81E77D828}">
      <dgm:prSet/>
      <dgm:spPr/>
      <dgm:t>
        <a:bodyPr/>
        <a:lstStyle/>
        <a:p>
          <a:endParaRPr lang="en-US"/>
        </a:p>
      </dgm:t>
    </dgm:pt>
    <dgm:pt modelId="{B0E55C03-8F18-427E-81AA-02454F369F32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FF2E9EBF-E871-4C5B-A7E8-CB0C58426A3B}" type="parTrans" cxnId="{1D5B3B85-4429-418B-A7EE-691B10D5A4D7}">
      <dgm:prSet/>
      <dgm:spPr/>
      <dgm:t>
        <a:bodyPr/>
        <a:lstStyle/>
        <a:p>
          <a:endParaRPr lang="en-US"/>
        </a:p>
      </dgm:t>
    </dgm:pt>
    <dgm:pt modelId="{2B85D331-C4BA-4264-B87F-1E95EC974C46}" type="sibTrans" cxnId="{1D5B3B85-4429-418B-A7EE-691B10D5A4D7}">
      <dgm:prSet/>
      <dgm:spPr/>
      <dgm:t>
        <a:bodyPr/>
        <a:lstStyle/>
        <a:p>
          <a:endParaRPr lang="en-US"/>
        </a:p>
      </dgm:t>
    </dgm:pt>
    <dgm:pt modelId="{53C9A53B-968C-4953-BE90-31CF9BCFA0E4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0AA455A-AB8E-47F9-AA77-E9D258E7EBF7}" type="parTrans" cxnId="{45C1C108-6FD3-41BC-8FF4-A7F313E439A3}">
      <dgm:prSet/>
      <dgm:spPr/>
      <dgm:t>
        <a:bodyPr/>
        <a:lstStyle/>
        <a:p>
          <a:endParaRPr lang="en-US"/>
        </a:p>
      </dgm:t>
    </dgm:pt>
    <dgm:pt modelId="{C6F47DEB-7598-4530-9992-69C56AC58EF8}" type="sibTrans" cxnId="{45C1C108-6FD3-41BC-8FF4-A7F313E439A3}">
      <dgm:prSet/>
      <dgm:spPr/>
      <dgm:t>
        <a:bodyPr/>
        <a:lstStyle/>
        <a:p>
          <a:endParaRPr lang="en-US"/>
        </a:p>
      </dgm:t>
    </dgm:pt>
    <dgm:pt modelId="{31475AC6-686A-42FF-ACBD-B7F96D6DC410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8982A36B-7FAB-4F04-8441-4AF8D412A750}" type="parTrans" cxnId="{DD61FAD7-EF3D-424C-97A2-180AAC79833C}">
      <dgm:prSet/>
      <dgm:spPr/>
      <dgm:t>
        <a:bodyPr/>
        <a:lstStyle/>
        <a:p>
          <a:endParaRPr lang="en-US"/>
        </a:p>
      </dgm:t>
    </dgm:pt>
    <dgm:pt modelId="{07948899-95B7-45F1-92E2-B90BD4CDD09A}" type="sibTrans" cxnId="{DD61FAD7-EF3D-424C-97A2-180AAC79833C}">
      <dgm:prSet/>
      <dgm:spPr/>
      <dgm:t>
        <a:bodyPr/>
        <a:lstStyle/>
        <a:p>
          <a:endParaRPr lang="en-US"/>
        </a:p>
      </dgm:t>
    </dgm:pt>
    <dgm:pt modelId="{D2045273-C972-4CAC-939B-D7A1A82E973D}" type="pres">
      <dgm:prSet presAssocID="{00EBA891-8044-44D7-960D-CA9B5958C103}" presName="compositeShape" presStyleCnt="0">
        <dgm:presLayoutVars>
          <dgm:chMax val="7"/>
          <dgm:dir/>
          <dgm:resizeHandles val="exact"/>
        </dgm:presLayoutVars>
      </dgm:prSet>
      <dgm:spPr/>
    </dgm:pt>
    <dgm:pt modelId="{55A398ED-4472-4079-BB9A-C36F64830B76}" type="pres">
      <dgm:prSet presAssocID="{00EBA891-8044-44D7-960D-CA9B5958C103}" presName="wedge1" presStyleLbl="node1" presStyleIdx="0" presStyleCnt="4" custLinFactNeighborX="-4755" custLinFactNeighborY="3924"/>
      <dgm:spPr/>
      <dgm:t>
        <a:bodyPr/>
        <a:lstStyle/>
        <a:p>
          <a:endParaRPr lang="en-US"/>
        </a:p>
      </dgm:t>
    </dgm:pt>
    <dgm:pt modelId="{EB7643E8-28D1-4AE6-AF8F-FADFD444CB05}" type="pres">
      <dgm:prSet presAssocID="{00EBA891-8044-44D7-960D-CA9B5958C10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B983D21-86EC-4278-A5B3-AE556D180504}" type="pres">
      <dgm:prSet presAssocID="{00EBA891-8044-44D7-960D-CA9B5958C103}" presName="wedge2" presStyleLbl="node1" presStyleIdx="1" presStyleCnt="4"/>
      <dgm:spPr/>
      <dgm:t>
        <a:bodyPr/>
        <a:lstStyle/>
        <a:p>
          <a:endParaRPr lang="en-US"/>
        </a:p>
      </dgm:t>
    </dgm:pt>
    <dgm:pt modelId="{EDF1F7E1-0523-4D30-B9A2-605D116E7D2B}" type="pres">
      <dgm:prSet presAssocID="{00EBA891-8044-44D7-960D-CA9B5958C10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B3F5EF-201E-4E52-860D-93AAA63C3B6E}" type="pres">
      <dgm:prSet presAssocID="{00EBA891-8044-44D7-960D-CA9B5958C103}" presName="wedge3" presStyleLbl="node1" presStyleIdx="2" presStyleCnt="4"/>
      <dgm:spPr/>
    </dgm:pt>
    <dgm:pt modelId="{026D0393-6543-4C19-BD07-E7A2BEE2FCDE}" type="pres">
      <dgm:prSet presAssocID="{00EBA891-8044-44D7-960D-CA9B5958C10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B29CE55-E9E2-43F4-BB1A-4ACDAEA49B9B}" type="pres">
      <dgm:prSet presAssocID="{00EBA891-8044-44D7-960D-CA9B5958C103}" presName="wedge4" presStyleLbl="node1" presStyleIdx="3" presStyleCnt="4"/>
      <dgm:spPr/>
    </dgm:pt>
    <dgm:pt modelId="{1CC4C60B-DED1-44A9-84B2-089D49F80702}" type="pres">
      <dgm:prSet presAssocID="{00EBA891-8044-44D7-960D-CA9B5958C10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1D590A7-1FF6-49D4-A1DA-E07BFB224601}" type="presOf" srcId="{31475AC6-686A-42FF-ACBD-B7F96D6DC410}" destId="{026D0393-6543-4C19-BD07-E7A2BEE2FCDE}" srcOrd="1" destOrd="0" presId="urn:microsoft.com/office/officeart/2005/8/layout/chart3"/>
    <dgm:cxn modelId="{9084B658-BC9D-42EE-8278-7DA7FC422E7F}" type="presOf" srcId="{A3BEBF3F-0B0E-49AF-B50C-B7587A943A1A}" destId="{EB7643E8-28D1-4AE6-AF8F-FADFD444CB05}" srcOrd="1" destOrd="0" presId="urn:microsoft.com/office/officeart/2005/8/layout/chart3"/>
    <dgm:cxn modelId="{0ED4C80F-17E9-4937-88F2-16FC0E8FBDDC}" type="presOf" srcId="{A3BEBF3F-0B0E-49AF-B50C-B7587A943A1A}" destId="{55A398ED-4472-4079-BB9A-C36F64830B76}" srcOrd="0" destOrd="0" presId="urn:microsoft.com/office/officeart/2005/8/layout/chart3"/>
    <dgm:cxn modelId="{DD26526F-147E-46AB-BB32-DEDDEC2DA55D}" type="presOf" srcId="{31475AC6-686A-42FF-ACBD-B7F96D6DC410}" destId="{34B3F5EF-201E-4E52-860D-93AAA63C3B6E}" srcOrd="0" destOrd="0" presId="urn:microsoft.com/office/officeart/2005/8/layout/chart3"/>
    <dgm:cxn modelId="{DD61FAD7-EF3D-424C-97A2-180AAC79833C}" srcId="{00EBA891-8044-44D7-960D-CA9B5958C103}" destId="{31475AC6-686A-42FF-ACBD-B7F96D6DC410}" srcOrd="2" destOrd="0" parTransId="{8982A36B-7FAB-4F04-8441-4AF8D412A750}" sibTransId="{07948899-95B7-45F1-92E2-B90BD4CDD09A}"/>
    <dgm:cxn modelId="{45C1C108-6FD3-41BC-8FF4-A7F313E439A3}" srcId="{00EBA891-8044-44D7-960D-CA9B5958C103}" destId="{53C9A53B-968C-4953-BE90-31CF9BCFA0E4}" srcOrd="3" destOrd="0" parTransId="{C0AA455A-AB8E-47F9-AA77-E9D258E7EBF7}" sibTransId="{C6F47DEB-7598-4530-9992-69C56AC58EF8}"/>
    <dgm:cxn modelId="{844F4751-16A4-471D-8A86-2C4200EC4DE2}" type="presOf" srcId="{B0E55C03-8F18-427E-81AA-02454F369F32}" destId="{0B983D21-86EC-4278-A5B3-AE556D180504}" srcOrd="0" destOrd="0" presId="urn:microsoft.com/office/officeart/2005/8/layout/chart3"/>
    <dgm:cxn modelId="{1D5B3B85-4429-418B-A7EE-691B10D5A4D7}" srcId="{00EBA891-8044-44D7-960D-CA9B5958C103}" destId="{B0E55C03-8F18-427E-81AA-02454F369F32}" srcOrd="1" destOrd="0" parTransId="{FF2E9EBF-E871-4C5B-A7E8-CB0C58426A3B}" sibTransId="{2B85D331-C4BA-4264-B87F-1E95EC974C46}"/>
    <dgm:cxn modelId="{1AB85D1A-56DC-4EDA-A107-DB25B82990D2}" type="presOf" srcId="{B0E55C03-8F18-427E-81AA-02454F369F32}" destId="{EDF1F7E1-0523-4D30-B9A2-605D116E7D2B}" srcOrd="1" destOrd="0" presId="urn:microsoft.com/office/officeart/2005/8/layout/chart3"/>
    <dgm:cxn modelId="{9B3ABC77-CE16-45B2-AAE0-EE64CECB87C2}" type="presOf" srcId="{53C9A53B-968C-4953-BE90-31CF9BCFA0E4}" destId="{1CC4C60B-DED1-44A9-84B2-089D49F80702}" srcOrd="1" destOrd="0" presId="urn:microsoft.com/office/officeart/2005/8/layout/chart3"/>
    <dgm:cxn modelId="{6591DF0C-F7DA-4A29-B382-FE8DBF042E5C}" type="presOf" srcId="{00EBA891-8044-44D7-960D-CA9B5958C103}" destId="{D2045273-C972-4CAC-939B-D7A1A82E973D}" srcOrd="0" destOrd="0" presId="urn:microsoft.com/office/officeart/2005/8/layout/chart3"/>
    <dgm:cxn modelId="{88F398A0-FC21-49BB-A901-8EE81E77D828}" srcId="{00EBA891-8044-44D7-960D-CA9B5958C103}" destId="{A3BEBF3F-0B0E-49AF-B50C-B7587A943A1A}" srcOrd="0" destOrd="0" parTransId="{C1DCCE7B-6D69-4553-AE92-71A35514BD97}" sibTransId="{F7219D90-93BC-447D-A0AC-9D0E739EA587}"/>
    <dgm:cxn modelId="{EA14D1E7-7B2D-4D17-9623-BBC1AD618968}" type="presOf" srcId="{53C9A53B-968C-4953-BE90-31CF9BCFA0E4}" destId="{8B29CE55-E9E2-43F4-BB1A-4ACDAEA49B9B}" srcOrd="0" destOrd="0" presId="urn:microsoft.com/office/officeart/2005/8/layout/chart3"/>
    <dgm:cxn modelId="{283C4413-9D79-4A3E-B03E-553AD7FACBE0}" type="presParOf" srcId="{D2045273-C972-4CAC-939B-D7A1A82E973D}" destId="{55A398ED-4472-4079-BB9A-C36F64830B76}" srcOrd="0" destOrd="0" presId="urn:microsoft.com/office/officeart/2005/8/layout/chart3"/>
    <dgm:cxn modelId="{C79A7CC2-5B5B-412D-BFD7-4FB03BC80911}" type="presParOf" srcId="{D2045273-C972-4CAC-939B-D7A1A82E973D}" destId="{EB7643E8-28D1-4AE6-AF8F-FADFD444CB05}" srcOrd="1" destOrd="0" presId="urn:microsoft.com/office/officeart/2005/8/layout/chart3"/>
    <dgm:cxn modelId="{1CF96CEF-D7AA-4597-8BF9-7C81254963DB}" type="presParOf" srcId="{D2045273-C972-4CAC-939B-D7A1A82E973D}" destId="{0B983D21-86EC-4278-A5B3-AE556D180504}" srcOrd="2" destOrd="0" presId="urn:microsoft.com/office/officeart/2005/8/layout/chart3"/>
    <dgm:cxn modelId="{7B090A64-96D2-4BD7-982B-B8527FE25165}" type="presParOf" srcId="{D2045273-C972-4CAC-939B-D7A1A82E973D}" destId="{EDF1F7E1-0523-4D30-B9A2-605D116E7D2B}" srcOrd="3" destOrd="0" presId="urn:microsoft.com/office/officeart/2005/8/layout/chart3"/>
    <dgm:cxn modelId="{1EA8E198-2ED3-45D2-AC95-50EE268D2F33}" type="presParOf" srcId="{D2045273-C972-4CAC-939B-D7A1A82E973D}" destId="{34B3F5EF-201E-4E52-860D-93AAA63C3B6E}" srcOrd="4" destOrd="0" presId="urn:microsoft.com/office/officeart/2005/8/layout/chart3"/>
    <dgm:cxn modelId="{1FF44530-81A8-43CF-95D1-ABE649CAA67A}" type="presParOf" srcId="{D2045273-C972-4CAC-939B-D7A1A82E973D}" destId="{026D0393-6543-4C19-BD07-E7A2BEE2FCDE}" srcOrd="5" destOrd="0" presId="urn:microsoft.com/office/officeart/2005/8/layout/chart3"/>
    <dgm:cxn modelId="{E8F20EA8-9D02-4FC2-B151-A66EA5A8F1BE}" type="presParOf" srcId="{D2045273-C972-4CAC-939B-D7A1A82E973D}" destId="{8B29CE55-E9E2-43F4-BB1A-4ACDAEA49B9B}" srcOrd="6" destOrd="0" presId="urn:microsoft.com/office/officeart/2005/8/layout/chart3"/>
    <dgm:cxn modelId="{C10BDB65-BFD0-4716-AD91-2EA889C80DC7}" type="presParOf" srcId="{D2045273-C972-4CAC-939B-D7A1A82E973D}" destId="{1CC4C60B-DED1-44A9-84B2-089D49F80702}" srcOrd="7" destOrd="0" presId="urn:microsoft.com/office/officeart/2005/8/layout/chart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0EBA891-8044-44D7-960D-CA9B5958C10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3BEBF3F-0B0E-49AF-B50C-B7587A943A1A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1DCCE7B-6D69-4553-AE92-71A35514BD97}" type="parTrans" cxnId="{88F398A0-FC21-49BB-A901-8EE81E77D828}">
      <dgm:prSet/>
      <dgm:spPr/>
      <dgm:t>
        <a:bodyPr/>
        <a:lstStyle/>
        <a:p>
          <a:endParaRPr lang="en-US"/>
        </a:p>
      </dgm:t>
    </dgm:pt>
    <dgm:pt modelId="{F7219D90-93BC-447D-A0AC-9D0E739EA587}" type="sibTrans" cxnId="{88F398A0-FC21-49BB-A901-8EE81E77D828}">
      <dgm:prSet/>
      <dgm:spPr/>
      <dgm:t>
        <a:bodyPr/>
        <a:lstStyle/>
        <a:p>
          <a:endParaRPr lang="en-US"/>
        </a:p>
      </dgm:t>
    </dgm:pt>
    <dgm:pt modelId="{B0E55C03-8F18-427E-81AA-02454F369F32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FF2E9EBF-E871-4C5B-A7E8-CB0C58426A3B}" type="parTrans" cxnId="{1D5B3B85-4429-418B-A7EE-691B10D5A4D7}">
      <dgm:prSet/>
      <dgm:spPr/>
      <dgm:t>
        <a:bodyPr/>
        <a:lstStyle/>
        <a:p>
          <a:endParaRPr lang="en-US"/>
        </a:p>
      </dgm:t>
    </dgm:pt>
    <dgm:pt modelId="{2B85D331-C4BA-4264-B87F-1E95EC974C46}" type="sibTrans" cxnId="{1D5B3B85-4429-418B-A7EE-691B10D5A4D7}">
      <dgm:prSet/>
      <dgm:spPr/>
      <dgm:t>
        <a:bodyPr/>
        <a:lstStyle/>
        <a:p>
          <a:endParaRPr lang="en-US"/>
        </a:p>
      </dgm:t>
    </dgm:pt>
    <dgm:pt modelId="{53C9A53B-968C-4953-BE90-31CF9BCFA0E4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0AA455A-AB8E-47F9-AA77-E9D258E7EBF7}" type="parTrans" cxnId="{45C1C108-6FD3-41BC-8FF4-A7F313E439A3}">
      <dgm:prSet/>
      <dgm:spPr/>
      <dgm:t>
        <a:bodyPr/>
        <a:lstStyle/>
        <a:p>
          <a:endParaRPr lang="en-US"/>
        </a:p>
      </dgm:t>
    </dgm:pt>
    <dgm:pt modelId="{C6F47DEB-7598-4530-9992-69C56AC58EF8}" type="sibTrans" cxnId="{45C1C108-6FD3-41BC-8FF4-A7F313E439A3}">
      <dgm:prSet/>
      <dgm:spPr/>
      <dgm:t>
        <a:bodyPr/>
        <a:lstStyle/>
        <a:p>
          <a:endParaRPr lang="en-US"/>
        </a:p>
      </dgm:t>
    </dgm:pt>
    <dgm:pt modelId="{31475AC6-686A-42FF-ACBD-B7F96D6DC410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8982A36B-7FAB-4F04-8441-4AF8D412A750}" type="parTrans" cxnId="{DD61FAD7-EF3D-424C-97A2-180AAC79833C}">
      <dgm:prSet/>
      <dgm:spPr/>
      <dgm:t>
        <a:bodyPr/>
        <a:lstStyle/>
        <a:p>
          <a:endParaRPr lang="en-US"/>
        </a:p>
      </dgm:t>
    </dgm:pt>
    <dgm:pt modelId="{07948899-95B7-45F1-92E2-B90BD4CDD09A}" type="sibTrans" cxnId="{DD61FAD7-EF3D-424C-97A2-180AAC79833C}">
      <dgm:prSet/>
      <dgm:spPr/>
      <dgm:t>
        <a:bodyPr/>
        <a:lstStyle/>
        <a:p>
          <a:endParaRPr lang="en-US"/>
        </a:p>
      </dgm:t>
    </dgm:pt>
    <dgm:pt modelId="{D2045273-C972-4CAC-939B-D7A1A82E973D}" type="pres">
      <dgm:prSet presAssocID="{00EBA891-8044-44D7-960D-CA9B5958C103}" presName="compositeShape" presStyleCnt="0">
        <dgm:presLayoutVars>
          <dgm:chMax val="7"/>
          <dgm:dir/>
          <dgm:resizeHandles val="exact"/>
        </dgm:presLayoutVars>
      </dgm:prSet>
      <dgm:spPr/>
    </dgm:pt>
    <dgm:pt modelId="{55A398ED-4472-4079-BB9A-C36F64830B76}" type="pres">
      <dgm:prSet presAssocID="{00EBA891-8044-44D7-960D-CA9B5958C103}" presName="wedge1" presStyleLbl="node1" presStyleIdx="0" presStyleCnt="4" custLinFactNeighborX="-4755" custLinFactNeighborY="3924"/>
      <dgm:spPr/>
      <dgm:t>
        <a:bodyPr/>
        <a:lstStyle/>
        <a:p>
          <a:endParaRPr lang="en-US"/>
        </a:p>
      </dgm:t>
    </dgm:pt>
    <dgm:pt modelId="{EB7643E8-28D1-4AE6-AF8F-FADFD444CB05}" type="pres">
      <dgm:prSet presAssocID="{00EBA891-8044-44D7-960D-CA9B5958C10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B983D21-86EC-4278-A5B3-AE556D180504}" type="pres">
      <dgm:prSet presAssocID="{00EBA891-8044-44D7-960D-CA9B5958C103}" presName="wedge2" presStyleLbl="node1" presStyleIdx="1" presStyleCnt="4"/>
      <dgm:spPr/>
      <dgm:t>
        <a:bodyPr/>
        <a:lstStyle/>
        <a:p>
          <a:endParaRPr lang="en-US"/>
        </a:p>
      </dgm:t>
    </dgm:pt>
    <dgm:pt modelId="{EDF1F7E1-0523-4D30-B9A2-605D116E7D2B}" type="pres">
      <dgm:prSet presAssocID="{00EBA891-8044-44D7-960D-CA9B5958C10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B3F5EF-201E-4E52-860D-93AAA63C3B6E}" type="pres">
      <dgm:prSet presAssocID="{00EBA891-8044-44D7-960D-CA9B5958C103}" presName="wedge3" presStyleLbl="node1" presStyleIdx="2" presStyleCnt="4"/>
      <dgm:spPr/>
    </dgm:pt>
    <dgm:pt modelId="{026D0393-6543-4C19-BD07-E7A2BEE2FCDE}" type="pres">
      <dgm:prSet presAssocID="{00EBA891-8044-44D7-960D-CA9B5958C10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B29CE55-E9E2-43F4-BB1A-4ACDAEA49B9B}" type="pres">
      <dgm:prSet presAssocID="{00EBA891-8044-44D7-960D-CA9B5958C103}" presName="wedge4" presStyleLbl="node1" presStyleIdx="3" presStyleCnt="4"/>
      <dgm:spPr/>
    </dgm:pt>
    <dgm:pt modelId="{1CC4C60B-DED1-44A9-84B2-089D49F80702}" type="pres">
      <dgm:prSet presAssocID="{00EBA891-8044-44D7-960D-CA9B5958C10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4CE67B7-86A2-480A-8C60-9EF5AC08022A}" type="presOf" srcId="{31475AC6-686A-42FF-ACBD-B7F96D6DC410}" destId="{34B3F5EF-201E-4E52-860D-93AAA63C3B6E}" srcOrd="0" destOrd="0" presId="urn:microsoft.com/office/officeart/2005/8/layout/chart3"/>
    <dgm:cxn modelId="{675B8937-3820-44FC-AC05-9A3BDFA7C67A}" type="presOf" srcId="{B0E55C03-8F18-427E-81AA-02454F369F32}" destId="{0B983D21-86EC-4278-A5B3-AE556D180504}" srcOrd="0" destOrd="0" presId="urn:microsoft.com/office/officeart/2005/8/layout/chart3"/>
    <dgm:cxn modelId="{DD61FAD7-EF3D-424C-97A2-180AAC79833C}" srcId="{00EBA891-8044-44D7-960D-CA9B5958C103}" destId="{31475AC6-686A-42FF-ACBD-B7F96D6DC410}" srcOrd="2" destOrd="0" parTransId="{8982A36B-7FAB-4F04-8441-4AF8D412A750}" sibTransId="{07948899-95B7-45F1-92E2-B90BD4CDD09A}"/>
    <dgm:cxn modelId="{45C1C108-6FD3-41BC-8FF4-A7F313E439A3}" srcId="{00EBA891-8044-44D7-960D-CA9B5958C103}" destId="{53C9A53B-968C-4953-BE90-31CF9BCFA0E4}" srcOrd="3" destOrd="0" parTransId="{C0AA455A-AB8E-47F9-AA77-E9D258E7EBF7}" sibTransId="{C6F47DEB-7598-4530-9992-69C56AC58EF8}"/>
    <dgm:cxn modelId="{F79B9D89-6575-4F08-A83D-51BACB2C4540}" type="presOf" srcId="{B0E55C03-8F18-427E-81AA-02454F369F32}" destId="{EDF1F7E1-0523-4D30-B9A2-605D116E7D2B}" srcOrd="1" destOrd="0" presId="urn:microsoft.com/office/officeart/2005/8/layout/chart3"/>
    <dgm:cxn modelId="{1D5B3B85-4429-418B-A7EE-691B10D5A4D7}" srcId="{00EBA891-8044-44D7-960D-CA9B5958C103}" destId="{B0E55C03-8F18-427E-81AA-02454F369F32}" srcOrd="1" destOrd="0" parTransId="{FF2E9EBF-E871-4C5B-A7E8-CB0C58426A3B}" sibTransId="{2B85D331-C4BA-4264-B87F-1E95EC974C46}"/>
    <dgm:cxn modelId="{F38957AA-8FA5-4BE7-9A17-6956D80C01A7}" type="presOf" srcId="{31475AC6-686A-42FF-ACBD-B7F96D6DC410}" destId="{026D0393-6543-4C19-BD07-E7A2BEE2FCDE}" srcOrd="1" destOrd="0" presId="urn:microsoft.com/office/officeart/2005/8/layout/chart3"/>
    <dgm:cxn modelId="{60FFB70A-B08D-4824-A52F-A5DC3D370CB7}" type="presOf" srcId="{00EBA891-8044-44D7-960D-CA9B5958C103}" destId="{D2045273-C972-4CAC-939B-D7A1A82E973D}" srcOrd="0" destOrd="0" presId="urn:microsoft.com/office/officeart/2005/8/layout/chart3"/>
    <dgm:cxn modelId="{2C948AED-6CAF-43B7-8F4B-A69E6371238F}" type="presOf" srcId="{A3BEBF3F-0B0E-49AF-B50C-B7587A943A1A}" destId="{55A398ED-4472-4079-BB9A-C36F64830B76}" srcOrd="0" destOrd="0" presId="urn:microsoft.com/office/officeart/2005/8/layout/chart3"/>
    <dgm:cxn modelId="{2D7C1A7A-7061-43E8-9C31-3B637CD659A9}" type="presOf" srcId="{53C9A53B-968C-4953-BE90-31CF9BCFA0E4}" destId="{8B29CE55-E9E2-43F4-BB1A-4ACDAEA49B9B}" srcOrd="0" destOrd="0" presId="urn:microsoft.com/office/officeart/2005/8/layout/chart3"/>
    <dgm:cxn modelId="{2F45F977-22DD-4DE7-A2FA-2E6D3B8E3961}" type="presOf" srcId="{53C9A53B-968C-4953-BE90-31CF9BCFA0E4}" destId="{1CC4C60B-DED1-44A9-84B2-089D49F80702}" srcOrd="1" destOrd="0" presId="urn:microsoft.com/office/officeart/2005/8/layout/chart3"/>
    <dgm:cxn modelId="{7BDCEB60-481E-4FBC-82DD-7D318EC6B4F4}" type="presOf" srcId="{A3BEBF3F-0B0E-49AF-B50C-B7587A943A1A}" destId="{EB7643E8-28D1-4AE6-AF8F-FADFD444CB05}" srcOrd="1" destOrd="0" presId="urn:microsoft.com/office/officeart/2005/8/layout/chart3"/>
    <dgm:cxn modelId="{88F398A0-FC21-49BB-A901-8EE81E77D828}" srcId="{00EBA891-8044-44D7-960D-CA9B5958C103}" destId="{A3BEBF3F-0B0E-49AF-B50C-B7587A943A1A}" srcOrd="0" destOrd="0" parTransId="{C1DCCE7B-6D69-4553-AE92-71A35514BD97}" sibTransId="{F7219D90-93BC-447D-A0AC-9D0E739EA587}"/>
    <dgm:cxn modelId="{F3EDF9FF-B0AC-4D17-BC03-FCCA04A775CB}" type="presParOf" srcId="{D2045273-C972-4CAC-939B-D7A1A82E973D}" destId="{55A398ED-4472-4079-BB9A-C36F64830B76}" srcOrd="0" destOrd="0" presId="urn:microsoft.com/office/officeart/2005/8/layout/chart3"/>
    <dgm:cxn modelId="{9B36D871-69E4-4C1F-AFFC-B73E2A1656F3}" type="presParOf" srcId="{D2045273-C972-4CAC-939B-D7A1A82E973D}" destId="{EB7643E8-28D1-4AE6-AF8F-FADFD444CB05}" srcOrd="1" destOrd="0" presId="urn:microsoft.com/office/officeart/2005/8/layout/chart3"/>
    <dgm:cxn modelId="{C6500450-D231-4D40-97D4-E932628CFE99}" type="presParOf" srcId="{D2045273-C972-4CAC-939B-D7A1A82E973D}" destId="{0B983D21-86EC-4278-A5B3-AE556D180504}" srcOrd="2" destOrd="0" presId="urn:microsoft.com/office/officeart/2005/8/layout/chart3"/>
    <dgm:cxn modelId="{160F2B5B-AF71-418F-B5EC-5B2ADC258DA0}" type="presParOf" srcId="{D2045273-C972-4CAC-939B-D7A1A82E973D}" destId="{EDF1F7E1-0523-4D30-B9A2-605D116E7D2B}" srcOrd="3" destOrd="0" presId="urn:microsoft.com/office/officeart/2005/8/layout/chart3"/>
    <dgm:cxn modelId="{F2BB3B1A-D66D-4130-B563-ACB377EC1EEC}" type="presParOf" srcId="{D2045273-C972-4CAC-939B-D7A1A82E973D}" destId="{34B3F5EF-201E-4E52-860D-93AAA63C3B6E}" srcOrd="4" destOrd="0" presId="urn:microsoft.com/office/officeart/2005/8/layout/chart3"/>
    <dgm:cxn modelId="{2FBDC28B-1933-49FC-974D-0D03D3756C5E}" type="presParOf" srcId="{D2045273-C972-4CAC-939B-D7A1A82E973D}" destId="{026D0393-6543-4C19-BD07-E7A2BEE2FCDE}" srcOrd="5" destOrd="0" presId="urn:microsoft.com/office/officeart/2005/8/layout/chart3"/>
    <dgm:cxn modelId="{19C7FE62-1AD2-4577-B158-6AE916543195}" type="presParOf" srcId="{D2045273-C972-4CAC-939B-D7A1A82E973D}" destId="{8B29CE55-E9E2-43F4-BB1A-4ACDAEA49B9B}" srcOrd="6" destOrd="0" presId="urn:microsoft.com/office/officeart/2005/8/layout/chart3"/>
    <dgm:cxn modelId="{641AA19F-F18E-4518-BD0D-582AA5DD02F2}" type="presParOf" srcId="{D2045273-C972-4CAC-939B-D7A1A82E973D}" destId="{1CC4C60B-DED1-44A9-84B2-089D49F80702}" srcOrd="7" destOrd="0" presId="urn:microsoft.com/office/officeart/2005/8/layout/chart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0EBA891-8044-44D7-960D-CA9B5958C10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3BEBF3F-0B0E-49AF-B50C-B7587A943A1A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1DCCE7B-6D69-4553-AE92-71A35514BD97}" type="parTrans" cxnId="{88F398A0-FC21-49BB-A901-8EE81E77D828}">
      <dgm:prSet/>
      <dgm:spPr/>
      <dgm:t>
        <a:bodyPr/>
        <a:lstStyle/>
        <a:p>
          <a:endParaRPr lang="en-US"/>
        </a:p>
      </dgm:t>
    </dgm:pt>
    <dgm:pt modelId="{F7219D90-93BC-447D-A0AC-9D0E739EA587}" type="sibTrans" cxnId="{88F398A0-FC21-49BB-A901-8EE81E77D828}">
      <dgm:prSet/>
      <dgm:spPr/>
      <dgm:t>
        <a:bodyPr/>
        <a:lstStyle/>
        <a:p>
          <a:endParaRPr lang="en-US"/>
        </a:p>
      </dgm:t>
    </dgm:pt>
    <dgm:pt modelId="{B0E55C03-8F18-427E-81AA-02454F369F32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FF2E9EBF-E871-4C5B-A7E8-CB0C58426A3B}" type="parTrans" cxnId="{1D5B3B85-4429-418B-A7EE-691B10D5A4D7}">
      <dgm:prSet/>
      <dgm:spPr/>
      <dgm:t>
        <a:bodyPr/>
        <a:lstStyle/>
        <a:p>
          <a:endParaRPr lang="en-US"/>
        </a:p>
      </dgm:t>
    </dgm:pt>
    <dgm:pt modelId="{2B85D331-C4BA-4264-B87F-1E95EC974C46}" type="sibTrans" cxnId="{1D5B3B85-4429-418B-A7EE-691B10D5A4D7}">
      <dgm:prSet/>
      <dgm:spPr/>
      <dgm:t>
        <a:bodyPr/>
        <a:lstStyle/>
        <a:p>
          <a:endParaRPr lang="en-US"/>
        </a:p>
      </dgm:t>
    </dgm:pt>
    <dgm:pt modelId="{53C9A53B-968C-4953-BE90-31CF9BCFA0E4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0AA455A-AB8E-47F9-AA77-E9D258E7EBF7}" type="parTrans" cxnId="{45C1C108-6FD3-41BC-8FF4-A7F313E439A3}">
      <dgm:prSet/>
      <dgm:spPr/>
      <dgm:t>
        <a:bodyPr/>
        <a:lstStyle/>
        <a:p>
          <a:endParaRPr lang="en-US"/>
        </a:p>
      </dgm:t>
    </dgm:pt>
    <dgm:pt modelId="{C6F47DEB-7598-4530-9992-69C56AC58EF8}" type="sibTrans" cxnId="{45C1C108-6FD3-41BC-8FF4-A7F313E439A3}">
      <dgm:prSet/>
      <dgm:spPr/>
      <dgm:t>
        <a:bodyPr/>
        <a:lstStyle/>
        <a:p>
          <a:endParaRPr lang="en-US"/>
        </a:p>
      </dgm:t>
    </dgm:pt>
    <dgm:pt modelId="{31475AC6-686A-42FF-ACBD-B7F96D6DC410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8982A36B-7FAB-4F04-8441-4AF8D412A750}" type="parTrans" cxnId="{DD61FAD7-EF3D-424C-97A2-180AAC79833C}">
      <dgm:prSet/>
      <dgm:spPr/>
      <dgm:t>
        <a:bodyPr/>
        <a:lstStyle/>
        <a:p>
          <a:endParaRPr lang="en-US"/>
        </a:p>
      </dgm:t>
    </dgm:pt>
    <dgm:pt modelId="{07948899-95B7-45F1-92E2-B90BD4CDD09A}" type="sibTrans" cxnId="{DD61FAD7-EF3D-424C-97A2-180AAC79833C}">
      <dgm:prSet/>
      <dgm:spPr/>
      <dgm:t>
        <a:bodyPr/>
        <a:lstStyle/>
        <a:p>
          <a:endParaRPr lang="en-US"/>
        </a:p>
      </dgm:t>
    </dgm:pt>
    <dgm:pt modelId="{D2045273-C972-4CAC-939B-D7A1A82E973D}" type="pres">
      <dgm:prSet presAssocID="{00EBA891-8044-44D7-960D-CA9B5958C103}" presName="compositeShape" presStyleCnt="0">
        <dgm:presLayoutVars>
          <dgm:chMax val="7"/>
          <dgm:dir/>
          <dgm:resizeHandles val="exact"/>
        </dgm:presLayoutVars>
      </dgm:prSet>
      <dgm:spPr/>
    </dgm:pt>
    <dgm:pt modelId="{55A398ED-4472-4079-BB9A-C36F64830B76}" type="pres">
      <dgm:prSet presAssocID="{00EBA891-8044-44D7-960D-CA9B5958C103}" presName="wedge1" presStyleLbl="node1" presStyleIdx="0" presStyleCnt="4" custLinFactNeighborX="-4755" custLinFactNeighborY="3924"/>
      <dgm:spPr/>
      <dgm:t>
        <a:bodyPr/>
        <a:lstStyle/>
        <a:p>
          <a:endParaRPr lang="en-US"/>
        </a:p>
      </dgm:t>
    </dgm:pt>
    <dgm:pt modelId="{EB7643E8-28D1-4AE6-AF8F-FADFD444CB05}" type="pres">
      <dgm:prSet presAssocID="{00EBA891-8044-44D7-960D-CA9B5958C10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B983D21-86EC-4278-A5B3-AE556D180504}" type="pres">
      <dgm:prSet presAssocID="{00EBA891-8044-44D7-960D-CA9B5958C103}" presName="wedge2" presStyleLbl="node1" presStyleIdx="1" presStyleCnt="4"/>
      <dgm:spPr/>
      <dgm:t>
        <a:bodyPr/>
        <a:lstStyle/>
        <a:p>
          <a:endParaRPr lang="en-US"/>
        </a:p>
      </dgm:t>
    </dgm:pt>
    <dgm:pt modelId="{EDF1F7E1-0523-4D30-B9A2-605D116E7D2B}" type="pres">
      <dgm:prSet presAssocID="{00EBA891-8044-44D7-960D-CA9B5958C10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B3F5EF-201E-4E52-860D-93AAA63C3B6E}" type="pres">
      <dgm:prSet presAssocID="{00EBA891-8044-44D7-960D-CA9B5958C103}" presName="wedge3" presStyleLbl="node1" presStyleIdx="2" presStyleCnt="4"/>
      <dgm:spPr/>
    </dgm:pt>
    <dgm:pt modelId="{026D0393-6543-4C19-BD07-E7A2BEE2FCDE}" type="pres">
      <dgm:prSet presAssocID="{00EBA891-8044-44D7-960D-CA9B5958C10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B29CE55-E9E2-43F4-BB1A-4ACDAEA49B9B}" type="pres">
      <dgm:prSet presAssocID="{00EBA891-8044-44D7-960D-CA9B5958C103}" presName="wedge4" presStyleLbl="node1" presStyleIdx="3" presStyleCnt="4"/>
      <dgm:spPr/>
    </dgm:pt>
    <dgm:pt modelId="{1CC4C60B-DED1-44A9-84B2-089D49F80702}" type="pres">
      <dgm:prSet presAssocID="{00EBA891-8044-44D7-960D-CA9B5958C10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D61FAD7-EF3D-424C-97A2-180AAC79833C}" srcId="{00EBA891-8044-44D7-960D-CA9B5958C103}" destId="{31475AC6-686A-42FF-ACBD-B7F96D6DC410}" srcOrd="2" destOrd="0" parTransId="{8982A36B-7FAB-4F04-8441-4AF8D412A750}" sibTransId="{07948899-95B7-45F1-92E2-B90BD4CDD09A}"/>
    <dgm:cxn modelId="{45C1C108-6FD3-41BC-8FF4-A7F313E439A3}" srcId="{00EBA891-8044-44D7-960D-CA9B5958C103}" destId="{53C9A53B-968C-4953-BE90-31CF9BCFA0E4}" srcOrd="3" destOrd="0" parTransId="{C0AA455A-AB8E-47F9-AA77-E9D258E7EBF7}" sibTransId="{C6F47DEB-7598-4530-9992-69C56AC58EF8}"/>
    <dgm:cxn modelId="{B078C028-0208-4617-94A5-047B4701A5A0}" type="presOf" srcId="{B0E55C03-8F18-427E-81AA-02454F369F32}" destId="{EDF1F7E1-0523-4D30-B9A2-605D116E7D2B}" srcOrd="1" destOrd="0" presId="urn:microsoft.com/office/officeart/2005/8/layout/chart3"/>
    <dgm:cxn modelId="{1D5B3B85-4429-418B-A7EE-691B10D5A4D7}" srcId="{00EBA891-8044-44D7-960D-CA9B5958C103}" destId="{B0E55C03-8F18-427E-81AA-02454F369F32}" srcOrd="1" destOrd="0" parTransId="{FF2E9EBF-E871-4C5B-A7E8-CB0C58426A3B}" sibTransId="{2B85D331-C4BA-4264-B87F-1E95EC974C46}"/>
    <dgm:cxn modelId="{94E89BA3-44B3-4889-BE3F-274C11F14870}" type="presOf" srcId="{A3BEBF3F-0B0E-49AF-B50C-B7587A943A1A}" destId="{55A398ED-4472-4079-BB9A-C36F64830B76}" srcOrd="0" destOrd="0" presId="urn:microsoft.com/office/officeart/2005/8/layout/chart3"/>
    <dgm:cxn modelId="{40FD4665-3B8F-4A2D-949F-C41EE63572E8}" type="presOf" srcId="{31475AC6-686A-42FF-ACBD-B7F96D6DC410}" destId="{34B3F5EF-201E-4E52-860D-93AAA63C3B6E}" srcOrd="0" destOrd="0" presId="urn:microsoft.com/office/officeart/2005/8/layout/chart3"/>
    <dgm:cxn modelId="{C861417E-09C3-41CC-BFC4-5ED0AF85628A}" type="presOf" srcId="{31475AC6-686A-42FF-ACBD-B7F96D6DC410}" destId="{026D0393-6543-4C19-BD07-E7A2BEE2FCDE}" srcOrd="1" destOrd="0" presId="urn:microsoft.com/office/officeart/2005/8/layout/chart3"/>
    <dgm:cxn modelId="{FC6AB054-31E6-4A8D-A69F-C1EFCC5F67D5}" type="presOf" srcId="{B0E55C03-8F18-427E-81AA-02454F369F32}" destId="{0B983D21-86EC-4278-A5B3-AE556D180504}" srcOrd="0" destOrd="0" presId="urn:microsoft.com/office/officeart/2005/8/layout/chart3"/>
    <dgm:cxn modelId="{3598F24B-98FE-4F11-A299-8B4970622493}" type="presOf" srcId="{53C9A53B-968C-4953-BE90-31CF9BCFA0E4}" destId="{1CC4C60B-DED1-44A9-84B2-089D49F80702}" srcOrd="1" destOrd="0" presId="urn:microsoft.com/office/officeart/2005/8/layout/chart3"/>
    <dgm:cxn modelId="{8A156664-30FB-4459-A62E-D8395E33CDC2}" type="presOf" srcId="{A3BEBF3F-0B0E-49AF-B50C-B7587A943A1A}" destId="{EB7643E8-28D1-4AE6-AF8F-FADFD444CB05}" srcOrd="1" destOrd="0" presId="urn:microsoft.com/office/officeart/2005/8/layout/chart3"/>
    <dgm:cxn modelId="{B7F33373-3774-47A9-8644-BF49FABA4A54}" type="presOf" srcId="{53C9A53B-968C-4953-BE90-31CF9BCFA0E4}" destId="{8B29CE55-E9E2-43F4-BB1A-4ACDAEA49B9B}" srcOrd="0" destOrd="0" presId="urn:microsoft.com/office/officeart/2005/8/layout/chart3"/>
    <dgm:cxn modelId="{7B05774F-C77E-420B-91EC-E0510830DF3C}" type="presOf" srcId="{00EBA891-8044-44D7-960D-CA9B5958C103}" destId="{D2045273-C972-4CAC-939B-D7A1A82E973D}" srcOrd="0" destOrd="0" presId="urn:microsoft.com/office/officeart/2005/8/layout/chart3"/>
    <dgm:cxn modelId="{88F398A0-FC21-49BB-A901-8EE81E77D828}" srcId="{00EBA891-8044-44D7-960D-CA9B5958C103}" destId="{A3BEBF3F-0B0E-49AF-B50C-B7587A943A1A}" srcOrd="0" destOrd="0" parTransId="{C1DCCE7B-6D69-4553-AE92-71A35514BD97}" sibTransId="{F7219D90-93BC-447D-A0AC-9D0E739EA587}"/>
    <dgm:cxn modelId="{2CF59E7D-3CED-467D-B108-EEE12D393258}" type="presParOf" srcId="{D2045273-C972-4CAC-939B-D7A1A82E973D}" destId="{55A398ED-4472-4079-BB9A-C36F64830B76}" srcOrd="0" destOrd="0" presId="urn:microsoft.com/office/officeart/2005/8/layout/chart3"/>
    <dgm:cxn modelId="{28B56637-128A-4FFF-A775-5DC8B3AFFC1B}" type="presParOf" srcId="{D2045273-C972-4CAC-939B-D7A1A82E973D}" destId="{EB7643E8-28D1-4AE6-AF8F-FADFD444CB05}" srcOrd="1" destOrd="0" presId="urn:microsoft.com/office/officeart/2005/8/layout/chart3"/>
    <dgm:cxn modelId="{950824EF-FE41-4553-8F8A-FF8ADD902337}" type="presParOf" srcId="{D2045273-C972-4CAC-939B-D7A1A82E973D}" destId="{0B983D21-86EC-4278-A5B3-AE556D180504}" srcOrd="2" destOrd="0" presId="urn:microsoft.com/office/officeart/2005/8/layout/chart3"/>
    <dgm:cxn modelId="{62B70C9D-230A-4B61-ADA3-B61591225A4F}" type="presParOf" srcId="{D2045273-C972-4CAC-939B-D7A1A82E973D}" destId="{EDF1F7E1-0523-4D30-B9A2-605D116E7D2B}" srcOrd="3" destOrd="0" presId="urn:microsoft.com/office/officeart/2005/8/layout/chart3"/>
    <dgm:cxn modelId="{E576141A-7A40-4B36-810E-030292B1B78C}" type="presParOf" srcId="{D2045273-C972-4CAC-939B-D7A1A82E973D}" destId="{34B3F5EF-201E-4E52-860D-93AAA63C3B6E}" srcOrd="4" destOrd="0" presId="urn:microsoft.com/office/officeart/2005/8/layout/chart3"/>
    <dgm:cxn modelId="{60D841EB-083F-4389-8BEA-1DF7AFF816D4}" type="presParOf" srcId="{D2045273-C972-4CAC-939B-D7A1A82E973D}" destId="{026D0393-6543-4C19-BD07-E7A2BEE2FCDE}" srcOrd="5" destOrd="0" presId="urn:microsoft.com/office/officeart/2005/8/layout/chart3"/>
    <dgm:cxn modelId="{DBE94EE0-BAE0-4FFA-B803-7B4DF2CF3B95}" type="presParOf" srcId="{D2045273-C972-4CAC-939B-D7A1A82E973D}" destId="{8B29CE55-E9E2-43F4-BB1A-4ACDAEA49B9B}" srcOrd="6" destOrd="0" presId="urn:microsoft.com/office/officeart/2005/8/layout/chart3"/>
    <dgm:cxn modelId="{DD157C57-EDDA-4B4F-AF3E-DD7772398695}" type="presParOf" srcId="{D2045273-C972-4CAC-939B-D7A1A82E973D}" destId="{1CC4C60B-DED1-44A9-84B2-089D49F80702}" srcOrd="7" destOrd="0" presId="urn:microsoft.com/office/officeart/2005/8/layout/chart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0EBA891-8044-44D7-960D-CA9B5958C10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3BEBF3F-0B0E-49AF-B50C-B7587A943A1A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1DCCE7B-6D69-4553-AE92-71A35514BD97}" type="parTrans" cxnId="{88F398A0-FC21-49BB-A901-8EE81E77D828}">
      <dgm:prSet/>
      <dgm:spPr/>
      <dgm:t>
        <a:bodyPr/>
        <a:lstStyle/>
        <a:p>
          <a:endParaRPr lang="en-US"/>
        </a:p>
      </dgm:t>
    </dgm:pt>
    <dgm:pt modelId="{F7219D90-93BC-447D-A0AC-9D0E739EA587}" type="sibTrans" cxnId="{88F398A0-FC21-49BB-A901-8EE81E77D828}">
      <dgm:prSet/>
      <dgm:spPr/>
      <dgm:t>
        <a:bodyPr/>
        <a:lstStyle/>
        <a:p>
          <a:endParaRPr lang="en-US"/>
        </a:p>
      </dgm:t>
    </dgm:pt>
    <dgm:pt modelId="{B0E55C03-8F18-427E-81AA-02454F369F32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FF2E9EBF-E871-4C5B-A7E8-CB0C58426A3B}" type="parTrans" cxnId="{1D5B3B85-4429-418B-A7EE-691B10D5A4D7}">
      <dgm:prSet/>
      <dgm:spPr/>
      <dgm:t>
        <a:bodyPr/>
        <a:lstStyle/>
        <a:p>
          <a:endParaRPr lang="en-US"/>
        </a:p>
      </dgm:t>
    </dgm:pt>
    <dgm:pt modelId="{2B85D331-C4BA-4264-B87F-1E95EC974C46}" type="sibTrans" cxnId="{1D5B3B85-4429-418B-A7EE-691B10D5A4D7}">
      <dgm:prSet/>
      <dgm:spPr/>
      <dgm:t>
        <a:bodyPr/>
        <a:lstStyle/>
        <a:p>
          <a:endParaRPr lang="en-US"/>
        </a:p>
      </dgm:t>
    </dgm:pt>
    <dgm:pt modelId="{53C9A53B-968C-4953-BE90-31CF9BCFA0E4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0AA455A-AB8E-47F9-AA77-E9D258E7EBF7}" type="parTrans" cxnId="{45C1C108-6FD3-41BC-8FF4-A7F313E439A3}">
      <dgm:prSet/>
      <dgm:spPr/>
      <dgm:t>
        <a:bodyPr/>
        <a:lstStyle/>
        <a:p>
          <a:endParaRPr lang="en-US"/>
        </a:p>
      </dgm:t>
    </dgm:pt>
    <dgm:pt modelId="{C6F47DEB-7598-4530-9992-69C56AC58EF8}" type="sibTrans" cxnId="{45C1C108-6FD3-41BC-8FF4-A7F313E439A3}">
      <dgm:prSet/>
      <dgm:spPr/>
      <dgm:t>
        <a:bodyPr/>
        <a:lstStyle/>
        <a:p>
          <a:endParaRPr lang="en-US"/>
        </a:p>
      </dgm:t>
    </dgm:pt>
    <dgm:pt modelId="{31475AC6-686A-42FF-ACBD-B7F96D6DC410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8982A36B-7FAB-4F04-8441-4AF8D412A750}" type="parTrans" cxnId="{DD61FAD7-EF3D-424C-97A2-180AAC79833C}">
      <dgm:prSet/>
      <dgm:spPr/>
      <dgm:t>
        <a:bodyPr/>
        <a:lstStyle/>
        <a:p>
          <a:endParaRPr lang="en-US"/>
        </a:p>
      </dgm:t>
    </dgm:pt>
    <dgm:pt modelId="{07948899-95B7-45F1-92E2-B90BD4CDD09A}" type="sibTrans" cxnId="{DD61FAD7-EF3D-424C-97A2-180AAC79833C}">
      <dgm:prSet/>
      <dgm:spPr/>
      <dgm:t>
        <a:bodyPr/>
        <a:lstStyle/>
        <a:p>
          <a:endParaRPr lang="en-US"/>
        </a:p>
      </dgm:t>
    </dgm:pt>
    <dgm:pt modelId="{D2045273-C972-4CAC-939B-D7A1A82E973D}" type="pres">
      <dgm:prSet presAssocID="{00EBA891-8044-44D7-960D-CA9B5958C103}" presName="compositeShape" presStyleCnt="0">
        <dgm:presLayoutVars>
          <dgm:chMax val="7"/>
          <dgm:dir/>
          <dgm:resizeHandles val="exact"/>
        </dgm:presLayoutVars>
      </dgm:prSet>
      <dgm:spPr/>
    </dgm:pt>
    <dgm:pt modelId="{55A398ED-4472-4079-BB9A-C36F64830B76}" type="pres">
      <dgm:prSet presAssocID="{00EBA891-8044-44D7-960D-CA9B5958C103}" presName="wedge1" presStyleLbl="node1" presStyleIdx="0" presStyleCnt="4" custLinFactNeighborX="-4755" custLinFactNeighborY="3924"/>
      <dgm:spPr/>
      <dgm:t>
        <a:bodyPr/>
        <a:lstStyle/>
        <a:p>
          <a:endParaRPr lang="en-US"/>
        </a:p>
      </dgm:t>
    </dgm:pt>
    <dgm:pt modelId="{EB7643E8-28D1-4AE6-AF8F-FADFD444CB05}" type="pres">
      <dgm:prSet presAssocID="{00EBA891-8044-44D7-960D-CA9B5958C10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B983D21-86EC-4278-A5B3-AE556D180504}" type="pres">
      <dgm:prSet presAssocID="{00EBA891-8044-44D7-960D-CA9B5958C103}" presName="wedge2" presStyleLbl="node1" presStyleIdx="1" presStyleCnt="4"/>
      <dgm:spPr/>
      <dgm:t>
        <a:bodyPr/>
        <a:lstStyle/>
        <a:p>
          <a:endParaRPr lang="en-US"/>
        </a:p>
      </dgm:t>
    </dgm:pt>
    <dgm:pt modelId="{EDF1F7E1-0523-4D30-B9A2-605D116E7D2B}" type="pres">
      <dgm:prSet presAssocID="{00EBA891-8044-44D7-960D-CA9B5958C10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B3F5EF-201E-4E52-860D-93AAA63C3B6E}" type="pres">
      <dgm:prSet presAssocID="{00EBA891-8044-44D7-960D-CA9B5958C103}" presName="wedge3" presStyleLbl="node1" presStyleIdx="2" presStyleCnt="4"/>
      <dgm:spPr/>
      <dgm:t>
        <a:bodyPr/>
        <a:lstStyle/>
        <a:p>
          <a:endParaRPr lang="en-US"/>
        </a:p>
      </dgm:t>
    </dgm:pt>
    <dgm:pt modelId="{026D0393-6543-4C19-BD07-E7A2BEE2FCDE}" type="pres">
      <dgm:prSet presAssocID="{00EBA891-8044-44D7-960D-CA9B5958C10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B29CE55-E9E2-43F4-BB1A-4ACDAEA49B9B}" type="pres">
      <dgm:prSet presAssocID="{00EBA891-8044-44D7-960D-CA9B5958C103}" presName="wedge4" presStyleLbl="node1" presStyleIdx="3" presStyleCnt="4"/>
      <dgm:spPr/>
    </dgm:pt>
    <dgm:pt modelId="{1CC4C60B-DED1-44A9-84B2-089D49F80702}" type="pres">
      <dgm:prSet presAssocID="{00EBA891-8044-44D7-960D-CA9B5958C10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C871F5B-275A-42D7-8E62-F81275564DD2}" type="presOf" srcId="{A3BEBF3F-0B0E-49AF-B50C-B7587A943A1A}" destId="{55A398ED-4472-4079-BB9A-C36F64830B76}" srcOrd="0" destOrd="0" presId="urn:microsoft.com/office/officeart/2005/8/layout/chart3"/>
    <dgm:cxn modelId="{AD0DD2FC-A9C9-499C-82E0-081E65F120D5}" type="presOf" srcId="{B0E55C03-8F18-427E-81AA-02454F369F32}" destId="{0B983D21-86EC-4278-A5B3-AE556D180504}" srcOrd="0" destOrd="0" presId="urn:microsoft.com/office/officeart/2005/8/layout/chart3"/>
    <dgm:cxn modelId="{542F0BA8-8A4A-4B0A-9BAE-497C0BF46F4D}" type="presOf" srcId="{53C9A53B-968C-4953-BE90-31CF9BCFA0E4}" destId="{8B29CE55-E9E2-43F4-BB1A-4ACDAEA49B9B}" srcOrd="0" destOrd="0" presId="urn:microsoft.com/office/officeart/2005/8/layout/chart3"/>
    <dgm:cxn modelId="{FFE100F5-5D0C-4647-8479-C5BF4DF47FC4}" type="presOf" srcId="{31475AC6-686A-42FF-ACBD-B7F96D6DC410}" destId="{026D0393-6543-4C19-BD07-E7A2BEE2FCDE}" srcOrd="1" destOrd="0" presId="urn:microsoft.com/office/officeart/2005/8/layout/chart3"/>
    <dgm:cxn modelId="{DD61FAD7-EF3D-424C-97A2-180AAC79833C}" srcId="{00EBA891-8044-44D7-960D-CA9B5958C103}" destId="{31475AC6-686A-42FF-ACBD-B7F96D6DC410}" srcOrd="2" destOrd="0" parTransId="{8982A36B-7FAB-4F04-8441-4AF8D412A750}" sibTransId="{07948899-95B7-45F1-92E2-B90BD4CDD09A}"/>
    <dgm:cxn modelId="{45C1C108-6FD3-41BC-8FF4-A7F313E439A3}" srcId="{00EBA891-8044-44D7-960D-CA9B5958C103}" destId="{53C9A53B-968C-4953-BE90-31CF9BCFA0E4}" srcOrd="3" destOrd="0" parTransId="{C0AA455A-AB8E-47F9-AA77-E9D258E7EBF7}" sibTransId="{C6F47DEB-7598-4530-9992-69C56AC58EF8}"/>
    <dgm:cxn modelId="{1D5B3B85-4429-418B-A7EE-691B10D5A4D7}" srcId="{00EBA891-8044-44D7-960D-CA9B5958C103}" destId="{B0E55C03-8F18-427E-81AA-02454F369F32}" srcOrd="1" destOrd="0" parTransId="{FF2E9EBF-E871-4C5B-A7E8-CB0C58426A3B}" sibTransId="{2B85D331-C4BA-4264-B87F-1E95EC974C46}"/>
    <dgm:cxn modelId="{07C987E6-312F-4FF6-8E4F-6367627B8824}" type="presOf" srcId="{31475AC6-686A-42FF-ACBD-B7F96D6DC410}" destId="{34B3F5EF-201E-4E52-860D-93AAA63C3B6E}" srcOrd="0" destOrd="0" presId="urn:microsoft.com/office/officeart/2005/8/layout/chart3"/>
    <dgm:cxn modelId="{FCF0D6AE-BFB0-43CB-BBFA-99CB1E3C24CF}" type="presOf" srcId="{A3BEBF3F-0B0E-49AF-B50C-B7587A943A1A}" destId="{EB7643E8-28D1-4AE6-AF8F-FADFD444CB05}" srcOrd="1" destOrd="0" presId="urn:microsoft.com/office/officeart/2005/8/layout/chart3"/>
    <dgm:cxn modelId="{622A30DF-748F-4E20-A9FC-24635F3F0E7D}" type="presOf" srcId="{53C9A53B-968C-4953-BE90-31CF9BCFA0E4}" destId="{1CC4C60B-DED1-44A9-84B2-089D49F80702}" srcOrd="1" destOrd="0" presId="urn:microsoft.com/office/officeart/2005/8/layout/chart3"/>
    <dgm:cxn modelId="{05A74ECC-4DA3-453B-9A46-C0AD009EA042}" type="presOf" srcId="{B0E55C03-8F18-427E-81AA-02454F369F32}" destId="{EDF1F7E1-0523-4D30-B9A2-605D116E7D2B}" srcOrd="1" destOrd="0" presId="urn:microsoft.com/office/officeart/2005/8/layout/chart3"/>
    <dgm:cxn modelId="{5497AAE1-5C48-49B9-883A-A5C8F81556EE}" type="presOf" srcId="{00EBA891-8044-44D7-960D-CA9B5958C103}" destId="{D2045273-C972-4CAC-939B-D7A1A82E973D}" srcOrd="0" destOrd="0" presId="urn:microsoft.com/office/officeart/2005/8/layout/chart3"/>
    <dgm:cxn modelId="{88F398A0-FC21-49BB-A901-8EE81E77D828}" srcId="{00EBA891-8044-44D7-960D-CA9B5958C103}" destId="{A3BEBF3F-0B0E-49AF-B50C-B7587A943A1A}" srcOrd="0" destOrd="0" parTransId="{C1DCCE7B-6D69-4553-AE92-71A35514BD97}" sibTransId="{F7219D90-93BC-447D-A0AC-9D0E739EA587}"/>
    <dgm:cxn modelId="{C144E27E-C1D0-4D94-80D3-BF21D38E5FBD}" type="presParOf" srcId="{D2045273-C972-4CAC-939B-D7A1A82E973D}" destId="{55A398ED-4472-4079-BB9A-C36F64830B76}" srcOrd="0" destOrd="0" presId="urn:microsoft.com/office/officeart/2005/8/layout/chart3"/>
    <dgm:cxn modelId="{51ED3A96-8AB3-4BE7-A106-C72F1EC34CA0}" type="presParOf" srcId="{D2045273-C972-4CAC-939B-D7A1A82E973D}" destId="{EB7643E8-28D1-4AE6-AF8F-FADFD444CB05}" srcOrd="1" destOrd="0" presId="urn:microsoft.com/office/officeart/2005/8/layout/chart3"/>
    <dgm:cxn modelId="{5D0A065B-491A-4896-BCC6-DFAE0A42C817}" type="presParOf" srcId="{D2045273-C972-4CAC-939B-D7A1A82E973D}" destId="{0B983D21-86EC-4278-A5B3-AE556D180504}" srcOrd="2" destOrd="0" presId="urn:microsoft.com/office/officeart/2005/8/layout/chart3"/>
    <dgm:cxn modelId="{618B7396-37C4-4592-9429-AF9473EA32FD}" type="presParOf" srcId="{D2045273-C972-4CAC-939B-D7A1A82E973D}" destId="{EDF1F7E1-0523-4D30-B9A2-605D116E7D2B}" srcOrd="3" destOrd="0" presId="urn:microsoft.com/office/officeart/2005/8/layout/chart3"/>
    <dgm:cxn modelId="{4673B32A-1296-4E91-A7D5-634D5E150162}" type="presParOf" srcId="{D2045273-C972-4CAC-939B-D7A1A82E973D}" destId="{34B3F5EF-201E-4E52-860D-93AAA63C3B6E}" srcOrd="4" destOrd="0" presId="urn:microsoft.com/office/officeart/2005/8/layout/chart3"/>
    <dgm:cxn modelId="{51370621-D94A-41DF-94C8-1A6FC08986D6}" type="presParOf" srcId="{D2045273-C972-4CAC-939B-D7A1A82E973D}" destId="{026D0393-6543-4C19-BD07-E7A2BEE2FCDE}" srcOrd="5" destOrd="0" presId="urn:microsoft.com/office/officeart/2005/8/layout/chart3"/>
    <dgm:cxn modelId="{393E74C9-870D-4AA4-8BA8-FFC9EA544C9A}" type="presParOf" srcId="{D2045273-C972-4CAC-939B-D7A1A82E973D}" destId="{8B29CE55-E9E2-43F4-BB1A-4ACDAEA49B9B}" srcOrd="6" destOrd="0" presId="urn:microsoft.com/office/officeart/2005/8/layout/chart3"/>
    <dgm:cxn modelId="{DD43A539-ABB8-4496-8A56-04539DC0C882}" type="presParOf" srcId="{D2045273-C972-4CAC-939B-D7A1A82E973D}" destId="{1CC4C60B-DED1-44A9-84B2-089D49F80702}" srcOrd="7" destOrd="0" presId="urn:microsoft.com/office/officeart/2005/8/layout/chart3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8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0EBA891-8044-44D7-960D-CA9B5958C10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3BEBF3F-0B0E-49AF-B50C-B7587A943A1A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1DCCE7B-6D69-4553-AE92-71A35514BD97}" type="parTrans" cxnId="{88F398A0-FC21-49BB-A901-8EE81E77D828}">
      <dgm:prSet/>
      <dgm:spPr/>
      <dgm:t>
        <a:bodyPr/>
        <a:lstStyle/>
        <a:p>
          <a:endParaRPr lang="en-US"/>
        </a:p>
      </dgm:t>
    </dgm:pt>
    <dgm:pt modelId="{F7219D90-93BC-447D-A0AC-9D0E739EA587}" type="sibTrans" cxnId="{88F398A0-FC21-49BB-A901-8EE81E77D828}">
      <dgm:prSet/>
      <dgm:spPr/>
      <dgm:t>
        <a:bodyPr/>
        <a:lstStyle/>
        <a:p>
          <a:endParaRPr lang="en-US"/>
        </a:p>
      </dgm:t>
    </dgm:pt>
    <dgm:pt modelId="{B0E55C03-8F18-427E-81AA-02454F369F32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FF2E9EBF-E871-4C5B-A7E8-CB0C58426A3B}" type="parTrans" cxnId="{1D5B3B85-4429-418B-A7EE-691B10D5A4D7}">
      <dgm:prSet/>
      <dgm:spPr/>
      <dgm:t>
        <a:bodyPr/>
        <a:lstStyle/>
        <a:p>
          <a:endParaRPr lang="en-US"/>
        </a:p>
      </dgm:t>
    </dgm:pt>
    <dgm:pt modelId="{2B85D331-C4BA-4264-B87F-1E95EC974C46}" type="sibTrans" cxnId="{1D5B3B85-4429-418B-A7EE-691B10D5A4D7}">
      <dgm:prSet/>
      <dgm:spPr/>
      <dgm:t>
        <a:bodyPr/>
        <a:lstStyle/>
        <a:p>
          <a:endParaRPr lang="en-US"/>
        </a:p>
      </dgm:t>
    </dgm:pt>
    <dgm:pt modelId="{53C9A53B-968C-4953-BE90-31CF9BCFA0E4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0AA455A-AB8E-47F9-AA77-E9D258E7EBF7}" type="parTrans" cxnId="{45C1C108-6FD3-41BC-8FF4-A7F313E439A3}">
      <dgm:prSet/>
      <dgm:spPr/>
      <dgm:t>
        <a:bodyPr/>
        <a:lstStyle/>
        <a:p>
          <a:endParaRPr lang="en-US"/>
        </a:p>
      </dgm:t>
    </dgm:pt>
    <dgm:pt modelId="{C6F47DEB-7598-4530-9992-69C56AC58EF8}" type="sibTrans" cxnId="{45C1C108-6FD3-41BC-8FF4-A7F313E439A3}">
      <dgm:prSet/>
      <dgm:spPr/>
      <dgm:t>
        <a:bodyPr/>
        <a:lstStyle/>
        <a:p>
          <a:endParaRPr lang="en-US"/>
        </a:p>
      </dgm:t>
    </dgm:pt>
    <dgm:pt modelId="{31475AC6-686A-42FF-ACBD-B7F96D6DC410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8982A36B-7FAB-4F04-8441-4AF8D412A750}" type="parTrans" cxnId="{DD61FAD7-EF3D-424C-97A2-180AAC79833C}">
      <dgm:prSet/>
      <dgm:spPr/>
      <dgm:t>
        <a:bodyPr/>
        <a:lstStyle/>
        <a:p>
          <a:endParaRPr lang="en-US"/>
        </a:p>
      </dgm:t>
    </dgm:pt>
    <dgm:pt modelId="{07948899-95B7-45F1-92E2-B90BD4CDD09A}" type="sibTrans" cxnId="{DD61FAD7-EF3D-424C-97A2-180AAC79833C}">
      <dgm:prSet/>
      <dgm:spPr/>
      <dgm:t>
        <a:bodyPr/>
        <a:lstStyle/>
        <a:p>
          <a:endParaRPr lang="en-US"/>
        </a:p>
      </dgm:t>
    </dgm:pt>
    <dgm:pt modelId="{D2045273-C972-4CAC-939B-D7A1A82E973D}" type="pres">
      <dgm:prSet presAssocID="{00EBA891-8044-44D7-960D-CA9B5958C103}" presName="compositeShape" presStyleCnt="0">
        <dgm:presLayoutVars>
          <dgm:chMax val="7"/>
          <dgm:dir/>
          <dgm:resizeHandles val="exact"/>
        </dgm:presLayoutVars>
      </dgm:prSet>
      <dgm:spPr/>
    </dgm:pt>
    <dgm:pt modelId="{55A398ED-4472-4079-BB9A-C36F64830B76}" type="pres">
      <dgm:prSet presAssocID="{00EBA891-8044-44D7-960D-CA9B5958C103}" presName="wedge1" presStyleLbl="node1" presStyleIdx="0" presStyleCnt="4" custLinFactNeighborX="-4755" custLinFactNeighborY="3924"/>
      <dgm:spPr/>
      <dgm:t>
        <a:bodyPr/>
        <a:lstStyle/>
        <a:p>
          <a:endParaRPr lang="en-US"/>
        </a:p>
      </dgm:t>
    </dgm:pt>
    <dgm:pt modelId="{EB7643E8-28D1-4AE6-AF8F-FADFD444CB05}" type="pres">
      <dgm:prSet presAssocID="{00EBA891-8044-44D7-960D-CA9B5958C10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B983D21-86EC-4278-A5B3-AE556D180504}" type="pres">
      <dgm:prSet presAssocID="{00EBA891-8044-44D7-960D-CA9B5958C103}" presName="wedge2" presStyleLbl="node1" presStyleIdx="1" presStyleCnt="4"/>
      <dgm:spPr/>
      <dgm:t>
        <a:bodyPr/>
        <a:lstStyle/>
        <a:p>
          <a:endParaRPr lang="en-US"/>
        </a:p>
      </dgm:t>
    </dgm:pt>
    <dgm:pt modelId="{EDF1F7E1-0523-4D30-B9A2-605D116E7D2B}" type="pres">
      <dgm:prSet presAssocID="{00EBA891-8044-44D7-960D-CA9B5958C10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B3F5EF-201E-4E52-860D-93AAA63C3B6E}" type="pres">
      <dgm:prSet presAssocID="{00EBA891-8044-44D7-960D-CA9B5958C103}" presName="wedge3" presStyleLbl="node1" presStyleIdx="2" presStyleCnt="4"/>
      <dgm:spPr/>
    </dgm:pt>
    <dgm:pt modelId="{026D0393-6543-4C19-BD07-E7A2BEE2FCDE}" type="pres">
      <dgm:prSet presAssocID="{00EBA891-8044-44D7-960D-CA9B5958C10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B29CE55-E9E2-43F4-BB1A-4ACDAEA49B9B}" type="pres">
      <dgm:prSet presAssocID="{00EBA891-8044-44D7-960D-CA9B5958C103}" presName="wedge4" presStyleLbl="node1" presStyleIdx="3" presStyleCnt="4"/>
      <dgm:spPr/>
    </dgm:pt>
    <dgm:pt modelId="{1CC4C60B-DED1-44A9-84B2-089D49F80702}" type="pres">
      <dgm:prSet presAssocID="{00EBA891-8044-44D7-960D-CA9B5958C10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00189B2-FB56-4082-9F3A-CEF0B9C3A9E5}" type="presOf" srcId="{53C9A53B-968C-4953-BE90-31CF9BCFA0E4}" destId="{1CC4C60B-DED1-44A9-84B2-089D49F80702}" srcOrd="1" destOrd="0" presId="urn:microsoft.com/office/officeart/2005/8/layout/chart3"/>
    <dgm:cxn modelId="{B35BE8D3-E103-48DE-AF25-71F3F446F9EF}" type="presOf" srcId="{B0E55C03-8F18-427E-81AA-02454F369F32}" destId="{0B983D21-86EC-4278-A5B3-AE556D180504}" srcOrd="0" destOrd="0" presId="urn:microsoft.com/office/officeart/2005/8/layout/chart3"/>
    <dgm:cxn modelId="{DD61FAD7-EF3D-424C-97A2-180AAC79833C}" srcId="{00EBA891-8044-44D7-960D-CA9B5958C103}" destId="{31475AC6-686A-42FF-ACBD-B7F96D6DC410}" srcOrd="2" destOrd="0" parTransId="{8982A36B-7FAB-4F04-8441-4AF8D412A750}" sibTransId="{07948899-95B7-45F1-92E2-B90BD4CDD09A}"/>
    <dgm:cxn modelId="{45C1C108-6FD3-41BC-8FF4-A7F313E439A3}" srcId="{00EBA891-8044-44D7-960D-CA9B5958C103}" destId="{53C9A53B-968C-4953-BE90-31CF9BCFA0E4}" srcOrd="3" destOrd="0" parTransId="{C0AA455A-AB8E-47F9-AA77-E9D258E7EBF7}" sibTransId="{C6F47DEB-7598-4530-9992-69C56AC58EF8}"/>
    <dgm:cxn modelId="{DD5B0EC7-C6CC-4E79-B165-1179C6DDBFDA}" type="presOf" srcId="{53C9A53B-968C-4953-BE90-31CF9BCFA0E4}" destId="{8B29CE55-E9E2-43F4-BB1A-4ACDAEA49B9B}" srcOrd="0" destOrd="0" presId="urn:microsoft.com/office/officeart/2005/8/layout/chart3"/>
    <dgm:cxn modelId="{64E023CD-F116-4F12-944E-F6D8504C7995}" type="presOf" srcId="{31475AC6-686A-42FF-ACBD-B7F96D6DC410}" destId="{026D0393-6543-4C19-BD07-E7A2BEE2FCDE}" srcOrd="1" destOrd="0" presId="urn:microsoft.com/office/officeart/2005/8/layout/chart3"/>
    <dgm:cxn modelId="{0BD5D190-BA24-4F9B-A081-D9F57FDAAA7F}" type="presOf" srcId="{A3BEBF3F-0B0E-49AF-B50C-B7587A943A1A}" destId="{EB7643E8-28D1-4AE6-AF8F-FADFD444CB05}" srcOrd="1" destOrd="0" presId="urn:microsoft.com/office/officeart/2005/8/layout/chart3"/>
    <dgm:cxn modelId="{1D5B3B85-4429-418B-A7EE-691B10D5A4D7}" srcId="{00EBA891-8044-44D7-960D-CA9B5958C103}" destId="{B0E55C03-8F18-427E-81AA-02454F369F32}" srcOrd="1" destOrd="0" parTransId="{FF2E9EBF-E871-4C5B-A7E8-CB0C58426A3B}" sibTransId="{2B85D331-C4BA-4264-B87F-1E95EC974C46}"/>
    <dgm:cxn modelId="{0E020F47-0FA8-4C08-930F-05959D07C87C}" type="presOf" srcId="{A3BEBF3F-0B0E-49AF-B50C-B7587A943A1A}" destId="{55A398ED-4472-4079-BB9A-C36F64830B76}" srcOrd="0" destOrd="0" presId="urn:microsoft.com/office/officeart/2005/8/layout/chart3"/>
    <dgm:cxn modelId="{C01E0348-A906-447C-9E58-B28A820F5DBC}" type="presOf" srcId="{B0E55C03-8F18-427E-81AA-02454F369F32}" destId="{EDF1F7E1-0523-4D30-B9A2-605D116E7D2B}" srcOrd="1" destOrd="0" presId="urn:microsoft.com/office/officeart/2005/8/layout/chart3"/>
    <dgm:cxn modelId="{04BB641E-0644-4CEB-BCDE-A21EE7987770}" type="presOf" srcId="{31475AC6-686A-42FF-ACBD-B7F96D6DC410}" destId="{34B3F5EF-201E-4E52-860D-93AAA63C3B6E}" srcOrd="0" destOrd="0" presId="urn:microsoft.com/office/officeart/2005/8/layout/chart3"/>
    <dgm:cxn modelId="{CB35BE19-8806-495C-9A50-7702B44CECF8}" type="presOf" srcId="{00EBA891-8044-44D7-960D-CA9B5958C103}" destId="{D2045273-C972-4CAC-939B-D7A1A82E973D}" srcOrd="0" destOrd="0" presId="urn:microsoft.com/office/officeart/2005/8/layout/chart3"/>
    <dgm:cxn modelId="{88F398A0-FC21-49BB-A901-8EE81E77D828}" srcId="{00EBA891-8044-44D7-960D-CA9B5958C103}" destId="{A3BEBF3F-0B0E-49AF-B50C-B7587A943A1A}" srcOrd="0" destOrd="0" parTransId="{C1DCCE7B-6D69-4553-AE92-71A35514BD97}" sibTransId="{F7219D90-93BC-447D-A0AC-9D0E739EA587}"/>
    <dgm:cxn modelId="{3730446D-45A3-42EB-877C-F0E432F26D7E}" type="presParOf" srcId="{D2045273-C972-4CAC-939B-D7A1A82E973D}" destId="{55A398ED-4472-4079-BB9A-C36F64830B76}" srcOrd="0" destOrd="0" presId="urn:microsoft.com/office/officeart/2005/8/layout/chart3"/>
    <dgm:cxn modelId="{6BBF3B66-149D-4DFC-B6F6-B35BDA742426}" type="presParOf" srcId="{D2045273-C972-4CAC-939B-D7A1A82E973D}" destId="{EB7643E8-28D1-4AE6-AF8F-FADFD444CB05}" srcOrd="1" destOrd="0" presId="urn:microsoft.com/office/officeart/2005/8/layout/chart3"/>
    <dgm:cxn modelId="{55CB98DF-529D-478F-96C9-EB2D29FA79C6}" type="presParOf" srcId="{D2045273-C972-4CAC-939B-D7A1A82E973D}" destId="{0B983D21-86EC-4278-A5B3-AE556D180504}" srcOrd="2" destOrd="0" presId="urn:microsoft.com/office/officeart/2005/8/layout/chart3"/>
    <dgm:cxn modelId="{B60F6889-0B79-41B9-BC92-7AF5BEDDB586}" type="presParOf" srcId="{D2045273-C972-4CAC-939B-D7A1A82E973D}" destId="{EDF1F7E1-0523-4D30-B9A2-605D116E7D2B}" srcOrd="3" destOrd="0" presId="urn:microsoft.com/office/officeart/2005/8/layout/chart3"/>
    <dgm:cxn modelId="{D6BCD557-3C91-43C4-B14E-5743952A369F}" type="presParOf" srcId="{D2045273-C972-4CAC-939B-D7A1A82E973D}" destId="{34B3F5EF-201E-4E52-860D-93AAA63C3B6E}" srcOrd="4" destOrd="0" presId="urn:microsoft.com/office/officeart/2005/8/layout/chart3"/>
    <dgm:cxn modelId="{8C20D648-E50D-4885-B75C-DD002797F43F}" type="presParOf" srcId="{D2045273-C972-4CAC-939B-D7A1A82E973D}" destId="{026D0393-6543-4C19-BD07-E7A2BEE2FCDE}" srcOrd="5" destOrd="0" presId="urn:microsoft.com/office/officeart/2005/8/layout/chart3"/>
    <dgm:cxn modelId="{4DABA7C1-A2DF-4BB6-92BC-AEEA11FEEF4D}" type="presParOf" srcId="{D2045273-C972-4CAC-939B-D7A1A82E973D}" destId="{8B29CE55-E9E2-43F4-BB1A-4ACDAEA49B9B}" srcOrd="6" destOrd="0" presId="urn:microsoft.com/office/officeart/2005/8/layout/chart3"/>
    <dgm:cxn modelId="{DAB0267A-29CC-49BA-B973-9E231DE68D8C}" type="presParOf" srcId="{D2045273-C972-4CAC-939B-D7A1A82E973D}" destId="{1CC4C60B-DED1-44A9-84B2-089D49F80702}" srcOrd="7" destOrd="0" presId="urn:microsoft.com/office/officeart/2005/8/layout/chart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0EBA891-8044-44D7-960D-CA9B5958C10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3BEBF3F-0B0E-49AF-B50C-B7587A943A1A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1DCCE7B-6D69-4553-AE92-71A35514BD97}" type="parTrans" cxnId="{88F398A0-FC21-49BB-A901-8EE81E77D828}">
      <dgm:prSet/>
      <dgm:spPr/>
      <dgm:t>
        <a:bodyPr/>
        <a:lstStyle/>
        <a:p>
          <a:endParaRPr lang="en-US"/>
        </a:p>
      </dgm:t>
    </dgm:pt>
    <dgm:pt modelId="{F7219D90-93BC-447D-A0AC-9D0E739EA587}" type="sibTrans" cxnId="{88F398A0-FC21-49BB-A901-8EE81E77D828}">
      <dgm:prSet/>
      <dgm:spPr/>
      <dgm:t>
        <a:bodyPr/>
        <a:lstStyle/>
        <a:p>
          <a:endParaRPr lang="en-US"/>
        </a:p>
      </dgm:t>
    </dgm:pt>
    <dgm:pt modelId="{B0E55C03-8F18-427E-81AA-02454F369F32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FF2E9EBF-E871-4C5B-A7E8-CB0C58426A3B}" type="parTrans" cxnId="{1D5B3B85-4429-418B-A7EE-691B10D5A4D7}">
      <dgm:prSet/>
      <dgm:spPr/>
      <dgm:t>
        <a:bodyPr/>
        <a:lstStyle/>
        <a:p>
          <a:endParaRPr lang="en-US"/>
        </a:p>
      </dgm:t>
    </dgm:pt>
    <dgm:pt modelId="{2B85D331-C4BA-4264-B87F-1E95EC974C46}" type="sibTrans" cxnId="{1D5B3B85-4429-418B-A7EE-691B10D5A4D7}">
      <dgm:prSet/>
      <dgm:spPr/>
      <dgm:t>
        <a:bodyPr/>
        <a:lstStyle/>
        <a:p>
          <a:endParaRPr lang="en-US"/>
        </a:p>
      </dgm:t>
    </dgm:pt>
    <dgm:pt modelId="{53C9A53B-968C-4953-BE90-31CF9BCFA0E4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0AA455A-AB8E-47F9-AA77-E9D258E7EBF7}" type="parTrans" cxnId="{45C1C108-6FD3-41BC-8FF4-A7F313E439A3}">
      <dgm:prSet/>
      <dgm:spPr/>
      <dgm:t>
        <a:bodyPr/>
        <a:lstStyle/>
        <a:p>
          <a:endParaRPr lang="en-US"/>
        </a:p>
      </dgm:t>
    </dgm:pt>
    <dgm:pt modelId="{C6F47DEB-7598-4530-9992-69C56AC58EF8}" type="sibTrans" cxnId="{45C1C108-6FD3-41BC-8FF4-A7F313E439A3}">
      <dgm:prSet/>
      <dgm:spPr/>
      <dgm:t>
        <a:bodyPr/>
        <a:lstStyle/>
        <a:p>
          <a:endParaRPr lang="en-US"/>
        </a:p>
      </dgm:t>
    </dgm:pt>
    <dgm:pt modelId="{31475AC6-686A-42FF-ACBD-B7F96D6DC410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8982A36B-7FAB-4F04-8441-4AF8D412A750}" type="parTrans" cxnId="{DD61FAD7-EF3D-424C-97A2-180AAC79833C}">
      <dgm:prSet/>
      <dgm:spPr/>
      <dgm:t>
        <a:bodyPr/>
        <a:lstStyle/>
        <a:p>
          <a:endParaRPr lang="en-US"/>
        </a:p>
      </dgm:t>
    </dgm:pt>
    <dgm:pt modelId="{07948899-95B7-45F1-92E2-B90BD4CDD09A}" type="sibTrans" cxnId="{DD61FAD7-EF3D-424C-97A2-180AAC79833C}">
      <dgm:prSet/>
      <dgm:spPr/>
      <dgm:t>
        <a:bodyPr/>
        <a:lstStyle/>
        <a:p>
          <a:endParaRPr lang="en-US"/>
        </a:p>
      </dgm:t>
    </dgm:pt>
    <dgm:pt modelId="{D2045273-C972-4CAC-939B-D7A1A82E973D}" type="pres">
      <dgm:prSet presAssocID="{00EBA891-8044-44D7-960D-CA9B5958C103}" presName="compositeShape" presStyleCnt="0">
        <dgm:presLayoutVars>
          <dgm:chMax val="7"/>
          <dgm:dir/>
          <dgm:resizeHandles val="exact"/>
        </dgm:presLayoutVars>
      </dgm:prSet>
      <dgm:spPr/>
    </dgm:pt>
    <dgm:pt modelId="{55A398ED-4472-4079-BB9A-C36F64830B76}" type="pres">
      <dgm:prSet presAssocID="{00EBA891-8044-44D7-960D-CA9B5958C103}" presName="wedge1" presStyleLbl="node1" presStyleIdx="0" presStyleCnt="4" custLinFactNeighborX="-4755" custLinFactNeighborY="3924"/>
      <dgm:spPr/>
      <dgm:t>
        <a:bodyPr/>
        <a:lstStyle/>
        <a:p>
          <a:endParaRPr lang="en-US"/>
        </a:p>
      </dgm:t>
    </dgm:pt>
    <dgm:pt modelId="{EB7643E8-28D1-4AE6-AF8F-FADFD444CB05}" type="pres">
      <dgm:prSet presAssocID="{00EBA891-8044-44D7-960D-CA9B5958C10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B983D21-86EC-4278-A5B3-AE556D180504}" type="pres">
      <dgm:prSet presAssocID="{00EBA891-8044-44D7-960D-CA9B5958C103}" presName="wedge2" presStyleLbl="node1" presStyleIdx="1" presStyleCnt="4"/>
      <dgm:spPr/>
      <dgm:t>
        <a:bodyPr/>
        <a:lstStyle/>
        <a:p>
          <a:endParaRPr lang="en-US"/>
        </a:p>
      </dgm:t>
    </dgm:pt>
    <dgm:pt modelId="{EDF1F7E1-0523-4D30-B9A2-605D116E7D2B}" type="pres">
      <dgm:prSet presAssocID="{00EBA891-8044-44D7-960D-CA9B5958C10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B3F5EF-201E-4E52-860D-93AAA63C3B6E}" type="pres">
      <dgm:prSet presAssocID="{00EBA891-8044-44D7-960D-CA9B5958C103}" presName="wedge3" presStyleLbl="node1" presStyleIdx="2" presStyleCnt="4"/>
      <dgm:spPr/>
      <dgm:t>
        <a:bodyPr/>
        <a:lstStyle/>
        <a:p>
          <a:endParaRPr lang="en-US"/>
        </a:p>
      </dgm:t>
    </dgm:pt>
    <dgm:pt modelId="{026D0393-6543-4C19-BD07-E7A2BEE2FCDE}" type="pres">
      <dgm:prSet presAssocID="{00EBA891-8044-44D7-960D-CA9B5958C10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B29CE55-E9E2-43F4-BB1A-4ACDAEA49B9B}" type="pres">
      <dgm:prSet presAssocID="{00EBA891-8044-44D7-960D-CA9B5958C103}" presName="wedge4" presStyleLbl="node1" presStyleIdx="3" presStyleCnt="4"/>
      <dgm:spPr/>
    </dgm:pt>
    <dgm:pt modelId="{1CC4C60B-DED1-44A9-84B2-089D49F80702}" type="pres">
      <dgm:prSet presAssocID="{00EBA891-8044-44D7-960D-CA9B5958C10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BC26D4E-2BB7-44CE-A36F-36727D083F97}" type="presOf" srcId="{A3BEBF3F-0B0E-49AF-B50C-B7587A943A1A}" destId="{EB7643E8-28D1-4AE6-AF8F-FADFD444CB05}" srcOrd="1" destOrd="0" presId="urn:microsoft.com/office/officeart/2005/8/layout/chart3"/>
    <dgm:cxn modelId="{91853E15-7DDF-46B2-BE40-0FBCD54B21D6}" type="presOf" srcId="{53C9A53B-968C-4953-BE90-31CF9BCFA0E4}" destId="{8B29CE55-E9E2-43F4-BB1A-4ACDAEA49B9B}" srcOrd="0" destOrd="0" presId="urn:microsoft.com/office/officeart/2005/8/layout/chart3"/>
    <dgm:cxn modelId="{BE242D08-AC0B-4926-8B8D-EA4A8DA3AD85}" type="presOf" srcId="{31475AC6-686A-42FF-ACBD-B7F96D6DC410}" destId="{34B3F5EF-201E-4E52-860D-93AAA63C3B6E}" srcOrd="0" destOrd="0" presId="urn:microsoft.com/office/officeart/2005/8/layout/chart3"/>
    <dgm:cxn modelId="{DD61FAD7-EF3D-424C-97A2-180AAC79833C}" srcId="{00EBA891-8044-44D7-960D-CA9B5958C103}" destId="{31475AC6-686A-42FF-ACBD-B7F96D6DC410}" srcOrd="2" destOrd="0" parTransId="{8982A36B-7FAB-4F04-8441-4AF8D412A750}" sibTransId="{07948899-95B7-45F1-92E2-B90BD4CDD09A}"/>
    <dgm:cxn modelId="{45C1C108-6FD3-41BC-8FF4-A7F313E439A3}" srcId="{00EBA891-8044-44D7-960D-CA9B5958C103}" destId="{53C9A53B-968C-4953-BE90-31CF9BCFA0E4}" srcOrd="3" destOrd="0" parTransId="{C0AA455A-AB8E-47F9-AA77-E9D258E7EBF7}" sibTransId="{C6F47DEB-7598-4530-9992-69C56AC58EF8}"/>
    <dgm:cxn modelId="{DBD7FD51-DBEC-4FA3-88B6-5720713C974E}" type="presOf" srcId="{A3BEBF3F-0B0E-49AF-B50C-B7587A943A1A}" destId="{55A398ED-4472-4079-BB9A-C36F64830B76}" srcOrd="0" destOrd="0" presId="urn:microsoft.com/office/officeart/2005/8/layout/chart3"/>
    <dgm:cxn modelId="{A9A8F9F8-CEC7-4E01-940F-14682B6FE994}" type="presOf" srcId="{53C9A53B-968C-4953-BE90-31CF9BCFA0E4}" destId="{1CC4C60B-DED1-44A9-84B2-089D49F80702}" srcOrd="1" destOrd="0" presId="urn:microsoft.com/office/officeart/2005/8/layout/chart3"/>
    <dgm:cxn modelId="{5C114C3F-E2F5-4ED0-AB78-677682C4810C}" type="presOf" srcId="{B0E55C03-8F18-427E-81AA-02454F369F32}" destId="{EDF1F7E1-0523-4D30-B9A2-605D116E7D2B}" srcOrd="1" destOrd="0" presId="urn:microsoft.com/office/officeart/2005/8/layout/chart3"/>
    <dgm:cxn modelId="{1D5B3B85-4429-418B-A7EE-691B10D5A4D7}" srcId="{00EBA891-8044-44D7-960D-CA9B5958C103}" destId="{B0E55C03-8F18-427E-81AA-02454F369F32}" srcOrd="1" destOrd="0" parTransId="{FF2E9EBF-E871-4C5B-A7E8-CB0C58426A3B}" sibTransId="{2B85D331-C4BA-4264-B87F-1E95EC974C46}"/>
    <dgm:cxn modelId="{A347899C-A934-4E84-A75A-CEBC20F69E7B}" type="presOf" srcId="{B0E55C03-8F18-427E-81AA-02454F369F32}" destId="{0B983D21-86EC-4278-A5B3-AE556D180504}" srcOrd="0" destOrd="0" presId="urn:microsoft.com/office/officeart/2005/8/layout/chart3"/>
    <dgm:cxn modelId="{43C65A4F-EB79-44E2-8373-4D98EB54F04D}" type="presOf" srcId="{00EBA891-8044-44D7-960D-CA9B5958C103}" destId="{D2045273-C972-4CAC-939B-D7A1A82E973D}" srcOrd="0" destOrd="0" presId="urn:microsoft.com/office/officeart/2005/8/layout/chart3"/>
    <dgm:cxn modelId="{B13DBFAD-98B7-4BBC-A9F6-4D30C9923E6E}" type="presOf" srcId="{31475AC6-686A-42FF-ACBD-B7F96D6DC410}" destId="{026D0393-6543-4C19-BD07-E7A2BEE2FCDE}" srcOrd="1" destOrd="0" presId="urn:microsoft.com/office/officeart/2005/8/layout/chart3"/>
    <dgm:cxn modelId="{88F398A0-FC21-49BB-A901-8EE81E77D828}" srcId="{00EBA891-8044-44D7-960D-CA9B5958C103}" destId="{A3BEBF3F-0B0E-49AF-B50C-B7587A943A1A}" srcOrd="0" destOrd="0" parTransId="{C1DCCE7B-6D69-4553-AE92-71A35514BD97}" sibTransId="{F7219D90-93BC-447D-A0AC-9D0E739EA587}"/>
    <dgm:cxn modelId="{1438BB5C-AA5E-4FAA-A9EE-963EF0A6BDEA}" type="presParOf" srcId="{D2045273-C972-4CAC-939B-D7A1A82E973D}" destId="{55A398ED-4472-4079-BB9A-C36F64830B76}" srcOrd="0" destOrd="0" presId="urn:microsoft.com/office/officeart/2005/8/layout/chart3"/>
    <dgm:cxn modelId="{14FB2D1E-52FF-4BA5-B5A6-959D9B5F2C6F}" type="presParOf" srcId="{D2045273-C972-4CAC-939B-D7A1A82E973D}" destId="{EB7643E8-28D1-4AE6-AF8F-FADFD444CB05}" srcOrd="1" destOrd="0" presId="urn:microsoft.com/office/officeart/2005/8/layout/chart3"/>
    <dgm:cxn modelId="{C0C2174D-4657-42BE-8008-2EB337E21438}" type="presParOf" srcId="{D2045273-C972-4CAC-939B-D7A1A82E973D}" destId="{0B983D21-86EC-4278-A5B3-AE556D180504}" srcOrd="2" destOrd="0" presId="urn:microsoft.com/office/officeart/2005/8/layout/chart3"/>
    <dgm:cxn modelId="{26CE19C7-7D6D-4061-AD0E-B1E99E140826}" type="presParOf" srcId="{D2045273-C972-4CAC-939B-D7A1A82E973D}" destId="{EDF1F7E1-0523-4D30-B9A2-605D116E7D2B}" srcOrd="3" destOrd="0" presId="urn:microsoft.com/office/officeart/2005/8/layout/chart3"/>
    <dgm:cxn modelId="{ED46B06F-5C74-44FC-9736-603DDF35EFCE}" type="presParOf" srcId="{D2045273-C972-4CAC-939B-D7A1A82E973D}" destId="{34B3F5EF-201E-4E52-860D-93AAA63C3B6E}" srcOrd="4" destOrd="0" presId="urn:microsoft.com/office/officeart/2005/8/layout/chart3"/>
    <dgm:cxn modelId="{0B19BAD6-09D9-448E-84A2-67F9716E018B}" type="presParOf" srcId="{D2045273-C972-4CAC-939B-D7A1A82E973D}" destId="{026D0393-6543-4C19-BD07-E7A2BEE2FCDE}" srcOrd="5" destOrd="0" presId="urn:microsoft.com/office/officeart/2005/8/layout/chart3"/>
    <dgm:cxn modelId="{CF102036-EDAA-4D74-B243-BA5C0A9FCF7A}" type="presParOf" srcId="{D2045273-C972-4CAC-939B-D7A1A82E973D}" destId="{8B29CE55-E9E2-43F4-BB1A-4ACDAEA49B9B}" srcOrd="6" destOrd="0" presId="urn:microsoft.com/office/officeart/2005/8/layout/chart3"/>
    <dgm:cxn modelId="{AFDE0F7E-EC7A-4DCE-AF6A-177629E4D526}" type="presParOf" srcId="{D2045273-C972-4CAC-939B-D7A1A82E973D}" destId="{1CC4C60B-DED1-44A9-84B2-089D49F80702}" srcOrd="7" destOrd="0" presId="urn:microsoft.com/office/officeart/2005/8/layout/chart3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9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0EBA891-8044-44D7-960D-CA9B5958C10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3BEBF3F-0B0E-49AF-B50C-B7587A943A1A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1DCCE7B-6D69-4553-AE92-71A35514BD97}" type="parTrans" cxnId="{88F398A0-FC21-49BB-A901-8EE81E77D828}">
      <dgm:prSet/>
      <dgm:spPr/>
      <dgm:t>
        <a:bodyPr/>
        <a:lstStyle/>
        <a:p>
          <a:endParaRPr lang="en-US"/>
        </a:p>
      </dgm:t>
    </dgm:pt>
    <dgm:pt modelId="{F7219D90-93BC-447D-A0AC-9D0E739EA587}" type="sibTrans" cxnId="{88F398A0-FC21-49BB-A901-8EE81E77D828}">
      <dgm:prSet/>
      <dgm:spPr/>
      <dgm:t>
        <a:bodyPr/>
        <a:lstStyle/>
        <a:p>
          <a:endParaRPr lang="en-US"/>
        </a:p>
      </dgm:t>
    </dgm:pt>
    <dgm:pt modelId="{B0E55C03-8F18-427E-81AA-02454F369F32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FF2E9EBF-E871-4C5B-A7E8-CB0C58426A3B}" type="parTrans" cxnId="{1D5B3B85-4429-418B-A7EE-691B10D5A4D7}">
      <dgm:prSet/>
      <dgm:spPr/>
      <dgm:t>
        <a:bodyPr/>
        <a:lstStyle/>
        <a:p>
          <a:endParaRPr lang="en-US"/>
        </a:p>
      </dgm:t>
    </dgm:pt>
    <dgm:pt modelId="{2B85D331-C4BA-4264-B87F-1E95EC974C46}" type="sibTrans" cxnId="{1D5B3B85-4429-418B-A7EE-691B10D5A4D7}">
      <dgm:prSet/>
      <dgm:spPr/>
      <dgm:t>
        <a:bodyPr/>
        <a:lstStyle/>
        <a:p>
          <a:endParaRPr lang="en-US"/>
        </a:p>
      </dgm:t>
    </dgm:pt>
    <dgm:pt modelId="{53C9A53B-968C-4953-BE90-31CF9BCFA0E4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0AA455A-AB8E-47F9-AA77-E9D258E7EBF7}" type="parTrans" cxnId="{45C1C108-6FD3-41BC-8FF4-A7F313E439A3}">
      <dgm:prSet/>
      <dgm:spPr/>
      <dgm:t>
        <a:bodyPr/>
        <a:lstStyle/>
        <a:p>
          <a:endParaRPr lang="en-US"/>
        </a:p>
      </dgm:t>
    </dgm:pt>
    <dgm:pt modelId="{C6F47DEB-7598-4530-9992-69C56AC58EF8}" type="sibTrans" cxnId="{45C1C108-6FD3-41BC-8FF4-A7F313E439A3}">
      <dgm:prSet/>
      <dgm:spPr/>
      <dgm:t>
        <a:bodyPr/>
        <a:lstStyle/>
        <a:p>
          <a:endParaRPr lang="en-US"/>
        </a:p>
      </dgm:t>
    </dgm:pt>
    <dgm:pt modelId="{31475AC6-686A-42FF-ACBD-B7F96D6DC410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8982A36B-7FAB-4F04-8441-4AF8D412A750}" type="parTrans" cxnId="{DD61FAD7-EF3D-424C-97A2-180AAC79833C}">
      <dgm:prSet/>
      <dgm:spPr/>
      <dgm:t>
        <a:bodyPr/>
        <a:lstStyle/>
        <a:p>
          <a:endParaRPr lang="en-US"/>
        </a:p>
      </dgm:t>
    </dgm:pt>
    <dgm:pt modelId="{07948899-95B7-45F1-92E2-B90BD4CDD09A}" type="sibTrans" cxnId="{DD61FAD7-EF3D-424C-97A2-180AAC79833C}">
      <dgm:prSet/>
      <dgm:spPr/>
      <dgm:t>
        <a:bodyPr/>
        <a:lstStyle/>
        <a:p>
          <a:endParaRPr lang="en-US"/>
        </a:p>
      </dgm:t>
    </dgm:pt>
    <dgm:pt modelId="{D2045273-C972-4CAC-939B-D7A1A82E973D}" type="pres">
      <dgm:prSet presAssocID="{00EBA891-8044-44D7-960D-CA9B5958C103}" presName="compositeShape" presStyleCnt="0">
        <dgm:presLayoutVars>
          <dgm:chMax val="7"/>
          <dgm:dir/>
          <dgm:resizeHandles val="exact"/>
        </dgm:presLayoutVars>
      </dgm:prSet>
      <dgm:spPr/>
    </dgm:pt>
    <dgm:pt modelId="{55A398ED-4472-4079-BB9A-C36F64830B76}" type="pres">
      <dgm:prSet presAssocID="{00EBA891-8044-44D7-960D-CA9B5958C103}" presName="wedge1" presStyleLbl="node1" presStyleIdx="0" presStyleCnt="4" custLinFactNeighborX="-4755" custLinFactNeighborY="3924"/>
      <dgm:spPr/>
      <dgm:t>
        <a:bodyPr/>
        <a:lstStyle/>
        <a:p>
          <a:endParaRPr lang="en-US"/>
        </a:p>
      </dgm:t>
    </dgm:pt>
    <dgm:pt modelId="{EB7643E8-28D1-4AE6-AF8F-FADFD444CB05}" type="pres">
      <dgm:prSet presAssocID="{00EBA891-8044-44D7-960D-CA9B5958C10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B983D21-86EC-4278-A5B3-AE556D180504}" type="pres">
      <dgm:prSet presAssocID="{00EBA891-8044-44D7-960D-CA9B5958C103}" presName="wedge2" presStyleLbl="node1" presStyleIdx="1" presStyleCnt="4"/>
      <dgm:spPr/>
      <dgm:t>
        <a:bodyPr/>
        <a:lstStyle/>
        <a:p>
          <a:endParaRPr lang="en-US"/>
        </a:p>
      </dgm:t>
    </dgm:pt>
    <dgm:pt modelId="{EDF1F7E1-0523-4D30-B9A2-605D116E7D2B}" type="pres">
      <dgm:prSet presAssocID="{00EBA891-8044-44D7-960D-CA9B5958C10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B3F5EF-201E-4E52-860D-93AAA63C3B6E}" type="pres">
      <dgm:prSet presAssocID="{00EBA891-8044-44D7-960D-CA9B5958C103}" presName="wedge3" presStyleLbl="node1" presStyleIdx="2" presStyleCnt="4"/>
      <dgm:spPr/>
    </dgm:pt>
    <dgm:pt modelId="{026D0393-6543-4C19-BD07-E7A2BEE2FCDE}" type="pres">
      <dgm:prSet presAssocID="{00EBA891-8044-44D7-960D-CA9B5958C10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B29CE55-E9E2-43F4-BB1A-4ACDAEA49B9B}" type="pres">
      <dgm:prSet presAssocID="{00EBA891-8044-44D7-960D-CA9B5958C103}" presName="wedge4" presStyleLbl="node1" presStyleIdx="3" presStyleCnt="4"/>
      <dgm:spPr/>
    </dgm:pt>
    <dgm:pt modelId="{1CC4C60B-DED1-44A9-84B2-089D49F80702}" type="pres">
      <dgm:prSet presAssocID="{00EBA891-8044-44D7-960D-CA9B5958C10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2D96CD1-2AE8-4C5F-ABC2-F212F1EB667A}" type="presOf" srcId="{A3BEBF3F-0B0E-49AF-B50C-B7587A943A1A}" destId="{55A398ED-4472-4079-BB9A-C36F64830B76}" srcOrd="0" destOrd="0" presId="urn:microsoft.com/office/officeart/2005/8/layout/chart3"/>
    <dgm:cxn modelId="{A6F230C9-374B-4CE4-A224-5AA7678EA655}" type="presOf" srcId="{31475AC6-686A-42FF-ACBD-B7F96D6DC410}" destId="{026D0393-6543-4C19-BD07-E7A2BEE2FCDE}" srcOrd="1" destOrd="0" presId="urn:microsoft.com/office/officeart/2005/8/layout/chart3"/>
    <dgm:cxn modelId="{98B76889-131C-4DDA-A77D-FB71A164EB2F}" type="presOf" srcId="{B0E55C03-8F18-427E-81AA-02454F369F32}" destId="{EDF1F7E1-0523-4D30-B9A2-605D116E7D2B}" srcOrd="1" destOrd="0" presId="urn:microsoft.com/office/officeart/2005/8/layout/chart3"/>
    <dgm:cxn modelId="{A9024E2E-0B4C-4B1C-B369-0404E251ED5E}" type="presOf" srcId="{31475AC6-686A-42FF-ACBD-B7F96D6DC410}" destId="{34B3F5EF-201E-4E52-860D-93AAA63C3B6E}" srcOrd="0" destOrd="0" presId="urn:microsoft.com/office/officeart/2005/8/layout/chart3"/>
    <dgm:cxn modelId="{DD61FAD7-EF3D-424C-97A2-180AAC79833C}" srcId="{00EBA891-8044-44D7-960D-CA9B5958C103}" destId="{31475AC6-686A-42FF-ACBD-B7F96D6DC410}" srcOrd="2" destOrd="0" parTransId="{8982A36B-7FAB-4F04-8441-4AF8D412A750}" sibTransId="{07948899-95B7-45F1-92E2-B90BD4CDD09A}"/>
    <dgm:cxn modelId="{45C1C108-6FD3-41BC-8FF4-A7F313E439A3}" srcId="{00EBA891-8044-44D7-960D-CA9B5958C103}" destId="{53C9A53B-968C-4953-BE90-31CF9BCFA0E4}" srcOrd="3" destOrd="0" parTransId="{C0AA455A-AB8E-47F9-AA77-E9D258E7EBF7}" sibTransId="{C6F47DEB-7598-4530-9992-69C56AC58EF8}"/>
    <dgm:cxn modelId="{1D5B3B85-4429-418B-A7EE-691B10D5A4D7}" srcId="{00EBA891-8044-44D7-960D-CA9B5958C103}" destId="{B0E55C03-8F18-427E-81AA-02454F369F32}" srcOrd="1" destOrd="0" parTransId="{FF2E9EBF-E871-4C5B-A7E8-CB0C58426A3B}" sibTransId="{2B85D331-C4BA-4264-B87F-1E95EC974C46}"/>
    <dgm:cxn modelId="{DAA46FA7-8678-481F-9A11-AE26AB3C7C34}" type="presOf" srcId="{53C9A53B-968C-4953-BE90-31CF9BCFA0E4}" destId="{8B29CE55-E9E2-43F4-BB1A-4ACDAEA49B9B}" srcOrd="0" destOrd="0" presId="urn:microsoft.com/office/officeart/2005/8/layout/chart3"/>
    <dgm:cxn modelId="{DB42F81B-792D-4A1A-B7E8-BA7CD4E7ACE6}" type="presOf" srcId="{53C9A53B-968C-4953-BE90-31CF9BCFA0E4}" destId="{1CC4C60B-DED1-44A9-84B2-089D49F80702}" srcOrd="1" destOrd="0" presId="urn:microsoft.com/office/officeart/2005/8/layout/chart3"/>
    <dgm:cxn modelId="{F27B9ABC-45CD-4E34-A9AA-45325913302E}" type="presOf" srcId="{00EBA891-8044-44D7-960D-CA9B5958C103}" destId="{D2045273-C972-4CAC-939B-D7A1A82E973D}" srcOrd="0" destOrd="0" presId="urn:microsoft.com/office/officeart/2005/8/layout/chart3"/>
    <dgm:cxn modelId="{5FEF000A-FAD8-4132-BB08-A5CE7CBBF96B}" type="presOf" srcId="{A3BEBF3F-0B0E-49AF-B50C-B7587A943A1A}" destId="{EB7643E8-28D1-4AE6-AF8F-FADFD444CB05}" srcOrd="1" destOrd="0" presId="urn:microsoft.com/office/officeart/2005/8/layout/chart3"/>
    <dgm:cxn modelId="{6C72D63A-B7C8-4C0A-BDDE-077F81FBACB4}" type="presOf" srcId="{B0E55C03-8F18-427E-81AA-02454F369F32}" destId="{0B983D21-86EC-4278-A5B3-AE556D180504}" srcOrd="0" destOrd="0" presId="urn:microsoft.com/office/officeart/2005/8/layout/chart3"/>
    <dgm:cxn modelId="{88F398A0-FC21-49BB-A901-8EE81E77D828}" srcId="{00EBA891-8044-44D7-960D-CA9B5958C103}" destId="{A3BEBF3F-0B0E-49AF-B50C-B7587A943A1A}" srcOrd="0" destOrd="0" parTransId="{C1DCCE7B-6D69-4553-AE92-71A35514BD97}" sibTransId="{F7219D90-93BC-447D-A0AC-9D0E739EA587}"/>
    <dgm:cxn modelId="{82978853-4BEB-460F-8547-13AB839A471B}" type="presParOf" srcId="{D2045273-C972-4CAC-939B-D7A1A82E973D}" destId="{55A398ED-4472-4079-BB9A-C36F64830B76}" srcOrd="0" destOrd="0" presId="urn:microsoft.com/office/officeart/2005/8/layout/chart3"/>
    <dgm:cxn modelId="{1304B7AA-9B86-4199-A14E-F072B3C1F036}" type="presParOf" srcId="{D2045273-C972-4CAC-939B-D7A1A82E973D}" destId="{EB7643E8-28D1-4AE6-AF8F-FADFD444CB05}" srcOrd="1" destOrd="0" presId="urn:microsoft.com/office/officeart/2005/8/layout/chart3"/>
    <dgm:cxn modelId="{96EF8270-809C-487C-B80D-77E7752B7090}" type="presParOf" srcId="{D2045273-C972-4CAC-939B-D7A1A82E973D}" destId="{0B983D21-86EC-4278-A5B3-AE556D180504}" srcOrd="2" destOrd="0" presId="urn:microsoft.com/office/officeart/2005/8/layout/chart3"/>
    <dgm:cxn modelId="{BF093A56-FA1E-4E13-889D-33FB7D60BFF7}" type="presParOf" srcId="{D2045273-C972-4CAC-939B-D7A1A82E973D}" destId="{EDF1F7E1-0523-4D30-B9A2-605D116E7D2B}" srcOrd="3" destOrd="0" presId="urn:microsoft.com/office/officeart/2005/8/layout/chart3"/>
    <dgm:cxn modelId="{D2F37A3B-94B6-4B2C-A426-C88480C3A96A}" type="presParOf" srcId="{D2045273-C972-4CAC-939B-D7A1A82E973D}" destId="{34B3F5EF-201E-4E52-860D-93AAA63C3B6E}" srcOrd="4" destOrd="0" presId="urn:microsoft.com/office/officeart/2005/8/layout/chart3"/>
    <dgm:cxn modelId="{14F4DE1A-EDBC-4E0A-8C1C-BDB3504A3101}" type="presParOf" srcId="{D2045273-C972-4CAC-939B-D7A1A82E973D}" destId="{026D0393-6543-4C19-BD07-E7A2BEE2FCDE}" srcOrd="5" destOrd="0" presId="urn:microsoft.com/office/officeart/2005/8/layout/chart3"/>
    <dgm:cxn modelId="{620230A6-7B8F-45EC-86B0-7C3AA5CECCB0}" type="presParOf" srcId="{D2045273-C972-4CAC-939B-D7A1A82E973D}" destId="{8B29CE55-E9E2-43F4-BB1A-4ACDAEA49B9B}" srcOrd="6" destOrd="0" presId="urn:microsoft.com/office/officeart/2005/8/layout/chart3"/>
    <dgm:cxn modelId="{90E491C1-1DDA-431B-B39A-954FA56E5FA4}" type="presParOf" srcId="{D2045273-C972-4CAC-939B-D7A1A82E973D}" destId="{1CC4C60B-DED1-44A9-84B2-089D49F80702}" srcOrd="7" destOrd="0" presId="urn:microsoft.com/office/officeart/2005/8/layout/chart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9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EBA891-8044-44D7-960D-CA9B5958C10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3BEBF3F-0B0E-49AF-B50C-B7587A943A1A}">
      <dgm:prSet phldrT="[Text]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C1DCCE7B-6D69-4553-AE92-71A35514BD97}" type="parTrans" cxnId="{88F398A0-FC21-49BB-A901-8EE81E77D828}">
      <dgm:prSet/>
      <dgm:spPr/>
      <dgm:t>
        <a:bodyPr/>
        <a:lstStyle/>
        <a:p>
          <a:endParaRPr lang="en-US"/>
        </a:p>
      </dgm:t>
    </dgm:pt>
    <dgm:pt modelId="{F7219D90-93BC-447D-A0AC-9D0E739EA587}" type="sibTrans" cxnId="{88F398A0-FC21-49BB-A901-8EE81E77D828}">
      <dgm:prSet/>
      <dgm:spPr/>
      <dgm:t>
        <a:bodyPr/>
        <a:lstStyle/>
        <a:p>
          <a:endParaRPr lang="en-US"/>
        </a:p>
      </dgm:t>
    </dgm:pt>
    <dgm:pt modelId="{B0E55C03-8F18-427E-81AA-02454F369F32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FF2E9EBF-E871-4C5B-A7E8-CB0C58426A3B}" type="parTrans" cxnId="{1D5B3B85-4429-418B-A7EE-691B10D5A4D7}">
      <dgm:prSet/>
      <dgm:spPr/>
      <dgm:t>
        <a:bodyPr/>
        <a:lstStyle/>
        <a:p>
          <a:endParaRPr lang="en-US"/>
        </a:p>
      </dgm:t>
    </dgm:pt>
    <dgm:pt modelId="{2B85D331-C4BA-4264-B87F-1E95EC974C46}" type="sibTrans" cxnId="{1D5B3B85-4429-418B-A7EE-691B10D5A4D7}">
      <dgm:prSet/>
      <dgm:spPr/>
      <dgm:t>
        <a:bodyPr/>
        <a:lstStyle/>
        <a:p>
          <a:endParaRPr lang="en-US"/>
        </a:p>
      </dgm:t>
    </dgm:pt>
    <dgm:pt modelId="{53C9A53B-968C-4953-BE90-31CF9BCFA0E4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C0AA455A-AB8E-47F9-AA77-E9D258E7EBF7}" type="parTrans" cxnId="{45C1C108-6FD3-41BC-8FF4-A7F313E439A3}">
      <dgm:prSet/>
      <dgm:spPr/>
      <dgm:t>
        <a:bodyPr/>
        <a:lstStyle/>
        <a:p>
          <a:endParaRPr lang="en-US"/>
        </a:p>
      </dgm:t>
    </dgm:pt>
    <dgm:pt modelId="{C6F47DEB-7598-4530-9992-69C56AC58EF8}" type="sibTrans" cxnId="{45C1C108-6FD3-41BC-8FF4-A7F313E439A3}">
      <dgm:prSet/>
      <dgm:spPr/>
      <dgm:t>
        <a:bodyPr/>
        <a:lstStyle/>
        <a:p>
          <a:endParaRPr lang="en-US"/>
        </a:p>
      </dgm:t>
    </dgm:pt>
    <dgm:pt modelId="{31475AC6-686A-42FF-ACBD-B7F96D6DC410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8982A36B-7FAB-4F04-8441-4AF8D412A750}" type="parTrans" cxnId="{DD61FAD7-EF3D-424C-97A2-180AAC79833C}">
      <dgm:prSet/>
      <dgm:spPr/>
      <dgm:t>
        <a:bodyPr/>
        <a:lstStyle/>
        <a:p>
          <a:endParaRPr lang="en-US"/>
        </a:p>
      </dgm:t>
    </dgm:pt>
    <dgm:pt modelId="{07948899-95B7-45F1-92E2-B90BD4CDD09A}" type="sibTrans" cxnId="{DD61FAD7-EF3D-424C-97A2-180AAC79833C}">
      <dgm:prSet/>
      <dgm:spPr/>
      <dgm:t>
        <a:bodyPr/>
        <a:lstStyle/>
        <a:p>
          <a:endParaRPr lang="en-US"/>
        </a:p>
      </dgm:t>
    </dgm:pt>
    <dgm:pt modelId="{D2045273-C972-4CAC-939B-D7A1A82E973D}" type="pres">
      <dgm:prSet presAssocID="{00EBA891-8044-44D7-960D-CA9B5958C103}" presName="compositeShape" presStyleCnt="0">
        <dgm:presLayoutVars>
          <dgm:chMax val="7"/>
          <dgm:dir/>
          <dgm:resizeHandles val="exact"/>
        </dgm:presLayoutVars>
      </dgm:prSet>
      <dgm:spPr/>
    </dgm:pt>
    <dgm:pt modelId="{55A398ED-4472-4079-BB9A-C36F64830B76}" type="pres">
      <dgm:prSet presAssocID="{00EBA891-8044-44D7-960D-CA9B5958C103}" presName="wedge1" presStyleLbl="node1" presStyleIdx="0" presStyleCnt="4" custLinFactNeighborX="-4755" custLinFactNeighborY="3924"/>
      <dgm:spPr/>
      <dgm:t>
        <a:bodyPr/>
        <a:lstStyle/>
        <a:p>
          <a:endParaRPr lang="en-US"/>
        </a:p>
      </dgm:t>
    </dgm:pt>
    <dgm:pt modelId="{EB7643E8-28D1-4AE6-AF8F-FADFD444CB05}" type="pres">
      <dgm:prSet presAssocID="{00EBA891-8044-44D7-960D-CA9B5958C10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B983D21-86EC-4278-A5B3-AE556D180504}" type="pres">
      <dgm:prSet presAssocID="{00EBA891-8044-44D7-960D-CA9B5958C103}" presName="wedge2" presStyleLbl="node1" presStyleIdx="1" presStyleCnt="4"/>
      <dgm:spPr/>
      <dgm:t>
        <a:bodyPr/>
        <a:lstStyle/>
        <a:p>
          <a:endParaRPr lang="en-US"/>
        </a:p>
      </dgm:t>
    </dgm:pt>
    <dgm:pt modelId="{EDF1F7E1-0523-4D30-B9A2-605D116E7D2B}" type="pres">
      <dgm:prSet presAssocID="{00EBA891-8044-44D7-960D-CA9B5958C10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B3F5EF-201E-4E52-860D-93AAA63C3B6E}" type="pres">
      <dgm:prSet presAssocID="{00EBA891-8044-44D7-960D-CA9B5958C103}" presName="wedge3" presStyleLbl="node1" presStyleIdx="2" presStyleCnt="4"/>
      <dgm:spPr/>
    </dgm:pt>
    <dgm:pt modelId="{026D0393-6543-4C19-BD07-E7A2BEE2FCDE}" type="pres">
      <dgm:prSet presAssocID="{00EBA891-8044-44D7-960D-CA9B5958C10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B29CE55-E9E2-43F4-BB1A-4ACDAEA49B9B}" type="pres">
      <dgm:prSet presAssocID="{00EBA891-8044-44D7-960D-CA9B5958C103}" presName="wedge4" presStyleLbl="node1" presStyleIdx="3" presStyleCnt="4"/>
      <dgm:spPr/>
    </dgm:pt>
    <dgm:pt modelId="{1CC4C60B-DED1-44A9-84B2-089D49F80702}" type="pres">
      <dgm:prSet presAssocID="{00EBA891-8044-44D7-960D-CA9B5958C10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338DF4B-2BE4-4775-8427-112B6C3B73DF}" type="presOf" srcId="{A3BEBF3F-0B0E-49AF-B50C-B7587A943A1A}" destId="{EB7643E8-28D1-4AE6-AF8F-FADFD444CB05}" srcOrd="1" destOrd="0" presId="urn:microsoft.com/office/officeart/2005/8/layout/chart3"/>
    <dgm:cxn modelId="{1459B85E-C111-4B13-95CF-8F436DF381DA}" type="presOf" srcId="{31475AC6-686A-42FF-ACBD-B7F96D6DC410}" destId="{026D0393-6543-4C19-BD07-E7A2BEE2FCDE}" srcOrd="1" destOrd="0" presId="urn:microsoft.com/office/officeart/2005/8/layout/chart3"/>
    <dgm:cxn modelId="{DD61FAD7-EF3D-424C-97A2-180AAC79833C}" srcId="{00EBA891-8044-44D7-960D-CA9B5958C103}" destId="{31475AC6-686A-42FF-ACBD-B7F96D6DC410}" srcOrd="2" destOrd="0" parTransId="{8982A36B-7FAB-4F04-8441-4AF8D412A750}" sibTransId="{07948899-95B7-45F1-92E2-B90BD4CDD09A}"/>
    <dgm:cxn modelId="{3408E21F-E98E-488D-A01E-E64FD08A9930}" type="presOf" srcId="{53C9A53B-968C-4953-BE90-31CF9BCFA0E4}" destId="{1CC4C60B-DED1-44A9-84B2-089D49F80702}" srcOrd="1" destOrd="0" presId="urn:microsoft.com/office/officeart/2005/8/layout/chart3"/>
    <dgm:cxn modelId="{45C1C108-6FD3-41BC-8FF4-A7F313E439A3}" srcId="{00EBA891-8044-44D7-960D-CA9B5958C103}" destId="{53C9A53B-968C-4953-BE90-31CF9BCFA0E4}" srcOrd="3" destOrd="0" parTransId="{C0AA455A-AB8E-47F9-AA77-E9D258E7EBF7}" sibTransId="{C6F47DEB-7598-4530-9992-69C56AC58EF8}"/>
    <dgm:cxn modelId="{B6723E14-BE23-4C52-BD71-E6752ED197F2}" type="presOf" srcId="{53C9A53B-968C-4953-BE90-31CF9BCFA0E4}" destId="{8B29CE55-E9E2-43F4-BB1A-4ACDAEA49B9B}" srcOrd="0" destOrd="0" presId="urn:microsoft.com/office/officeart/2005/8/layout/chart3"/>
    <dgm:cxn modelId="{A6FC17A6-2664-4743-9017-4B5F3F31891A}" type="presOf" srcId="{B0E55C03-8F18-427E-81AA-02454F369F32}" destId="{EDF1F7E1-0523-4D30-B9A2-605D116E7D2B}" srcOrd="1" destOrd="0" presId="urn:microsoft.com/office/officeart/2005/8/layout/chart3"/>
    <dgm:cxn modelId="{1D5B3B85-4429-418B-A7EE-691B10D5A4D7}" srcId="{00EBA891-8044-44D7-960D-CA9B5958C103}" destId="{B0E55C03-8F18-427E-81AA-02454F369F32}" srcOrd="1" destOrd="0" parTransId="{FF2E9EBF-E871-4C5B-A7E8-CB0C58426A3B}" sibTransId="{2B85D331-C4BA-4264-B87F-1E95EC974C46}"/>
    <dgm:cxn modelId="{AE39D09A-FC60-4BBC-B3B4-3896599D5678}" type="presOf" srcId="{31475AC6-686A-42FF-ACBD-B7F96D6DC410}" destId="{34B3F5EF-201E-4E52-860D-93AAA63C3B6E}" srcOrd="0" destOrd="0" presId="urn:microsoft.com/office/officeart/2005/8/layout/chart3"/>
    <dgm:cxn modelId="{0FB11100-89E5-463B-98CF-E91E67710986}" type="presOf" srcId="{A3BEBF3F-0B0E-49AF-B50C-B7587A943A1A}" destId="{55A398ED-4472-4079-BB9A-C36F64830B76}" srcOrd="0" destOrd="0" presId="urn:microsoft.com/office/officeart/2005/8/layout/chart3"/>
    <dgm:cxn modelId="{99F2A23D-25E6-47B5-A2EA-350628A7961E}" type="presOf" srcId="{00EBA891-8044-44D7-960D-CA9B5958C103}" destId="{D2045273-C972-4CAC-939B-D7A1A82E973D}" srcOrd="0" destOrd="0" presId="urn:microsoft.com/office/officeart/2005/8/layout/chart3"/>
    <dgm:cxn modelId="{F42F2BAB-FE9E-41F6-AAA5-C9CE3F709810}" type="presOf" srcId="{B0E55C03-8F18-427E-81AA-02454F369F32}" destId="{0B983D21-86EC-4278-A5B3-AE556D180504}" srcOrd="0" destOrd="0" presId="urn:microsoft.com/office/officeart/2005/8/layout/chart3"/>
    <dgm:cxn modelId="{88F398A0-FC21-49BB-A901-8EE81E77D828}" srcId="{00EBA891-8044-44D7-960D-CA9B5958C103}" destId="{A3BEBF3F-0B0E-49AF-B50C-B7587A943A1A}" srcOrd="0" destOrd="0" parTransId="{C1DCCE7B-6D69-4553-AE92-71A35514BD97}" sibTransId="{F7219D90-93BC-447D-A0AC-9D0E739EA587}"/>
    <dgm:cxn modelId="{6D988E91-4228-42D0-A7D9-F49E82B4F6F3}" type="presParOf" srcId="{D2045273-C972-4CAC-939B-D7A1A82E973D}" destId="{55A398ED-4472-4079-BB9A-C36F64830B76}" srcOrd="0" destOrd="0" presId="urn:microsoft.com/office/officeart/2005/8/layout/chart3"/>
    <dgm:cxn modelId="{E883B801-B84F-4498-BCF8-A10AB63998E4}" type="presParOf" srcId="{D2045273-C972-4CAC-939B-D7A1A82E973D}" destId="{EB7643E8-28D1-4AE6-AF8F-FADFD444CB05}" srcOrd="1" destOrd="0" presId="urn:microsoft.com/office/officeart/2005/8/layout/chart3"/>
    <dgm:cxn modelId="{3B7FFC5D-07AD-444F-BA1B-4DB0AAD9ED33}" type="presParOf" srcId="{D2045273-C972-4CAC-939B-D7A1A82E973D}" destId="{0B983D21-86EC-4278-A5B3-AE556D180504}" srcOrd="2" destOrd="0" presId="urn:microsoft.com/office/officeart/2005/8/layout/chart3"/>
    <dgm:cxn modelId="{E9F534B1-E03B-47C5-82EE-B6EA4AE561C0}" type="presParOf" srcId="{D2045273-C972-4CAC-939B-D7A1A82E973D}" destId="{EDF1F7E1-0523-4D30-B9A2-605D116E7D2B}" srcOrd="3" destOrd="0" presId="urn:microsoft.com/office/officeart/2005/8/layout/chart3"/>
    <dgm:cxn modelId="{6C326652-A56B-445A-A78B-2AA8C5576275}" type="presParOf" srcId="{D2045273-C972-4CAC-939B-D7A1A82E973D}" destId="{34B3F5EF-201E-4E52-860D-93AAA63C3B6E}" srcOrd="4" destOrd="0" presId="urn:microsoft.com/office/officeart/2005/8/layout/chart3"/>
    <dgm:cxn modelId="{AFCB46F1-97CE-42D1-A950-C8CE08F82E9E}" type="presParOf" srcId="{D2045273-C972-4CAC-939B-D7A1A82E973D}" destId="{026D0393-6543-4C19-BD07-E7A2BEE2FCDE}" srcOrd="5" destOrd="0" presId="urn:microsoft.com/office/officeart/2005/8/layout/chart3"/>
    <dgm:cxn modelId="{1193349F-0566-4E83-B6DE-C072C6CBFCE9}" type="presParOf" srcId="{D2045273-C972-4CAC-939B-D7A1A82E973D}" destId="{8B29CE55-E9E2-43F4-BB1A-4ACDAEA49B9B}" srcOrd="6" destOrd="0" presId="urn:microsoft.com/office/officeart/2005/8/layout/chart3"/>
    <dgm:cxn modelId="{8EAAEEB6-6CD6-49EF-A4F4-B9904AA3E8B1}" type="presParOf" srcId="{D2045273-C972-4CAC-939B-D7A1A82E973D}" destId="{1CC4C60B-DED1-44A9-84B2-089D49F80702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00EBA891-8044-44D7-960D-CA9B5958C10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3BEBF3F-0B0E-49AF-B50C-B7587A943A1A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1DCCE7B-6D69-4553-AE92-71A35514BD97}" type="parTrans" cxnId="{88F398A0-FC21-49BB-A901-8EE81E77D828}">
      <dgm:prSet/>
      <dgm:spPr/>
      <dgm:t>
        <a:bodyPr/>
        <a:lstStyle/>
        <a:p>
          <a:endParaRPr lang="en-US"/>
        </a:p>
      </dgm:t>
    </dgm:pt>
    <dgm:pt modelId="{F7219D90-93BC-447D-A0AC-9D0E739EA587}" type="sibTrans" cxnId="{88F398A0-FC21-49BB-A901-8EE81E77D828}">
      <dgm:prSet/>
      <dgm:spPr/>
      <dgm:t>
        <a:bodyPr/>
        <a:lstStyle/>
        <a:p>
          <a:endParaRPr lang="en-US"/>
        </a:p>
      </dgm:t>
    </dgm:pt>
    <dgm:pt modelId="{B0E55C03-8F18-427E-81AA-02454F369F32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FF2E9EBF-E871-4C5B-A7E8-CB0C58426A3B}" type="parTrans" cxnId="{1D5B3B85-4429-418B-A7EE-691B10D5A4D7}">
      <dgm:prSet/>
      <dgm:spPr/>
      <dgm:t>
        <a:bodyPr/>
        <a:lstStyle/>
        <a:p>
          <a:endParaRPr lang="en-US"/>
        </a:p>
      </dgm:t>
    </dgm:pt>
    <dgm:pt modelId="{2B85D331-C4BA-4264-B87F-1E95EC974C46}" type="sibTrans" cxnId="{1D5B3B85-4429-418B-A7EE-691B10D5A4D7}">
      <dgm:prSet/>
      <dgm:spPr/>
      <dgm:t>
        <a:bodyPr/>
        <a:lstStyle/>
        <a:p>
          <a:endParaRPr lang="en-US"/>
        </a:p>
      </dgm:t>
    </dgm:pt>
    <dgm:pt modelId="{53C9A53B-968C-4953-BE90-31CF9BCFA0E4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0AA455A-AB8E-47F9-AA77-E9D258E7EBF7}" type="parTrans" cxnId="{45C1C108-6FD3-41BC-8FF4-A7F313E439A3}">
      <dgm:prSet/>
      <dgm:spPr/>
      <dgm:t>
        <a:bodyPr/>
        <a:lstStyle/>
        <a:p>
          <a:endParaRPr lang="en-US"/>
        </a:p>
      </dgm:t>
    </dgm:pt>
    <dgm:pt modelId="{C6F47DEB-7598-4530-9992-69C56AC58EF8}" type="sibTrans" cxnId="{45C1C108-6FD3-41BC-8FF4-A7F313E439A3}">
      <dgm:prSet/>
      <dgm:spPr/>
      <dgm:t>
        <a:bodyPr/>
        <a:lstStyle/>
        <a:p>
          <a:endParaRPr lang="en-US"/>
        </a:p>
      </dgm:t>
    </dgm:pt>
    <dgm:pt modelId="{31475AC6-686A-42FF-ACBD-B7F96D6DC410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8982A36B-7FAB-4F04-8441-4AF8D412A750}" type="parTrans" cxnId="{DD61FAD7-EF3D-424C-97A2-180AAC79833C}">
      <dgm:prSet/>
      <dgm:spPr/>
      <dgm:t>
        <a:bodyPr/>
        <a:lstStyle/>
        <a:p>
          <a:endParaRPr lang="en-US"/>
        </a:p>
      </dgm:t>
    </dgm:pt>
    <dgm:pt modelId="{07948899-95B7-45F1-92E2-B90BD4CDD09A}" type="sibTrans" cxnId="{DD61FAD7-EF3D-424C-97A2-180AAC79833C}">
      <dgm:prSet/>
      <dgm:spPr/>
      <dgm:t>
        <a:bodyPr/>
        <a:lstStyle/>
        <a:p>
          <a:endParaRPr lang="en-US"/>
        </a:p>
      </dgm:t>
    </dgm:pt>
    <dgm:pt modelId="{D2045273-C972-4CAC-939B-D7A1A82E973D}" type="pres">
      <dgm:prSet presAssocID="{00EBA891-8044-44D7-960D-CA9B5958C103}" presName="compositeShape" presStyleCnt="0">
        <dgm:presLayoutVars>
          <dgm:chMax val="7"/>
          <dgm:dir/>
          <dgm:resizeHandles val="exact"/>
        </dgm:presLayoutVars>
      </dgm:prSet>
      <dgm:spPr/>
    </dgm:pt>
    <dgm:pt modelId="{55A398ED-4472-4079-BB9A-C36F64830B76}" type="pres">
      <dgm:prSet presAssocID="{00EBA891-8044-44D7-960D-CA9B5958C103}" presName="wedge1" presStyleLbl="node1" presStyleIdx="0" presStyleCnt="4" custLinFactNeighborX="-4755" custLinFactNeighborY="3924"/>
      <dgm:spPr/>
      <dgm:t>
        <a:bodyPr/>
        <a:lstStyle/>
        <a:p>
          <a:endParaRPr lang="en-US"/>
        </a:p>
      </dgm:t>
    </dgm:pt>
    <dgm:pt modelId="{EB7643E8-28D1-4AE6-AF8F-FADFD444CB05}" type="pres">
      <dgm:prSet presAssocID="{00EBA891-8044-44D7-960D-CA9B5958C10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B983D21-86EC-4278-A5B3-AE556D180504}" type="pres">
      <dgm:prSet presAssocID="{00EBA891-8044-44D7-960D-CA9B5958C103}" presName="wedge2" presStyleLbl="node1" presStyleIdx="1" presStyleCnt="4"/>
      <dgm:spPr/>
      <dgm:t>
        <a:bodyPr/>
        <a:lstStyle/>
        <a:p>
          <a:endParaRPr lang="en-US"/>
        </a:p>
      </dgm:t>
    </dgm:pt>
    <dgm:pt modelId="{EDF1F7E1-0523-4D30-B9A2-605D116E7D2B}" type="pres">
      <dgm:prSet presAssocID="{00EBA891-8044-44D7-960D-CA9B5958C10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B3F5EF-201E-4E52-860D-93AAA63C3B6E}" type="pres">
      <dgm:prSet presAssocID="{00EBA891-8044-44D7-960D-CA9B5958C103}" presName="wedge3" presStyleLbl="node1" presStyleIdx="2" presStyleCnt="4"/>
      <dgm:spPr/>
    </dgm:pt>
    <dgm:pt modelId="{026D0393-6543-4C19-BD07-E7A2BEE2FCDE}" type="pres">
      <dgm:prSet presAssocID="{00EBA891-8044-44D7-960D-CA9B5958C10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B29CE55-E9E2-43F4-BB1A-4ACDAEA49B9B}" type="pres">
      <dgm:prSet presAssocID="{00EBA891-8044-44D7-960D-CA9B5958C103}" presName="wedge4" presStyleLbl="node1" presStyleIdx="3" presStyleCnt="4"/>
      <dgm:spPr/>
    </dgm:pt>
    <dgm:pt modelId="{1CC4C60B-DED1-44A9-84B2-089D49F80702}" type="pres">
      <dgm:prSet presAssocID="{00EBA891-8044-44D7-960D-CA9B5958C10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4F294D3-24C6-4A9F-ACD1-51664C0AE2C7}" type="presOf" srcId="{53C9A53B-968C-4953-BE90-31CF9BCFA0E4}" destId="{8B29CE55-E9E2-43F4-BB1A-4ACDAEA49B9B}" srcOrd="0" destOrd="0" presId="urn:microsoft.com/office/officeart/2005/8/layout/chart3"/>
    <dgm:cxn modelId="{5AB46D89-E8E9-49D0-9C33-94FF4D19A1E6}" type="presOf" srcId="{53C9A53B-968C-4953-BE90-31CF9BCFA0E4}" destId="{1CC4C60B-DED1-44A9-84B2-089D49F80702}" srcOrd="1" destOrd="0" presId="urn:microsoft.com/office/officeart/2005/8/layout/chart3"/>
    <dgm:cxn modelId="{DD61FAD7-EF3D-424C-97A2-180AAC79833C}" srcId="{00EBA891-8044-44D7-960D-CA9B5958C103}" destId="{31475AC6-686A-42FF-ACBD-B7F96D6DC410}" srcOrd="2" destOrd="0" parTransId="{8982A36B-7FAB-4F04-8441-4AF8D412A750}" sibTransId="{07948899-95B7-45F1-92E2-B90BD4CDD09A}"/>
    <dgm:cxn modelId="{235042E9-4D99-43D6-A83E-4CEFE409627D}" type="presOf" srcId="{B0E55C03-8F18-427E-81AA-02454F369F32}" destId="{0B983D21-86EC-4278-A5B3-AE556D180504}" srcOrd="0" destOrd="0" presId="urn:microsoft.com/office/officeart/2005/8/layout/chart3"/>
    <dgm:cxn modelId="{585A7EDE-61C3-4761-A6BE-62FF20805191}" type="presOf" srcId="{31475AC6-686A-42FF-ACBD-B7F96D6DC410}" destId="{026D0393-6543-4C19-BD07-E7A2BEE2FCDE}" srcOrd="1" destOrd="0" presId="urn:microsoft.com/office/officeart/2005/8/layout/chart3"/>
    <dgm:cxn modelId="{45C1C108-6FD3-41BC-8FF4-A7F313E439A3}" srcId="{00EBA891-8044-44D7-960D-CA9B5958C103}" destId="{53C9A53B-968C-4953-BE90-31CF9BCFA0E4}" srcOrd="3" destOrd="0" parTransId="{C0AA455A-AB8E-47F9-AA77-E9D258E7EBF7}" sibTransId="{C6F47DEB-7598-4530-9992-69C56AC58EF8}"/>
    <dgm:cxn modelId="{4188C529-FC62-4C12-BD74-CB368B532C39}" type="presOf" srcId="{A3BEBF3F-0B0E-49AF-B50C-B7587A943A1A}" destId="{55A398ED-4472-4079-BB9A-C36F64830B76}" srcOrd="0" destOrd="0" presId="urn:microsoft.com/office/officeart/2005/8/layout/chart3"/>
    <dgm:cxn modelId="{1D5B3B85-4429-418B-A7EE-691B10D5A4D7}" srcId="{00EBA891-8044-44D7-960D-CA9B5958C103}" destId="{B0E55C03-8F18-427E-81AA-02454F369F32}" srcOrd="1" destOrd="0" parTransId="{FF2E9EBF-E871-4C5B-A7E8-CB0C58426A3B}" sibTransId="{2B85D331-C4BA-4264-B87F-1E95EC974C46}"/>
    <dgm:cxn modelId="{90A45329-D25E-4412-AF8B-2EB3823D46AC}" type="presOf" srcId="{B0E55C03-8F18-427E-81AA-02454F369F32}" destId="{EDF1F7E1-0523-4D30-B9A2-605D116E7D2B}" srcOrd="1" destOrd="0" presId="urn:microsoft.com/office/officeart/2005/8/layout/chart3"/>
    <dgm:cxn modelId="{FDF54C15-38E8-4F3A-ACA8-917B47974F21}" type="presOf" srcId="{00EBA891-8044-44D7-960D-CA9B5958C103}" destId="{D2045273-C972-4CAC-939B-D7A1A82E973D}" srcOrd="0" destOrd="0" presId="urn:microsoft.com/office/officeart/2005/8/layout/chart3"/>
    <dgm:cxn modelId="{F6A0365C-CA51-468B-B5C0-3B97E3790F13}" type="presOf" srcId="{A3BEBF3F-0B0E-49AF-B50C-B7587A943A1A}" destId="{EB7643E8-28D1-4AE6-AF8F-FADFD444CB05}" srcOrd="1" destOrd="0" presId="urn:microsoft.com/office/officeart/2005/8/layout/chart3"/>
    <dgm:cxn modelId="{5AF2E5A0-A6F1-4034-8CAA-0E1259445DBC}" type="presOf" srcId="{31475AC6-686A-42FF-ACBD-B7F96D6DC410}" destId="{34B3F5EF-201E-4E52-860D-93AAA63C3B6E}" srcOrd="0" destOrd="0" presId="urn:microsoft.com/office/officeart/2005/8/layout/chart3"/>
    <dgm:cxn modelId="{88F398A0-FC21-49BB-A901-8EE81E77D828}" srcId="{00EBA891-8044-44D7-960D-CA9B5958C103}" destId="{A3BEBF3F-0B0E-49AF-B50C-B7587A943A1A}" srcOrd="0" destOrd="0" parTransId="{C1DCCE7B-6D69-4553-AE92-71A35514BD97}" sibTransId="{F7219D90-93BC-447D-A0AC-9D0E739EA587}"/>
    <dgm:cxn modelId="{61712868-6CAB-4663-A97B-A682F116EE28}" type="presParOf" srcId="{D2045273-C972-4CAC-939B-D7A1A82E973D}" destId="{55A398ED-4472-4079-BB9A-C36F64830B76}" srcOrd="0" destOrd="0" presId="urn:microsoft.com/office/officeart/2005/8/layout/chart3"/>
    <dgm:cxn modelId="{1E0FC643-351E-4488-AC2D-A47AB6467DC8}" type="presParOf" srcId="{D2045273-C972-4CAC-939B-D7A1A82E973D}" destId="{EB7643E8-28D1-4AE6-AF8F-FADFD444CB05}" srcOrd="1" destOrd="0" presId="urn:microsoft.com/office/officeart/2005/8/layout/chart3"/>
    <dgm:cxn modelId="{5559DA62-F5B0-4278-BE93-E6547CCFD05E}" type="presParOf" srcId="{D2045273-C972-4CAC-939B-D7A1A82E973D}" destId="{0B983D21-86EC-4278-A5B3-AE556D180504}" srcOrd="2" destOrd="0" presId="urn:microsoft.com/office/officeart/2005/8/layout/chart3"/>
    <dgm:cxn modelId="{174F7665-0629-4C6A-B07B-F7B348CD1A5E}" type="presParOf" srcId="{D2045273-C972-4CAC-939B-D7A1A82E973D}" destId="{EDF1F7E1-0523-4D30-B9A2-605D116E7D2B}" srcOrd="3" destOrd="0" presId="urn:microsoft.com/office/officeart/2005/8/layout/chart3"/>
    <dgm:cxn modelId="{1A419F68-1FE1-4660-A844-DAEC8F0BC900}" type="presParOf" srcId="{D2045273-C972-4CAC-939B-D7A1A82E973D}" destId="{34B3F5EF-201E-4E52-860D-93AAA63C3B6E}" srcOrd="4" destOrd="0" presId="urn:microsoft.com/office/officeart/2005/8/layout/chart3"/>
    <dgm:cxn modelId="{B21EBC3E-9512-4377-97E4-2AD47A520CD3}" type="presParOf" srcId="{D2045273-C972-4CAC-939B-D7A1A82E973D}" destId="{026D0393-6543-4C19-BD07-E7A2BEE2FCDE}" srcOrd="5" destOrd="0" presId="urn:microsoft.com/office/officeart/2005/8/layout/chart3"/>
    <dgm:cxn modelId="{FC16F8CF-26BE-49AD-A327-4C2BC621C41E}" type="presParOf" srcId="{D2045273-C972-4CAC-939B-D7A1A82E973D}" destId="{8B29CE55-E9E2-43F4-BB1A-4ACDAEA49B9B}" srcOrd="6" destOrd="0" presId="urn:microsoft.com/office/officeart/2005/8/layout/chart3"/>
    <dgm:cxn modelId="{3D064C15-B3D2-4352-92BA-3170407B0CEB}" type="presParOf" srcId="{D2045273-C972-4CAC-939B-D7A1A82E973D}" destId="{1CC4C60B-DED1-44A9-84B2-089D49F80702}" srcOrd="7" destOrd="0" presId="urn:microsoft.com/office/officeart/2005/8/layout/chart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0EBA891-8044-44D7-960D-CA9B5958C10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3BEBF3F-0B0E-49AF-B50C-B7587A943A1A}">
      <dgm:prSet phldrT="[Text]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C1DCCE7B-6D69-4553-AE92-71A35514BD97}" type="parTrans" cxnId="{88F398A0-FC21-49BB-A901-8EE81E77D828}">
      <dgm:prSet/>
      <dgm:spPr/>
      <dgm:t>
        <a:bodyPr/>
        <a:lstStyle/>
        <a:p>
          <a:endParaRPr lang="en-US"/>
        </a:p>
      </dgm:t>
    </dgm:pt>
    <dgm:pt modelId="{F7219D90-93BC-447D-A0AC-9D0E739EA587}" type="sibTrans" cxnId="{88F398A0-FC21-49BB-A901-8EE81E77D828}">
      <dgm:prSet/>
      <dgm:spPr/>
      <dgm:t>
        <a:bodyPr/>
        <a:lstStyle/>
        <a:p>
          <a:endParaRPr lang="en-US"/>
        </a:p>
      </dgm:t>
    </dgm:pt>
    <dgm:pt modelId="{B0E55C03-8F18-427E-81AA-02454F369F32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FF2E9EBF-E871-4C5B-A7E8-CB0C58426A3B}" type="parTrans" cxnId="{1D5B3B85-4429-418B-A7EE-691B10D5A4D7}">
      <dgm:prSet/>
      <dgm:spPr/>
      <dgm:t>
        <a:bodyPr/>
        <a:lstStyle/>
        <a:p>
          <a:endParaRPr lang="en-US"/>
        </a:p>
      </dgm:t>
    </dgm:pt>
    <dgm:pt modelId="{2B85D331-C4BA-4264-B87F-1E95EC974C46}" type="sibTrans" cxnId="{1D5B3B85-4429-418B-A7EE-691B10D5A4D7}">
      <dgm:prSet/>
      <dgm:spPr/>
      <dgm:t>
        <a:bodyPr/>
        <a:lstStyle/>
        <a:p>
          <a:endParaRPr lang="en-US"/>
        </a:p>
      </dgm:t>
    </dgm:pt>
    <dgm:pt modelId="{53C9A53B-968C-4953-BE90-31CF9BCFA0E4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C0AA455A-AB8E-47F9-AA77-E9D258E7EBF7}" type="parTrans" cxnId="{45C1C108-6FD3-41BC-8FF4-A7F313E439A3}">
      <dgm:prSet/>
      <dgm:spPr/>
      <dgm:t>
        <a:bodyPr/>
        <a:lstStyle/>
        <a:p>
          <a:endParaRPr lang="en-US"/>
        </a:p>
      </dgm:t>
    </dgm:pt>
    <dgm:pt modelId="{C6F47DEB-7598-4530-9992-69C56AC58EF8}" type="sibTrans" cxnId="{45C1C108-6FD3-41BC-8FF4-A7F313E439A3}">
      <dgm:prSet/>
      <dgm:spPr/>
      <dgm:t>
        <a:bodyPr/>
        <a:lstStyle/>
        <a:p>
          <a:endParaRPr lang="en-US"/>
        </a:p>
      </dgm:t>
    </dgm:pt>
    <dgm:pt modelId="{31475AC6-686A-42FF-ACBD-B7F96D6DC410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8982A36B-7FAB-4F04-8441-4AF8D412A750}" type="parTrans" cxnId="{DD61FAD7-EF3D-424C-97A2-180AAC79833C}">
      <dgm:prSet/>
      <dgm:spPr/>
      <dgm:t>
        <a:bodyPr/>
        <a:lstStyle/>
        <a:p>
          <a:endParaRPr lang="en-US"/>
        </a:p>
      </dgm:t>
    </dgm:pt>
    <dgm:pt modelId="{07948899-95B7-45F1-92E2-B90BD4CDD09A}" type="sibTrans" cxnId="{DD61FAD7-EF3D-424C-97A2-180AAC79833C}">
      <dgm:prSet/>
      <dgm:spPr/>
      <dgm:t>
        <a:bodyPr/>
        <a:lstStyle/>
        <a:p>
          <a:endParaRPr lang="en-US"/>
        </a:p>
      </dgm:t>
    </dgm:pt>
    <dgm:pt modelId="{D2045273-C972-4CAC-939B-D7A1A82E973D}" type="pres">
      <dgm:prSet presAssocID="{00EBA891-8044-44D7-960D-CA9B5958C103}" presName="compositeShape" presStyleCnt="0">
        <dgm:presLayoutVars>
          <dgm:chMax val="7"/>
          <dgm:dir/>
          <dgm:resizeHandles val="exact"/>
        </dgm:presLayoutVars>
      </dgm:prSet>
      <dgm:spPr/>
    </dgm:pt>
    <dgm:pt modelId="{55A398ED-4472-4079-BB9A-C36F64830B76}" type="pres">
      <dgm:prSet presAssocID="{00EBA891-8044-44D7-960D-CA9B5958C103}" presName="wedge1" presStyleLbl="node1" presStyleIdx="0" presStyleCnt="4" custLinFactNeighborX="-4755" custLinFactNeighborY="3924"/>
      <dgm:spPr/>
      <dgm:t>
        <a:bodyPr/>
        <a:lstStyle/>
        <a:p>
          <a:endParaRPr lang="en-US"/>
        </a:p>
      </dgm:t>
    </dgm:pt>
    <dgm:pt modelId="{EB7643E8-28D1-4AE6-AF8F-FADFD444CB05}" type="pres">
      <dgm:prSet presAssocID="{00EBA891-8044-44D7-960D-CA9B5958C10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B983D21-86EC-4278-A5B3-AE556D180504}" type="pres">
      <dgm:prSet presAssocID="{00EBA891-8044-44D7-960D-CA9B5958C103}" presName="wedge2" presStyleLbl="node1" presStyleIdx="1" presStyleCnt="4"/>
      <dgm:spPr/>
      <dgm:t>
        <a:bodyPr/>
        <a:lstStyle/>
        <a:p>
          <a:endParaRPr lang="en-US"/>
        </a:p>
      </dgm:t>
    </dgm:pt>
    <dgm:pt modelId="{EDF1F7E1-0523-4D30-B9A2-605D116E7D2B}" type="pres">
      <dgm:prSet presAssocID="{00EBA891-8044-44D7-960D-CA9B5958C10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B3F5EF-201E-4E52-860D-93AAA63C3B6E}" type="pres">
      <dgm:prSet presAssocID="{00EBA891-8044-44D7-960D-CA9B5958C103}" presName="wedge3" presStyleLbl="node1" presStyleIdx="2" presStyleCnt="4"/>
      <dgm:spPr/>
    </dgm:pt>
    <dgm:pt modelId="{026D0393-6543-4C19-BD07-E7A2BEE2FCDE}" type="pres">
      <dgm:prSet presAssocID="{00EBA891-8044-44D7-960D-CA9B5958C10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B29CE55-E9E2-43F4-BB1A-4ACDAEA49B9B}" type="pres">
      <dgm:prSet presAssocID="{00EBA891-8044-44D7-960D-CA9B5958C103}" presName="wedge4" presStyleLbl="node1" presStyleIdx="3" presStyleCnt="4"/>
      <dgm:spPr/>
    </dgm:pt>
    <dgm:pt modelId="{1CC4C60B-DED1-44A9-84B2-089D49F80702}" type="pres">
      <dgm:prSet presAssocID="{00EBA891-8044-44D7-960D-CA9B5958C10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CD22963-529C-4C5F-9632-70CDEAF6D153}" type="presOf" srcId="{53C9A53B-968C-4953-BE90-31CF9BCFA0E4}" destId="{8B29CE55-E9E2-43F4-BB1A-4ACDAEA49B9B}" srcOrd="0" destOrd="0" presId="urn:microsoft.com/office/officeart/2005/8/layout/chart3"/>
    <dgm:cxn modelId="{FAF109F0-8A26-4E2C-B5F1-65AE31E66139}" type="presOf" srcId="{B0E55C03-8F18-427E-81AA-02454F369F32}" destId="{0B983D21-86EC-4278-A5B3-AE556D180504}" srcOrd="0" destOrd="0" presId="urn:microsoft.com/office/officeart/2005/8/layout/chart3"/>
    <dgm:cxn modelId="{B33E9AAA-0565-46F2-8777-4033A5AD9C08}" type="presOf" srcId="{A3BEBF3F-0B0E-49AF-B50C-B7587A943A1A}" destId="{EB7643E8-28D1-4AE6-AF8F-FADFD444CB05}" srcOrd="1" destOrd="0" presId="urn:microsoft.com/office/officeart/2005/8/layout/chart3"/>
    <dgm:cxn modelId="{DD61FAD7-EF3D-424C-97A2-180AAC79833C}" srcId="{00EBA891-8044-44D7-960D-CA9B5958C103}" destId="{31475AC6-686A-42FF-ACBD-B7F96D6DC410}" srcOrd="2" destOrd="0" parTransId="{8982A36B-7FAB-4F04-8441-4AF8D412A750}" sibTransId="{07948899-95B7-45F1-92E2-B90BD4CDD09A}"/>
    <dgm:cxn modelId="{9BAE022C-D103-4114-A512-5C962F1AD689}" type="presOf" srcId="{31475AC6-686A-42FF-ACBD-B7F96D6DC410}" destId="{026D0393-6543-4C19-BD07-E7A2BEE2FCDE}" srcOrd="1" destOrd="0" presId="urn:microsoft.com/office/officeart/2005/8/layout/chart3"/>
    <dgm:cxn modelId="{E7B4BC62-425F-4CDB-9048-D0382699B948}" type="presOf" srcId="{B0E55C03-8F18-427E-81AA-02454F369F32}" destId="{EDF1F7E1-0523-4D30-B9A2-605D116E7D2B}" srcOrd="1" destOrd="0" presId="urn:microsoft.com/office/officeart/2005/8/layout/chart3"/>
    <dgm:cxn modelId="{45C1C108-6FD3-41BC-8FF4-A7F313E439A3}" srcId="{00EBA891-8044-44D7-960D-CA9B5958C103}" destId="{53C9A53B-968C-4953-BE90-31CF9BCFA0E4}" srcOrd="3" destOrd="0" parTransId="{C0AA455A-AB8E-47F9-AA77-E9D258E7EBF7}" sibTransId="{C6F47DEB-7598-4530-9992-69C56AC58EF8}"/>
    <dgm:cxn modelId="{2A390E97-3E62-4BFE-A23A-B32856990F82}" type="presOf" srcId="{53C9A53B-968C-4953-BE90-31CF9BCFA0E4}" destId="{1CC4C60B-DED1-44A9-84B2-089D49F80702}" srcOrd="1" destOrd="0" presId="urn:microsoft.com/office/officeart/2005/8/layout/chart3"/>
    <dgm:cxn modelId="{1D5B3B85-4429-418B-A7EE-691B10D5A4D7}" srcId="{00EBA891-8044-44D7-960D-CA9B5958C103}" destId="{B0E55C03-8F18-427E-81AA-02454F369F32}" srcOrd="1" destOrd="0" parTransId="{FF2E9EBF-E871-4C5B-A7E8-CB0C58426A3B}" sibTransId="{2B85D331-C4BA-4264-B87F-1E95EC974C46}"/>
    <dgm:cxn modelId="{939DF903-FBCD-4D2F-A00A-4B2E8E9E749A}" type="presOf" srcId="{00EBA891-8044-44D7-960D-CA9B5958C103}" destId="{D2045273-C972-4CAC-939B-D7A1A82E973D}" srcOrd="0" destOrd="0" presId="urn:microsoft.com/office/officeart/2005/8/layout/chart3"/>
    <dgm:cxn modelId="{4B20895D-7D3F-49C1-86AE-AE544E25D417}" type="presOf" srcId="{A3BEBF3F-0B0E-49AF-B50C-B7587A943A1A}" destId="{55A398ED-4472-4079-BB9A-C36F64830B76}" srcOrd="0" destOrd="0" presId="urn:microsoft.com/office/officeart/2005/8/layout/chart3"/>
    <dgm:cxn modelId="{6A5F08DD-AC66-4F5D-9852-BEB41AAE3693}" type="presOf" srcId="{31475AC6-686A-42FF-ACBD-B7F96D6DC410}" destId="{34B3F5EF-201E-4E52-860D-93AAA63C3B6E}" srcOrd="0" destOrd="0" presId="urn:microsoft.com/office/officeart/2005/8/layout/chart3"/>
    <dgm:cxn modelId="{88F398A0-FC21-49BB-A901-8EE81E77D828}" srcId="{00EBA891-8044-44D7-960D-CA9B5958C103}" destId="{A3BEBF3F-0B0E-49AF-B50C-B7587A943A1A}" srcOrd="0" destOrd="0" parTransId="{C1DCCE7B-6D69-4553-AE92-71A35514BD97}" sibTransId="{F7219D90-93BC-447D-A0AC-9D0E739EA587}"/>
    <dgm:cxn modelId="{2CC601ED-C049-4B69-B9BB-AADCE6EEAB90}" type="presParOf" srcId="{D2045273-C972-4CAC-939B-D7A1A82E973D}" destId="{55A398ED-4472-4079-BB9A-C36F64830B76}" srcOrd="0" destOrd="0" presId="urn:microsoft.com/office/officeart/2005/8/layout/chart3"/>
    <dgm:cxn modelId="{CD5B2DB9-F66E-4727-A082-CCEBE50B43F5}" type="presParOf" srcId="{D2045273-C972-4CAC-939B-D7A1A82E973D}" destId="{EB7643E8-28D1-4AE6-AF8F-FADFD444CB05}" srcOrd="1" destOrd="0" presId="urn:microsoft.com/office/officeart/2005/8/layout/chart3"/>
    <dgm:cxn modelId="{57CC974C-A95B-4CDC-9445-7EE8B3FDFB75}" type="presParOf" srcId="{D2045273-C972-4CAC-939B-D7A1A82E973D}" destId="{0B983D21-86EC-4278-A5B3-AE556D180504}" srcOrd="2" destOrd="0" presId="urn:microsoft.com/office/officeart/2005/8/layout/chart3"/>
    <dgm:cxn modelId="{A83C2C6D-7E78-49C1-BF33-D750FCBE6D50}" type="presParOf" srcId="{D2045273-C972-4CAC-939B-D7A1A82E973D}" destId="{EDF1F7E1-0523-4D30-B9A2-605D116E7D2B}" srcOrd="3" destOrd="0" presId="urn:microsoft.com/office/officeart/2005/8/layout/chart3"/>
    <dgm:cxn modelId="{E06A3242-BEB6-4A45-B544-2DD0518DEAD2}" type="presParOf" srcId="{D2045273-C972-4CAC-939B-D7A1A82E973D}" destId="{34B3F5EF-201E-4E52-860D-93AAA63C3B6E}" srcOrd="4" destOrd="0" presId="urn:microsoft.com/office/officeart/2005/8/layout/chart3"/>
    <dgm:cxn modelId="{3A93F261-5F88-435E-A343-C79F416532FB}" type="presParOf" srcId="{D2045273-C972-4CAC-939B-D7A1A82E973D}" destId="{026D0393-6543-4C19-BD07-E7A2BEE2FCDE}" srcOrd="5" destOrd="0" presId="urn:microsoft.com/office/officeart/2005/8/layout/chart3"/>
    <dgm:cxn modelId="{81E1C932-0BCA-4163-9ACF-48ADD5D71D48}" type="presParOf" srcId="{D2045273-C972-4CAC-939B-D7A1A82E973D}" destId="{8B29CE55-E9E2-43F4-BB1A-4ACDAEA49B9B}" srcOrd="6" destOrd="0" presId="urn:microsoft.com/office/officeart/2005/8/layout/chart3"/>
    <dgm:cxn modelId="{96F4C58A-7B73-47EB-A786-8239D3684070}" type="presParOf" srcId="{D2045273-C972-4CAC-939B-D7A1A82E973D}" destId="{1CC4C60B-DED1-44A9-84B2-089D49F80702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00EBA891-8044-44D7-960D-CA9B5958C10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3BEBF3F-0B0E-49AF-B50C-B7587A943A1A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1DCCE7B-6D69-4553-AE92-71A35514BD97}" type="parTrans" cxnId="{88F398A0-FC21-49BB-A901-8EE81E77D828}">
      <dgm:prSet/>
      <dgm:spPr/>
      <dgm:t>
        <a:bodyPr/>
        <a:lstStyle/>
        <a:p>
          <a:endParaRPr lang="en-US"/>
        </a:p>
      </dgm:t>
    </dgm:pt>
    <dgm:pt modelId="{F7219D90-93BC-447D-A0AC-9D0E739EA587}" type="sibTrans" cxnId="{88F398A0-FC21-49BB-A901-8EE81E77D828}">
      <dgm:prSet/>
      <dgm:spPr/>
      <dgm:t>
        <a:bodyPr/>
        <a:lstStyle/>
        <a:p>
          <a:endParaRPr lang="en-US"/>
        </a:p>
      </dgm:t>
    </dgm:pt>
    <dgm:pt modelId="{B0E55C03-8F18-427E-81AA-02454F369F32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FF2E9EBF-E871-4C5B-A7E8-CB0C58426A3B}" type="parTrans" cxnId="{1D5B3B85-4429-418B-A7EE-691B10D5A4D7}">
      <dgm:prSet/>
      <dgm:spPr/>
      <dgm:t>
        <a:bodyPr/>
        <a:lstStyle/>
        <a:p>
          <a:endParaRPr lang="en-US"/>
        </a:p>
      </dgm:t>
    </dgm:pt>
    <dgm:pt modelId="{2B85D331-C4BA-4264-B87F-1E95EC974C46}" type="sibTrans" cxnId="{1D5B3B85-4429-418B-A7EE-691B10D5A4D7}">
      <dgm:prSet/>
      <dgm:spPr/>
      <dgm:t>
        <a:bodyPr/>
        <a:lstStyle/>
        <a:p>
          <a:endParaRPr lang="en-US"/>
        </a:p>
      </dgm:t>
    </dgm:pt>
    <dgm:pt modelId="{53C9A53B-968C-4953-BE90-31CF9BCFA0E4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0AA455A-AB8E-47F9-AA77-E9D258E7EBF7}" type="parTrans" cxnId="{45C1C108-6FD3-41BC-8FF4-A7F313E439A3}">
      <dgm:prSet/>
      <dgm:spPr/>
      <dgm:t>
        <a:bodyPr/>
        <a:lstStyle/>
        <a:p>
          <a:endParaRPr lang="en-US"/>
        </a:p>
      </dgm:t>
    </dgm:pt>
    <dgm:pt modelId="{C6F47DEB-7598-4530-9992-69C56AC58EF8}" type="sibTrans" cxnId="{45C1C108-6FD3-41BC-8FF4-A7F313E439A3}">
      <dgm:prSet/>
      <dgm:spPr/>
      <dgm:t>
        <a:bodyPr/>
        <a:lstStyle/>
        <a:p>
          <a:endParaRPr lang="en-US"/>
        </a:p>
      </dgm:t>
    </dgm:pt>
    <dgm:pt modelId="{31475AC6-686A-42FF-ACBD-B7F96D6DC410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8982A36B-7FAB-4F04-8441-4AF8D412A750}" type="parTrans" cxnId="{DD61FAD7-EF3D-424C-97A2-180AAC79833C}">
      <dgm:prSet/>
      <dgm:spPr/>
      <dgm:t>
        <a:bodyPr/>
        <a:lstStyle/>
        <a:p>
          <a:endParaRPr lang="en-US"/>
        </a:p>
      </dgm:t>
    </dgm:pt>
    <dgm:pt modelId="{07948899-95B7-45F1-92E2-B90BD4CDD09A}" type="sibTrans" cxnId="{DD61FAD7-EF3D-424C-97A2-180AAC79833C}">
      <dgm:prSet/>
      <dgm:spPr/>
      <dgm:t>
        <a:bodyPr/>
        <a:lstStyle/>
        <a:p>
          <a:endParaRPr lang="en-US"/>
        </a:p>
      </dgm:t>
    </dgm:pt>
    <dgm:pt modelId="{D2045273-C972-4CAC-939B-D7A1A82E973D}" type="pres">
      <dgm:prSet presAssocID="{00EBA891-8044-44D7-960D-CA9B5958C103}" presName="compositeShape" presStyleCnt="0">
        <dgm:presLayoutVars>
          <dgm:chMax val="7"/>
          <dgm:dir/>
          <dgm:resizeHandles val="exact"/>
        </dgm:presLayoutVars>
      </dgm:prSet>
      <dgm:spPr/>
    </dgm:pt>
    <dgm:pt modelId="{55A398ED-4472-4079-BB9A-C36F64830B76}" type="pres">
      <dgm:prSet presAssocID="{00EBA891-8044-44D7-960D-CA9B5958C103}" presName="wedge1" presStyleLbl="node1" presStyleIdx="0" presStyleCnt="4" custLinFactNeighborX="-4755" custLinFactNeighborY="3924"/>
      <dgm:spPr/>
      <dgm:t>
        <a:bodyPr/>
        <a:lstStyle/>
        <a:p>
          <a:endParaRPr lang="en-US"/>
        </a:p>
      </dgm:t>
    </dgm:pt>
    <dgm:pt modelId="{EB7643E8-28D1-4AE6-AF8F-FADFD444CB05}" type="pres">
      <dgm:prSet presAssocID="{00EBA891-8044-44D7-960D-CA9B5958C10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B983D21-86EC-4278-A5B3-AE556D180504}" type="pres">
      <dgm:prSet presAssocID="{00EBA891-8044-44D7-960D-CA9B5958C103}" presName="wedge2" presStyleLbl="node1" presStyleIdx="1" presStyleCnt="4"/>
      <dgm:spPr/>
      <dgm:t>
        <a:bodyPr/>
        <a:lstStyle/>
        <a:p>
          <a:endParaRPr lang="en-US"/>
        </a:p>
      </dgm:t>
    </dgm:pt>
    <dgm:pt modelId="{EDF1F7E1-0523-4D30-B9A2-605D116E7D2B}" type="pres">
      <dgm:prSet presAssocID="{00EBA891-8044-44D7-960D-CA9B5958C10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B3F5EF-201E-4E52-860D-93AAA63C3B6E}" type="pres">
      <dgm:prSet presAssocID="{00EBA891-8044-44D7-960D-CA9B5958C103}" presName="wedge3" presStyleLbl="node1" presStyleIdx="2" presStyleCnt="4"/>
      <dgm:spPr/>
    </dgm:pt>
    <dgm:pt modelId="{026D0393-6543-4C19-BD07-E7A2BEE2FCDE}" type="pres">
      <dgm:prSet presAssocID="{00EBA891-8044-44D7-960D-CA9B5958C10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B29CE55-E9E2-43F4-BB1A-4ACDAEA49B9B}" type="pres">
      <dgm:prSet presAssocID="{00EBA891-8044-44D7-960D-CA9B5958C103}" presName="wedge4" presStyleLbl="node1" presStyleIdx="3" presStyleCnt="4"/>
      <dgm:spPr/>
    </dgm:pt>
    <dgm:pt modelId="{1CC4C60B-DED1-44A9-84B2-089D49F80702}" type="pres">
      <dgm:prSet presAssocID="{00EBA891-8044-44D7-960D-CA9B5958C10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D91ED4E-C419-47B9-A957-9771CCA98D38}" type="presOf" srcId="{53C9A53B-968C-4953-BE90-31CF9BCFA0E4}" destId="{8B29CE55-E9E2-43F4-BB1A-4ACDAEA49B9B}" srcOrd="0" destOrd="0" presId="urn:microsoft.com/office/officeart/2005/8/layout/chart3"/>
    <dgm:cxn modelId="{9B4C783F-6B30-4BB3-B16A-968A3A6243F2}" type="presOf" srcId="{B0E55C03-8F18-427E-81AA-02454F369F32}" destId="{0B983D21-86EC-4278-A5B3-AE556D180504}" srcOrd="0" destOrd="0" presId="urn:microsoft.com/office/officeart/2005/8/layout/chart3"/>
    <dgm:cxn modelId="{9D019D43-B7CC-426D-B325-0FA5161E97C5}" type="presOf" srcId="{31475AC6-686A-42FF-ACBD-B7F96D6DC410}" destId="{026D0393-6543-4C19-BD07-E7A2BEE2FCDE}" srcOrd="1" destOrd="0" presId="urn:microsoft.com/office/officeart/2005/8/layout/chart3"/>
    <dgm:cxn modelId="{DD61FAD7-EF3D-424C-97A2-180AAC79833C}" srcId="{00EBA891-8044-44D7-960D-CA9B5958C103}" destId="{31475AC6-686A-42FF-ACBD-B7F96D6DC410}" srcOrd="2" destOrd="0" parTransId="{8982A36B-7FAB-4F04-8441-4AF8D412A750}" sibTransId="{07948899-95B7-45F1-92E2-B90BD4CDD09A}"/>
    <dgm:cxn modelId="{45C1C108-6FD3-41BC-8FF4-A7F313E439A3}" srcId="{00EBA891-8044-44D7-960D-CA9B5958C103}" destId="{53C9A53B-968C-4953-BE90-31CF9BCFA0E4}" srcOrd="3" destOrd="0" parTransId="{C0AA455A-AB8E-47F9-AA77-E9D258E7EBF7}" sibTransId="{C6F47DEB-7598-4530-9992-69C56AC58EF8}"/>
    <dgm:cxn modelId="{FA17916B-9D23-4D64-9733-16AFFAA88FB0}" type="presOf" srcId="{A3BEBF3F-0B0E-49AF-B50C-B7587A943A1A}" destId="{EB7643E8-28D1-4AE6-AF8F-FADFD444CB05}" srcOrd="1" destOrd="0" presId="urn:microsoft.com/office/officeart/2005/8/layout/chart3"/>
    <dgm:cxn modelId="{1D5B3B85-4429-418B-A7EE-691B10D5A4D7}" srcId="{00EBA891-8044-44D7-960D-CA9B5958C103}" destId="{B0E55C03-8F18-427E-81AA-02454F369F32}" srcOrd="1" destOrd="0" parTransId="{FF2E9EBF-E871-4C5B-A7E8-CB0C58426A3B}" sibTransId="{2B85D331-C4BA-4264-B87F-1E95EC974C46}"/>
    <dgm:cxn modelId="{8BC7424F-63A7-4DB0-804E-8C1332050B20}" type="presOf" srcId="{31475AC6-686A-42FF-ACBD-B7F96D6DC410}" destId="{34B3F5EF-201E-4E52-860D-93AAA63C3B6E}" srcOrd="0" destOrd="0" presId="urn:microsoft.com/office/officeart/2005/8/layout/chart3"/>
    <dgm:cxn modelId="{0837BCF0-96F0-4359-8779-A12F89FB1BAA}" type="presOf" srcId="{A3BEBF3F-0B0E-49AF-B50C-B7587A943A1A}" destId="{55A398ED-4472-4079-BB9A-C36F64830B76}" srcOrd="0" destOrd="0" presId="urn:microsoft.com/office/officeart/2005/8/layout/chart3"/>
    <dgm:cxn modelId="{103FC64D-FCB1-49F5-8787-ACE18479AA59}" type="presOf" srcId="{53C9A53B-968C-4953-BE90-31CF9BCFA0E4}" destId="{1CC4C60B-DED1-44A9-84B2-089D49F80702}" srcOrd="1" destOrd="0" presId="urn:microsoft.com/office/officeart/2005/8/layout/chart3"/>
    <dgm:cxn modelId="{CCAE43C1-5DC0-4CFF-ACBD-01A9867FA41C}" type="presOf" srcId="{B0E55C03-8F18-427E-81AA-02454F369F32}" destId="{EDF1F7E1-0523-4D30-B9A2-605D116E7D2B}" srcOrd="1" destOrd="0" presId="urn:microsoft.com/office/officeart/2005/8/layout/chart3"/>
    <dgm:cxn modelId="{88F398A0-FC21-49BB-A901-8EE81E77D828}" srcId="{00EBA891-8044-44D7-960D-CA9B5958C103}" destId="{A3BEBF3F-0B0E-49AF-B50C-B7587A943A1A}" srcOrd="0" destOrd="0" parTransId="{C1DCCE7B-6D69-4553-AE92-71A35514BD97}" sibTransId="{F7219D90-93BC-447D-A0AC-9D0E739EA587}"/>
    <dgm:cxn modelId="{FC35F187-C83B-492F-8FCF-739F6759364D}" type="presOf" srcId="{00EBA891-8044-44D7-960D-CA9B5958C103}" destId="{D2045273-C972-4CAC-939B-D7A1A82E973D}" srcOrd="0" destOrd="0" presId="urn:microsoft.com/office/officeart/2005/8/layout/chart3"/>
    <dgm:cxn modelId="{06FCC0FB-F9E5-465C-862E-EA6FCB86A19F}" type="presParOf" srcId="{D2045273-C972-4CAC-939B-D7A1A82E973D}" destId="{55A398ED-4472-4079-BB9A-C36F64830B76}" srcOrd="0" destOrd="0" presId="urn:microsoft.com/office/officeart/2005/8/layout/chart3"/>
    <dgm:cxn modelId="{10E08859-58F7-4E45-91A4-2D452ADEB09F}" type="presParOf" srcId="{D2045273-C972-4CAC-939B-D7A1A82E973D}" destId="{EB7643E8-28D1-4AE6-AF8F-FADFD444CB05}" srcOrd="1" destOrd="0" presId="urn:microsoft.com/office/officeart/2005/8/layout/chart3"/>
    <dgm:cxn modelId="{A9E4E340-33B6-4EBF-9C03-188AF1E98CE9}" type="presParOf" srcId="{D2045273-C972-4CAC-939B-D7A1A82E973D}" destId="{0B983D21-86EC-4278-A5B3-AE556D180504}" srcOrd="2" destOrd="0" presId="urn:microsoft.com/office/officeart/2005/8/layout/chart3"/>
    <dgm:cxn modelId="{712B8CE1-49ED-47E3-B392-F42C0A810B90}" type="presParOf" srcId="{D2045273-C972-4CAC-939B-D7A1A82E973D}" destId="{EDF1F7E1-0523-4D30-B9A2-605D116E7D2B}" srcOrd="3" destOrd="0" presId="urn:microsoft.com/office/officeart/2005/8/layout/chart3"/>
    <dgm:cxn modelId="{EDAA90ED-6778-40A5-BDC9-86C0F739589F}" type="presParOf" srcId="{D2045273-C972-4CAC-939B-D7A1A82E973D}" destId="{34B3F5EF-201E-4E52-860D-93AAA63C3B6E}" srcOrd="4" destOrd="0" presId="urn:microsoft.com/office/officeart/2005/8/layout/chart3"/>
    <dgm:cxn modelId="{D7D1DB92-CA72-43A4-83D4-5963A5427806}" type="presParOf" srcId="{D2045273-C972-4CAC-939B-D7A1A82E973D}" destId="{026D0393-6543-4C19-BD07-E7A2BEE2FCDE}" srcOrd="5" destOrd="0" presId="urn:microsoft.com/office/officeart/2005/8/layout/chart3"/>
    <dgm:cxn modelId="{DE775177-7792-4AB7-BAAC-8F3D83A6695A}" type="presParOf" srcId="{D2045273-C972-4CAC-939B-D7A1A82E973D}" destId="{8B29CE55-E9E2-43F4-BB1A-4ACDAEA49B9B}" srcOrd="6" destOrd="0" presId="urn:microsoft.com/office/officeart/2005/8/layout/chart3"/>
    <dgm:cxn modelId="{A46473A7-95BC-4CE7-AAA7-B894E0E5084C}" type="presParOf" srcId="{D2045273-C972-4CAC-939B-D7A1A82E973D}" destId="{1CC4C60B-DED1-44A9-84B2-089D49F80702}" srcOrd="7" destOrd="0" presId="urn:microsoft.com/office/officeart/2005/8/layout/chart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0EBA891-8044-44D7-960D-CA9B5958C10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3BEBF3F-0B0E-49AF-B50C-B7587A943A1A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1DCCE7B-6D69-4553-AE92-71A35514BD97}" type="parTrans" cxnId="{88F398A0-FC21-49BB-A901-8EE81E77D828}">
      <dgm:prSet/>
      <dgm:spPr/>
      <dgm:t>
        <a:bodyPr/>
        <a:lstStyle/>
        <a:p>
          <a:endParaRPr lang="en-US"/>
        </a:p>
      </dgm:t>
    </dgm:pt>
    <dgm:pt modelId="{F7219D90-93BC-447D-A0AC-9D0E739EA587}" type="sibTrans" cxnId="{88F398A0-FC21-49BB-A901-8EE81E77D828}">
      <dgm:prSet/>
      <dgm:spPr/>
      <dgm:t>
        <a:bodyPr/>
        <a:lstStyle/>
        <a:p>
          <a:endParaRPr lang="en-US"/>
        </a:p>
      </dgm:t>
    </dgm:pt>
    <dgm:pt modelId="{B0E55C03-8F18-427E-81AA-02454F369F32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FF2E9EBF-E871-4C5B-A7E8-CB0C58426A3B}" type="parTrans" cxnId="{1D5B3B85-4429-418B-A7EE-691B10D5A4D7}">
      <dgm:prSet/>
      <dgm:spPr/>
      <dgm:t>
        <a:bodyPr/>
        <a:lstStyle/>
        <a:p>
          <a:endParaRPr lang="en-US"/>
        </a:p>
      </dgm:t>
    </dgm:pt>
    <dgm:pt modelId="{2B85D331-C4BA-4264-B87F-1E95EC974C46}" type="sibTrans" cxnId="{1D5B3B85-4429-418B-A7EE-691B10D5A4D7}">
      <dgm:prSet/>
      <dgm:spPr/>
      <dgm:t>
        <a:bodyPr/>
        <a:lstStyle/>
        <a:p>
          <a:endParaRPr lang="en-US"/>
        </a:p>
      </dgm:t>
    </dgm:pt>
    <dgm:pt modelId="{53C9A53B-968C-4953-BE90-31CF9BCFA0E4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0AA455A-AB8E-47F9-AA77-E9D258E7EBF7}" type="parTrans" cxnId="{45C1C108-6FD3-41BC-8FF4-A7F313E439A3}">
      <dgm:prSet/>
      <dgm:spPr/>
      <dgm:t>
        <a:bodyPr/>
        <a:lstStyle/>
        <a:p>
          <a:endParaRPr lang="en-US"/>
        </a:p>
      </dgm:t>
    </dgm:pt>
    <dgm:pt modelId="{C6F47DEB-7598-4530-9992-69C56AC58EF8}" type="sibTrans" cxnId="{45C1C108-6FD3-41BC-8FF4-A7F313E439A3}">
      <dgm:prSet/>
      <dgm:spPr/>
      <dgm:t>
        <a:bodyPr/>
        <a:lstStyle/>
        <a:p>
          <a:endParaRPr lang="en-US"/>
        </a:p>
      </dgm:t>
    </dgm:pt>
    <dgm:pt modelId="{31475AC6-686A-42FF-ACBD-B7F96D6DC410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8982A36B-7FAB-4F04-8441-4AF8D412A750}" type="parTrans" cxnId="{DD61FAD7-EF3D-424C-97A2-180AAC79833C}">
      <dgm:prSet/>
      <dgm:spPr/>
      <dgm:t>
        <a:bodyPr/>
        <a:lstStyle/>
        <a:p>
          <a:endParaRPr lang="en-US"/>
        </a:p>
      </dgm:t>
    </dgm:pt>
    <dgm:pt modelId="{07948899-95B7-45F1-92E2-B90BD4CDD09A}" type="sibTrans" cxnId="{DD61FAD7-EF3D-424C-97A2-180AAC79833C}">
      <dgm:prSet/>
      <dgm:spPr/>
      <dgm:t>
        <a:bodyPr/>
        <a:lstStyle/>
        <a:p>
          <a:endParaRPr lang="en-US"/>
        </a:p>
      </dgm:t>
    </dgm:pt>
    <dgm:pt modelId="{D2045273-C972-4CAC-939B-D7A1A82E973D}" type="pres">
      <dgm:prSet presAssocID="{00EBA891-8044-44D7-960D-CA9B5958C103}" presName="compositeShape" presStyleCnt="0">
        <dgm:presLayoutVars>
          <dgm:chMax val="7"/>
          <dgm:dir/>
          <dgm:resizeHandles val="exact"/>
        </dgm:presLayoutVars>
      </dgm:prSet>
      <dgm:spPr/>
    </dgm:pt>
    <dgm:pt modelId="{55A398ED-4472-4079-BB9A-C36F64830B76}" type="pres">
      <dgm:prSet presAssocID="{00EBA891-8044-44D7-960D-CA9B5958C103}" presName="wedge1" presStyleLbl="node1" presStyleIdx="0" presStyleCnt="4" custLinFactNeighborX="-4755" custLinFactNeighborY="3924"/>
      <dgm:spPr/>
      <dgm:t>
        <a:bodyPr/>
        <a:lstStyle/>
        <a:p>
          <a:endParaRPr lang="en-US"/>
        </a:p>
      </dgm:t>
    </dgm:pt>
    <dgm:pt modelId="{EB7643E8-28D1-4AE6-AF8F-FADFD444CB05}" type="pres">
      <dgm:prSet presAssocID="{00EBA891-8044-44D7-960D-CA9B5958C10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B983D21-86EC-4278-A5B3-AE556D180504}" type="pres">
      <dgm:prSet presAssocID="{00EBA891-8044-44D7-960D-CA9B5958C103}" presName="wedge2" presStyleLbl="node1" presStyleIdx="1" presStyleCnt="4"/>
      <dgm:spPr/>
      <dgm:t>
        <a:bodyPr/>
        <a:lstStyle/>
        <a:p>
          <a:endParaRPr lang="en-US"/>
        </a:p>
      </dgm:t>
    </dgm:pt>
    <dgm:pt modelId="{EDF1F7E1-0523-4D30-B9A2-605D116E7D2B}" type="pres">
      <dgm:prSet presAssocID="{00EBA891-8044-44D7-960D-CA9B5958C10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B3F5EF-201E-4E52-860D-93AAA63C3B6E}" type="pres">
      <dgm:prSet presAssocID="{00EBA891-8044-44D7-960D-CA9B5958C103}" presName="wedge3" presStyleLbl="node1" presStyleIdx="2" presStyleCnt="4"/>
      <dgm:spPr/>
      <dgm:t>
        <a:bodyPr/>
        <a:lstStyle/>
        <a:p>
          <a:endParaRPr lang="en-US"/>
        </a:p>
      </dgm:t>
    </dgm:pt>
    <dgm:pt modelId="{026D0393-6543-4C19-BD07-E7A2BEE2FCDE}" type="pres">
      <dgm:prSet presAssocID="{00EBA891-8044-44D7-960D-CA9B5958C10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B29CE55-E9E2-43F4-BB1A-4ACDAEA49B9B}" type="pres">
      <dgm:prSet presAssocID="{00EBA891-8044-44D7-960D-CA9B5958C103}" presName="wedge4" presStyleLbl="node1" presStyleIdx="3" presStyleCnt="4"/>
      <dgm:spPr/>
    </dgm:pt>
    <dgm:pt modelId="{1CC4C60B-DED1-44A9-84B2-089D49F80702}" type="pres">
      <dgm:prSet presAssocID="{00EBA891-8044-44D7-960D-CA9B5958C10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F0F1D77-BD4A-4538-A32A-905B1366CCC7}" type="presOf" srcId="{53C9A53B-968C-4953-BE90-31CF9BCFA0E4}" destId="{1CC4C60B-DED1-44A9-84B2-089D49F80702}" srcOrd="1" destOrd="0" presId="urn:microsoft.com/office/officeart/2005/8/layout/chart3"/>
    <dgm:cxn modelId="{DD61FAD7-EF3D-424C-97A2-180AAC79833C}" srcId="{00EBA891-8044-44D7-960D-CA9B5958C103}" destId="{31475AC6-686A-42FF-ACBD-B7F96D6DC410}" srcOrd="2" destOrd="0" parTransId="{8982A36B-7FAB-4F04-8441-4AF8D412A750}" sibTransId="{07948899-95B7-45F1-92E2-B90BD4CDD09A}"/>
    <dgm:cxn modelId="{45C1C108-6FD3-41BC-8FF4-A7F313E439A3}" srcId="{00EBA891-8044-44D7-960D-CA9B5958C103}" destId="{53C9A53B-968C-4953-BE90-31CF9BCFA0E4}" srcOrd="3" destOrd="0" parTransId="{C0AA455A-AB8E-47F9-AA77-E9D258E7EBF7}" sibTransId="{C6F47DEB-7598-4530-9992-69C56AC58EF8}"/>
    <dgm:cxn modelId="{F6A51245-40E1-44DF-B3D7-C6513CD0D63D}" type="presOf" srcId="{A3BEBF3F-0B0E-49AF-B50C-B7587A943A1A}" destId="{55A398ED-4472-4079-BB9A-C36F64830B76}" srcOrd="0" destOrd="0" presId="urn:microsoft.com/office/officeart/2005/8/layout/chart3"/>
    <dgm:cxn modelId="{57667AA1-0864-46DA-9D67-0EA41F9B7736}" type="presOf" srcId="{A3BEBF3F-0B0E-49AF-B50C-B7587A943A1A}" destId="{EB7643E8-28D1-4AE6-AF8F-FADFD444CB05}" srcOrd="1" destOrd="0" presId="urn:microsoft.com/office/officeart/2005/8/layout/chart3"/>
    <dgm:cxn modelId="{1D5B3B85-4429-418B-A7EE-691B10D5A4D7}" srcId="{00EBA891-8044-44D7-960D-CA9B5958C103}" destId="{B0E55C03-8F18-427E-81AA-02454F369F32}" srcOrd="1" destOrd="0" parTransId="{FF2E9EBF-E871-4C5B-A7E8-CB0C58426A3B}" sibTransId="{2B85D331-C4BA-4264-B87F-1E95EC974C46}"/>
    <dgm:cxn modelId="{6A378992-371A-4DF8-B7E8-A8BB64FF255B}" type="presOf" srcId="{B0E55C03-8F18-427E-81AA-02454F369F32}" destId="{EDF1F7E1-0523-4D30-B9A2-605D116E7D2B}" srcOrd="1" destOrd="0" presId="urn:microsoft.com/office/officeart/2005/8/layout/chart3"/>
    <dgm:cxn modelId="{32152CFD-3DEB-40C3-ABE5-14F6EC73EFCD}" type="presOf" srcId="{B0E55C03-8F18-427E-81AA-02454F369F32}" destId="{0B983D21-86EC-4278-A5B3-AE556D180504}" srcOrd="0" destOrd="0" presId="urn:microsoft.com/office/officeart/2005/8/layout/chart3"/>
    <dgm:cxn modelId="{06AA8184-D700-4FBE-8A65-694B1D4FC4CD}" type="presOf" srcId="{53C9A53B-968C-4953-BE90-31CF9BCFA0E4}" destId="{8B29CE55-E9E2-43F4-BB1A-4ACDAEA49B9B}" srcOrd="0" destOrd="0" presId="urn:microsoft.com/office/officeart/2005/8/layout/chart3"/>
    <dgm:cxn modelId="{ED91F11B-FE2B-425B-BC95-7570C412EF00}" type="presOf" srcId="{31475AC6-686A-42FF-ACBD-B7F96D6DC410}" destId="{34B3F5EF-201E-4E52-860D-93AAA63C3B6E}" srcOrd="0" destOrd="0" presId="urn:microsoft.com/office/officeart/2005/8/layout/chart3"/>
    <dgm:cxn modelId="{F4ADCFCE-BB04-46A9-8DA4-96E3FC69EB8E}" type="presOf" srcId="{31475AC6-686A-42FF-ACBD-B7F96D6DC410}" destId="{026D0393-6543-4C19-BD07-E7A2BEE2FCDE}" srcOrd="1" destOrd="0" presId="urn:microsoft.com/office/officeart/2005/8/layout/chart3"/>
    <dgm:cxn modelId="{88F398A0-FC21-49BB-A901-8EE81E77D828}" srcId="{00EBA891-8044-44D7-960D-CA9B5958C103}" destId="{A3BEBF3F-0B0E-49AF-B50C-B7587A943A1A}" srcOrd="0" destOrd="0" parTransId="{C1DCCE7B-6D69-4553-AE92-71A35514BD97}" sibTransId="{F7219D90-93BC-447D-A0AC-9D0E739EA587}"/>
    <dgm:cxn modelId="{06829A5C-B2E8-4C9F-86C7-0594A733D384}" type="presOf" srcId="{00EBA891-8044-44D7-960D-CA9B5958C103}" destId="{D2045273-C972-4CAC-939B-D7A1A82E973D}" srcOrd="0" destOrd="0" presId="urn:microsoft.com/office/officeart/2005/8/layout/chart3"/>
    <dgm:cxn modelId="{BCB171EB-9A79-4EAC-8A44-ABCB9B10742C}" type="presParOf" srcId="{D2045273-C972-4CAC-939B-D7A1A82E973D}" destId="{55A398ED-4472-4079-BB9A-C36F64830B76}" srcOrd="0" destOrd="0" presId="urn:microsoft.com/office/officeart/2005/8/layout/chart3"/>
    <dgm:cxn modelId="{CA39421C-B2FA-4EF4-A489-3BBF877EC6DA}" type="presParOf" srcId="{D2045273-C972-4CAC-939B-D7A1A82E973D}" destId="{EB7643E8-28D1-4AE6-AF8F-FADFD444CB05}" srcOrd="1" destOrd="0" presId="urn:microsoft.com/office/officeart/2005/8/layout/chart3"/>
    <dgm:cxn modelId="{571E8DC3-A888-4C6A-969F-13F323429248}" type="presParOf" srcId="{D2045273-C972-4CAC-939B-D7A1A82E973D}" destId="{0B983D21-86EC-4278-A5B3-AE556D180504}" srcOrd="2" destOrd="0" presId="urn:microsoft.com/office/officeart/2005/8/layout/chart3"/>
    <dgm:cxn modelId="{78A2A5D5-8B7C-425B-9A5A-30EEF8EDCA98}" type="presParOf" srcId="{D2045273-C972-4CAC-939B-D7A1A82E973D}" destId="{EDF1F7E1-0523-4D30-B9A2-605D116E7D2B}" srcOrd="3" destOrd="0" presId="urn:microsoft.com/office/officeart/2005/8/layout/chart3"/>
    <dgm:cxn modelId="{1BEE3FF9-497B-43A2-92ED-647BBD150A7D}" type="presParOf" srcId="{D2045273-C972-4CAC-939B-D7A1A82E973D}" destId="{34B3F5EF-201E-4E52-860D-93AAA63C3B6E}" srcOrd="4" destOrd="0" presId="urn:microsoft.com/office/officeart/2005/8/layout/chart3"/>
    <dgm:cxn modelId="{5A79AC78-A537-456C-9591-E6F87763AF18}" type="presParOf" srcId="{D2045273-C972-4CAC-939B-D7A1A82E973D}" destId="{026D0393-6543-4C19-BD07-E7A2BEE2FCDE}" srcOrd="5" destOrd="0" presId="urn:microsoft.com/office/officeart/2005/8/layout/chart3"/>
    <dgm:cxn modelId="{C9BD0A04-6429-46A1-A8FA-E3A95A97C9AE}" type="presParOf" srcId="{D2045273-C972-4CAC-939B-D7A1A82E973D}" destId="{8B29CE55-E9E2-43F4-BB1A-4ACDAEA49B9B}" srcOrd="6" destOrd="0" presId="urn:microsoft.com/office/officeart/2005/8/layout/chart3"/>
    <dgm:cxn modelId="{27D07716-EA39-45B0-A2CB-D7149A5EDE3A}" type="presParOf" srcId="{D2045273-C972-4CAC-939B-D7A1A82E973D}" destId="{1CC4C60B-DED1-44A9-84B2-089D49F80702}" srcOrd="7" destOrd="0" presId="urn:microsoft.com/office/officeart/2005/8/layout/chart3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00EBA891-8044-44D7-960D-CA9B5958C10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3BEBF3F-0B0E-49AF-B50C-B7587A943A1A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1DCCE7B-6D69-4553-AE92-71A35514BD97}" type="parTrans" cxnId="{88F398A0-FC21-49BB-A901-8EE81E77D828}">
      <dgm:prSet/>
      <dgm:spPr/>
      <dgm:t>
        <a:bodyPr/>
        <a:lstStyle/>
        <a:p>
          <a:endParaRPr lang="en-US"/>
        </a:p>
      </dgm:t>
    </dgm:pt>
    <dgm:pt modelId="{F7219D90-93BC-447D-A0AC-9D0E739EA587}" type="sibTrans" cxnId="{88F398A0-FC21-49BB-A901-8EE81E77D828}">
      <dgm:prSet/>
      <dgm:spPr/>
      <dgm:t>
        <a:bodyPr/>
        <a:lstStyle/>
        <a:p>
          <a:endParaRPr lang="en-US"/>
        </a:p>
      </dgm:t>
    </dgm:pt>
    <dgm:pt modelId="{B0E55C03-8F18-427E-81AA-02454F369F32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FF2E9EBF-E871-4C5B-A7E8-CB0C58426A3B}" type="parTrans" cxnId="{1D5B3B85-4429-418B-A7EE-691B10D5A4D7}">
      <dgm:prSet/>
      <dgm:spPr/>
      <dgm:t>
        <a:bodyPr/>
        <a:lstStyle/>
        <a:p>
          <a:endParaRPr lang="en-US"/>
        </a:p>
      </dgm:t>
    </dgm:pt>
    <dgm:pt modelId="{2B85D331-C4BA-4264-B87F-1E95EC974C46}" type="sibTrans" cxnId="{1D5B3B85-4429-418B-A7EE-691B10D5A4D7}">
      <dgm:prSet/>
      <dgm:spPr/>
      <dgm:t>
        <a:bodyPr/>
        <a:lstStyle/>
        <a:p>
          <a:endParaRPr lang="en-US"/>
        </a:p>
      </dgm:t>
    </dgm:pt>
    <dgm:pt modelId="{53C9A53B-968C-4953-BE90-31CF9BCFA0E4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0AA455A-AB8E-47F9-AA77-E9D258E7EBF7}" type="parTrans" cxnId="{45C1C108-6FD3-41BC-8FF4-A7F313E439A3}">
      <dgm:prSet/>
      <dgm:spPr/>
      <dgm:t>
        <a:bodyPr/>
        <a:lstStyle/>
        <a:p>
          <a:endParaRPr lang="en-US"/>
        </a:p>
      </dgm:t>
    </dgm:pt>
    <dgm:pt modelId="{C6F47DEB-7598-4530-9992-69C56AC58EF8}" type="sibTrans" cxnId="{45C1C108-6FD3-41BC-8FF4-A7F313E439A3}">
      <dgm:prSet/>
      <dgm:spPr/>
      <dgm:t>
        <a:bodyPr/>
        <a:lstStyle/>
        <a:p>
          <a:endParaRPr lang="en-US"/>
        </a:p>
      </dgm:t>
    </dgm:pt>
    <dgm:pt modelId="{31475AC6-686A-42FF-ACBD-B7F96D6DC410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8982A36B-7FAB-4F04-8441-4AF8D412A750}" type="parTrans" cxnId="{DD61FAD7-EF3D-424C-97A2-180AAC79833C}">
      <dgm:prSet/>
      <dgm:spPr/>
      <dgm:t>
        <a:bodyPr/>
        <a:lstStyle/>
        <a:p>
          <a:endParaRPr lang="en-US"/>
        </a:p>
      </dgm:t>
    </dgm:pt>
    <dgm:pt modelId="{07948899-95B7-45F1-92E2-B90BD4CDD09A}" type="sibTrans" cxnId="{DD61FAD7-EF3D-424C-97A2-180AAC79833C}">
      <dgm:prSet/>
      <dgm:spPr/>
      <dgm:t>
        <a:bodyPr/>
        <a:lstStyle/>
        <a:p>
          <a:endParaRPr lang="en-US"/>
        </a:p>
      </dgm:t>
    </dgm:pt>
    <dgm:pt modelId="{D2045273-C972-4CAC-939B-D7A1A82E973D}" type="pres">
      <dgm:prSet presAssocID="{00EBA891-8044-44D7-960D-CA9B5958C103}" presName="compositeShape" presStyleCnt="0">
        <dgm:presLayoutVars>
          <dgm:chMax val="7"/>
          <dgm:dir/>
          <dgm:resizeHandles val="exact"/>
        </dgm:presLayoutVars>
      </dgm:prSet>
      <dgm:spPr/>
    </dgm:pt>
    <dgm:pt modelId="{55A398ED-4472-4079-BB9A-C36F64830B76}" type="pres">
      <dgm:prSet presAssocID="{00EBA891-8044-44D7-960D-CA9B5958C103}" presName="wedge1" presStyleLbl="node1" presStyleIdx="0" presStyleCnt="4" custLinFactNeighborX="-4755" custLinFactNeighborY="3924"/>
      <dgm:spPr/>
      <dgm:t>
        <a:bodyPr/>
        <a:lstStyle/>
        <a:p>
          <a:endParaRPr lang="en-US"/>
        </a:p>
      </dgm:t>
    </dgm:pt>
    <dgm:pt modelId="{EB7643E8-28D1-4AE6-AF8F-FADFD444CB05}" type="pres">
      <dgm:prSet presAssocID="{00EBA891-8044-44D7-960D-CA9B5958C10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B983D21-86EC-4278-A5B3-AE556D180504}" type="pres">
      <dgm:prSet presAssocID="{00EBA891-8044-44D7-960D-CA9B5958C103}" presName="wedge2" presStyleLbl="node1" presStyleIdx="1" presStyleCnt="4"/>
      <dgm:spPr/>
      <dgm:t>
        <a:bodyPr/>
        <a:lstStyle/>
        <a:p>
          <a:endParaRPr lang="en-US"/>
        </a:p>
      </dgm:t>
    </dgm:pt>
    <dgm:pt modelId="{EDF1F7E1-0523-4D30-B9A2-605D116E7D2B}" type="pres">
      <dgm:prSet presAssocID="{00EBA891-8044-44D7-960D-CA9B5958C10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B3F5EF-201E-4E52-860D-93AAA63C3B6E}" type="pres">
      <dgm:prSet presAssocID="{00EBA891-8044-44D7-960D-CA9B5958C103}" presName="wedge3" presStyleLbl="node1" presStyleIdx="2" presStyleCnt="4"/>
      <dgm:spPr/>
      <dgm:t>
        <a:bodyPr/>
        <a:lstStyle/>
        <a:p>
          <a:endParaRPr lang="en-US"/>
        </a:p>
      </dgm:t>
    </dgm:pt>
    <dgm:pt modelId="{026D0393-6543-4C19-BD07-E7A2BEE2FCDE}" type="pres">
      <dgm:prSet presAssocID="{00EBA891-8044-44D7-960D-CA9B5958C10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B29CE55-E9E2-43F4-BB1A-4ACDAEA49B9B}" type="pres">
      <dgm:prSet presAssocID="{00EBA891-8044-44D7-960D-CA9B5958C103}" presName="wedge4" presStyleLbl="node1" presStyleIdx="3" presStyleCnt="4"/>
      <dgm:spPr/>
    </dgm:pt>
    <dgm:pt modelId="{1CC4C60B-DED1-44A9-84B2-089D49F80702}" type="pres">
      <dgm:prSet presAssocID="{00EBA891-8044-44D7-960D-CA9B5958C10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2455115-7105-43BF-B9A8-26A2B0B15137}" type="presOf" srcId="{31475AC6-686A-42FF-ACBD-B7F96D6DC410}" destId="{026D0393-6543-4C19-BD07-E7A2BEE2FCDE}" srcOrd="1" destOrd="0" presId="urn:microsoft.com/office/officeart/2005/8/layout/chart3"/>
    <dgm:cxn modelId="{196855AE-503C-43E1-91E4-79F9D2D390B3}" type="presOf" srcId="{B0E55C03-8F18-427E-81AA-02454F369F32}" destId="{EDF1F7E1-0523-4D30-B9A2-605D116E7D2B}" srcOrd="1" destOrd="0" presId="urn:microsoft.com/office/officeart/2005/8/layout/chart3"/>
    <dgm:cxn modelId="{6A5EB0B8-BF3B-4B97-9616-D92782DA7257}" type="presOf" srcId="{00EBA891-8044-44D7-960D-CA9B5958C103}" destId="{D2045273-C972-4CAC-939B-D7A1A82E973D}" srcOrd="0" destOrd="0" presId="urn:microsoft.com/office/officeart/2005/8/layout/chart3"/>
    <dgm:cxn modelId="{5B36EC31-601B-479B-BBDA-FFAFDBFE8DDB}" type="presOf" srcId="{A3BEBF3F-0B0E-49AF-B50C-B7587A943A1A}" destId="{EB7643E8-28D1-4AE6-AF8F-FADFD444CB05}" srcOrd="1" destOrd="0" presId="urn:microsoft.com/office/officeart/2005/8/layout/chart3"/>
    <dgm:cxn modelId="{DD61FAD7-EF3D-424C-97A2-180AAC79833C}" srcId="{00EBA891-8044-44D7-960D-CA9B5958C103}" destId="{31475AC6-686A-42FF-ACBD-B7F96D6DC410}" srcOrd="2" destOrd="0" parTransId="{8982A36B-7FAB-4F04-8441-4AF8D412A750}" sibTransId="{07948899-95B7-45F1-92E2-B90BD4CDD09A}"/>
    <dgm:cxn modelId="{8D510A14-5CCA-4FCE-B2BA-88FA3FECF3FB}" type="presOf" srcId="{31475AC6-686A-42FF-ACBD-B7F96D6DC410}" destId="{34B3F5EF-201E-4E52-860D-93AAA63C3B6E}" srcOrd="0" destOrd="0" presId="urn:microsoft.com/office/officeart/2005/8/layout/chart3"/>
    <dgm:cxn modelId="{F944D636-E9C8-4F4D-9D0C-1A07891A84FB}" type="presOf" srcId="{B0E55C03-8F18-427E-81AA-02454F369F32}" destId="{0B983D21-86EC-4278-A5B3-AE556D180504}" srcOrd="0" destOrd="0" presId="urn:microsoft.com/office/officeart/2005/8/layout/chart3"/>
    <dgm:cxn modelId="{45C1C108-6FD3-41BC-8FF4-A7F313E439A3}" srcId="{00EBA891-8044-44D7-960D-CA9B5958C103}" destId="{53C9A53B-968C-4953-BE90-31CF9BCFA0E4}" srcOrd="3" destOrd="0" parTransId="{C0AA455A-AB8E-47F9-AA77-E9D258E7EBF7}" sibTransId="{C6F47DEB-7598-4530-9992-69C56AC58EF8}"/>
    <dgm:cxn modelId="{1D5B3B85-4429-418B-A7EE-691B10D5A4D7}" srcId="{00EBA891-8044-44D7-960D-CA9B5958C103}" destId="{B0E55C03-8F18-427E-81AA-02454F369F32}" srcOrd="1" destOrd="0" parTransId="{FF2E9EBF-E871-4C5B-A7E8-CB0C58426A3B}" sibTransId="{2B85D331-C4BA-4264-B87F-1E95EC974C46}"/>
    <dgm:cxn modelId="{969B822D-35E4-46B1-AFD4-A48E03B477CB}" type="presOf" srcId="{A3BEBF3F-0B0E-49AF-B50C-B7587A943A1A}" destId="{55A398ED-4472-4079-BB9A-C36F64830B76}" srcOrd="0" destOrd="0" presId="urn:microsoft.com/office/officeart/2005/8/layout/chart3"/>
    <dgm:cxn modelId="{3F9A736B-9C31-4D25-98B4-4C55A10049C6}" type="presOf" srcId="{53C9A53B-968C-4953-BE90-31CF9BCFA0E4}" destId="{1CC4C60B-DED1-44A9-84B2-089D49F80702}" srcOrd="1" destOrd="0" presId="urn:microsoft.com/office/officeart/2005/8/layout/chart3"/>
    <dgm:cxn modelId="{445EBB98-2E1F-4F2A-A568-E015DE297E9E}" type="presOf" srcId="{53C9A53B-968C-4953-BE90-31CF9BCFA0E4}" destId="{8B29CE55-E9E2-43F4-BB1A-4ACDAEA49B9B}" srcOrd="0" destOrd="0" presId="urn:microsoft.com/office/officeart/2005/8/layout/chart3"/>
    <dgm:cxn modelId="{88F398A0-FC21-49BB-A901-8EE81E77D828}" srcId="{00EBA891-8044-44D7-960D-CA9B5958C103}" destId="{A3BEBF3F-0B0E-49AF-B50C-B7587A943A1A}" srcOrd="0" destOrd="0" parTransId="{C1DCCE7B-6D69-4553-AE92-71A35514BD97}" sibTransId="{F7219D90-93BC-447D-A0AC-9D0E739EA587}"/>
    <dgm:cxn modelId="{F4C94EA2-BD7C-4905-9CCE-4955D62F6B3F}" type="presParOf" srcId="{D2045273-C972-4CAC-939B-D7A1A82E973D}" destId="{55A398ED-4472-4079-BB9A-C36F64830B76}" srcOrd="0" destOrd="0" presId="urn:microsoft.com/office/officeart/2005/8/layout/chart3"/>
    <dgm:cxn modelId="{77BC4803-3AE2-4FAC-B449-DE4DB34F1813}" type="presParOf" srcId="{D2045273-C972-4CAC-939B-D7A1A82E973D}" destId="{EB7643E8-28D1-4AE6-AF8F-FADFD444CB05}" srcOrd="1" destOrd="0" presId="urn:microsoft.com/office/officeart/2005/8/layout/chart3"/>
    <dgm:cxn modelId="{D4D1D735-C24D-4B22-99BE-07AF2EB152C0}" type="presParOf" srcId="{D2045273-C972-4CAC-939B-D7A1A82E973D}" destId="{0B983D21-86EC-4278-A5B3-AE556D180504}" srcOrd="2" destOrd="0" presId="urn:microsoft.com/office/officeart/2005/8/layout/chart3"/>
    <dgm:cxn modelId="{38585D49-FA2B-4767-B186-45BA84EF0605}" type="presParOf" srcId="{D2045273-C972-4CAC-939B-D7A1A82E973D}" destId="{EDF1F7E1-0523-4D30-B9A2-605D116E7D2B}" srcOrd="3" destOrd="0" presId="urn:microsoft.com/office/officeart/2005/8/layout/chart3"/>
    <dgm:cxn modelId="{E7F954E4-09D7-4FFC-A127-CE8086C86180}" type="presParOf" srcId="{D2045273-C972-4CAC-939B-D7A1A82E973D}" destId="{34B3F5EF-201E-4E52-860D-93AAA63C3B6E}" srcOrd="4" destOrd="0" presId="urn:microsoft.com/office/officeart/2005/8/layout/chart3"/>
    <dgm:cxn modelId="{EE7311C9-466C-437C-B80B-A9FAE100CC0A}" type="presParOf" srcId="{D2045273-C972-4CAC-939B-D7A1A82E973D}" destId="{026D0393-6543-4C19-BD07-E7A2BEE2FCDE}" srcOrd="5" destOrd="0" presId="urn:microsoft.com/office/officeart/2005/8/layout/chart3"/>
    <dgm:cxn modelId="{8B975470-1776-4F3D-8201-7530EF2C281A}" type="presParOf" srcId="{D2045273-C972-4CAC-939B-D7A1A82E973D}" destId="{8B29CE55-E9E2-43F4-BB1A-4ACDAEA49B9B}" srcOrd="6" destOrd="0" presId="urn:microsoft.com/office/officeart/2005/8/layout/chart3"/>
    <dgm:cxn modelId="{4E36023A-4851-4ABB-B9C5-399FE689AFC4}" type="presParOf" srcId="{D2045273-C972-4CAC-939B-D7A1A82E973D}" destId="{1CC4C60B-DED1-44A9-84B2-089D49F80702}" srcOrd="7" destOrd="0" presId="urn:microsoft.com/office/officeart/2005/8/layout/chart3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00EBA891-8044-44D7-960D-CA9B5958C10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3BEBF3F-0B0E-49AF-B50C-B7587A943A1A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1DCCE7B-6D69-4553-AE92-71A35514BD97}" type="parTrans" cxnId="{88F398A0-FC21-49BB-A901-8EE81E77D828}">
      <dgm:prSet/>
      <dgm:spPr/>
      <dgm:t>
        <a:bodyPr/>
        <a:lstStyle/>
        <a:p>
          <a:endParaRPr lang="en-US"/>
        </a:p>
      </dgm:t>
    </dgm:pt>
    <dgm:pt modelId="{F7219D90-93BC-447D-A0AC-9D0E739EA587}" type="sibTrans" cxnId="{88F398A0-FC21-49BB-A901-8EE81E77D828}">
      <dgm:prSet/>
      <dgm:spPr/>
      <dgm:t>
        <a:bodyPr/>
        <a:lstStyle/>
        <a:p>
          <a:endParaRPr lang="en-US"/>
        </a:p>
      </dgm:t>
    </dgm:pt>
    <dgm:pt modelId="{B0E55C03-8F18-427E-81AA-02454F369F32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FF2E9EBF-E871-4C5B-A7E8-CB0C58426A3B}" type="parTrans" cxnId="{1D5B3B85-4429-418B-A7EE-691B10D5A4D7}">
      <dgm:prSet/>
      <dgm:spPr/>
      <dgm:t>
        <a:bodyPr/>
        <a:lstStyle/>
        <a:p>
          <a:endParaRPr lang="en-US"/>
        </a:p>
      </dgm:t>
    </dgm:pt>
    <dgm:pt modelId="{2B85D331-C4BA-4264-B87F-1E95EC974C46}" type="sibTrans" cxnId="{1D5B3B85-4429-418B-A7EE-691B10D5A4D7}">
      <dgm:prSet/>
      <dgm:spPr/>
      <dgm:t>
        <a:bodyPr/>
        <a:lstStyle/>
        <a:p>
          <a:endParaRPr lang="en-US"/>
        </a:p>
      </dgm:t>
    </dgm:pt>
    <dgm:pt modelId="{53C9A53B-968C-4953-BE90-31CF9BCFA0E4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0AA455A-AB8E-47F9-AA77-E9D258E7EBF7}" type="parTrans" cxnId="{45C1C108-6FD3-41BC-8FF4-A7F313E439A3}">
      <dgm:prSet/>
      <dgm:spPr/>
      <dgm:t>
        <a:bodyPr/>
        <a:lstStyle/>
        <a:p>
          <a:endParaRPr lang="en-US"/>
        </a:p>
      </dgm:t>
    </dgm:pt>
    <dgm:pt modelId="{C6F47DEB-7598-4530-9992-69C56AC58EF8}" type="sibTrans" cxnId="{45C1C108-6FD3-41BC-8FF4-A7F313E439A3}">
      <dgm:prSet/>
      <dgm:spPr/>
      <dgm:t>
        <a:bodyPr/>
        <a:lstStyle/>
        <a:p>
          <a:endParaRPr lang="en-US"/>
        </a:p>
      </dgm:t>
    </dgm:pt>
    <dgm:pt modelId="{31475AC6-686A-42FF-ACBD-B7F96D6DC410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8982A36B-7FAB-4F04-8441-4AF8D412A750}" type="parTrans" cxnId="{DD61FAD7-EF3D-424C-97A2-180AAC79833C}">
      <dgm:prSet/>
      <dgm:spPr/>
      <dgm:t>
        <a:bodyPr/>
        <a:lstStyle/>
        <a:p>
          <a:endParaRPr lang="en-US"/>
        </a:p>
      </dgm:t>
    </dgm:pt>
    <dgm:pt modelId="{07948899-95B7-45F1-92E2-B90BD4CDD09A}" type="sibTrans" cxnId="{DD61FAD7-EF3D-424C-97A2-180AAC79833C}">
      <dgm:prSet/>
      <dgm:spPr/>
      <dgm:t>
        <a:bodyPr/>
        <a:lstStyle/>
        <a:p>
          <a:endParaRPr lang="en-US"/>
        </a:p>
      </dgm:t>
    </dgm:pt>
    <dgm:pt modelId="{D2045273-C972-4CAC-939B-D7A1A82E973D}" type="pres">
      <dgm:prSet presAssocID="{00EBA891-8044-44D7-960D-CA9B5958C103}" presName="compositeShape" presStyleCnt="0">
        <dgm:presLayoutVars>
          <dgm:chMax val="7"/>
          <dgm:dir/>
          <dgm:resizeHandles val="exact"/>
        </dgm:presLayoutVars>
      </dgm:prSet>
      <dgm:spPr/>
    </dgm:pt>
    <dgm:pt modelId="{55A398ED-4472-4079-BB9A-C36F64830B76}" type="pres">
      <dgm:prSet presAssocID="{00EBA891-8044-44D7-960D-CA9B5958C103}" presName="wedge1" presStyleLbl="node1" presStyleIdx="0" presStyleCnt="4" custLinFactNeighborX="-4755" custLinFactNeighborY="3924"/>
      <dgm:spPr/>
      <dgm:t>
        <a:bodyPr/>
        <a:lstStyle/>
        <a:p>
          <a:endParaRPr lang="en-US"/>
        </a:p>
      </dgm:t>
    </dgm:pt>
    <dgm:pt modelId="{EB7643E8-28D1-4AE6-AF8F-FADFD444CB05}" type="pres">
      <dgm:prSet presAssocID="{00EBA891-8044-44D7-960D-CA9B5958C10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B983D21-86EC-4278-A5B3-AE556D180504}" type="pres">
      <dgm:prSet presAssocID="{00EBA891-8044-44D7-960D-CA9B5958C103}" presName="wedge2" presStyleLbl="node1" presStyleIdx="1" presStyleCnt="4"/>
      <dgm:spPr/>
      <dgm:t>
        <a:bodyPr/>
        <a:lstStyle/>
        <a:p>
          <a:endParaRPr lang="en-US"/>
        </a:p>
      </dgm:t>
    </dgm:pt>
    <dgm:pt modelId="{EDF1F7E1-0523-4D30-B9A2-605D116E7D2B}" type="pres">
      <dgm:prSet presAssocID="{00EBA891-8044-44D7-960D-CA9B5958C10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B3F5EF-201E-4E52-860D-93AAA63C3B6E}" type="pres">
      <dgm:prSet presAssocID="{00EBA891-8044-44D7-960D-CA9B5958C103}" presName="wedge3" presStyleLbl="node1" presStyleIdx="2" presStyleCnt="4"/>
      <dgm:spPr/>
      <dgm:t>
        <a:bodyPr/>
        <a:lstStyle/>
        <a:p>
          <a:endParaRPr lang="en-US"/>
        </a:p>
      </dgm:t>
    </dgm:pt>
    <dgm:pt modelId="{026D0393-6543-4C19-BD07-E7A2BEE2FCDE}" type="pres">
      <dgm:prSet presAssocID="{00EBA891-8044-44D7-960D-CA9B5958C10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B29CE55-E9E2-43F4-BB1A-4ACDAEA49B9B}" type="pres">
      <dgm:prSet presAssocID="{00EBA891-8044-44D7-960D-CA9B5958C103}" presName="wedge4" presStyleLbl="node1" presStyleIdx="3" presStyleCnt="4"/>
      <dgm:spPr/>
    </dgm:pt>
    <dgm:pt modelId="{1CC4C60B-DED1-44A9-84B2-089D49F80702}" type="pres">
      <dgm:prSet presAssocID="{00EBA891-8044-44D7-960D-CA9B5958C10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A69AF32-8C43-4F4C-880B-9B7C07085F6D}" type="presOf" srcId="{00EBA891-8044-44D7-960D-CA9B5958C103}" destId="{D2045273-C972-4CAC-939B-D7A1A82E973D}" srcOrd="0" destOrd="0" presId="urn:microsoft.com/office/officeart/2005/8/layout/chart3"/>
    <dgm:cxn modelId="{DD61FAD7-EF3D-424C-97A2-180AAC79833C}" srcId="{00EBA891-8044-44D7-960D-CA9B5958C103}" destId="{31475AC6-686A-42FF-ACBD-B7F96D6DC410}" srcOrd="2" destOrd="0" parTransId="{8982A36B-7FAB-4F04-8441-4AF8D412A750}" sibTransId="{07948899-95B7-45F1-92E2-B90BD4CDD09A}"/>
    <dgm:cxn modelId="{AEBEB91A-8EA9-457C-A8C8-EAC411D7781E}" type="presOf" srcId="{31475AC6-686A-42FF-ACBD-B7F96D6DC410}" destId="{026D0393-6543-4C19-BD07-E7A2BEE2FCDE}" srcOrd="1" destOrd="0" presId="urn:microsoft.com/office/officeart/2005/8/layout/chart3"/>
    <dgm:cxn modelId="{45C1C108-6FD3-41BC-8FF4-A7F313E439A3}" srcId="{00EBA891-8044-44D7-960D-CA9B5958C103}" destId="{53C9A53B-968C-4953-BE90-31CF9BCFA0E4}" srcOrd="3" destOrd="0" parTransId="{C0AA455A-AB8E-47F9-AA77-E9D258E7EBF7}" sibTransId="{C6F47DEB-7598-4530-9992-69C56AC58EF8}"/>
    <dgm:cxn modelId="{94709B74-8586-4FC9-97FF-DAD03B6B0F41}" type="presOf" srcId="{B0E55C03-8F18-427E-81AA-02454F369F32}" destId="{EDF1F7E1-0523-4D30-B9A2-605D116E7D2B}" srcOrd="1" destOrd="0" presId="urn:microsoft.com/office/officeart/2005/8/layout/chart3"/>
    <dgm:cxn modelId="{1D5B3B85-4429-418B-A7EE-691B10D5A4D7}" srcId="{00EBA891-8044-44D7-960D-CA9B5958C103}" destId="{B0E55C03-8F18-427E-81AA-02454F369F32}" srcOrd="1" destOrd="0" parTransId="{FF2E9EBF-E871-4C5B-A7E8-CB0C58426A3B}" sibTransId="{2B85D331-C4BA-4264-B87F-1E95EC974C46}"/>
    <dgm:cxn modelId="{D0A58760-D055-4E36-92DF-2354C3A81CCA}" type="presOf" srcId="{B0E55C03-8F18-427E-81AA-02454F369F32}" destId="{0B983D21-86EC-4278-A5B3-AE556D180504}" srcOrd="0" destOrd="0" presId="urn:microsoft.com/office/officeart/2005/8/layout/chart3"/>
    <dgm:cxn modelId="{5FBD01D3-51C0-4D2C-8168-B8163A327751}" type="presOf" srcId="{53C9A53B-968C-4953-BE90-31CF9BCFA0E4}" destId="{1CC4C60B-DED1-44A9-84B2-089D49F80702}" srcOrd="1" destOrd="0" presId="urn:microsoft.com/office/officeart/2005/8/layout/chart3"/>
    <dgm:cxn modelId="{7CB7DB01-7170-4A71-8FC1-D6E0235D76F7}" type="presOf" srcId="{A3BEBF3F-0B0E-49AF-B50C-B7587A943A1A}" destId="{55A398ED-4472-4079-BB9A-C36F64830B76}" srcOrd="0" destOrd="0" presId="urn:microsoft.com/office/officeart/2005/8/layout/chart3"/>
    <dgm:cxn modelId="{89A01365-8A77-4295-95B4-8A73237BD8C5}" type="presOf" srcId="{53C9A53B-968C-4953-BE90-31CF9BCFA0E4}" destId="{8B29CE55-E9E2-43F4-BB1A-4ACDAEA49B9B}" srcOrd="0" destOrd="0" presId="urn:microsoft.com/office/officeart/2005/8/layout/chart3"/>
    <dgm:cxn modelId="{8FE8C126-2854-4F57-B7CD-BBC428D08175}" type="presOf" srcId="{A3BEBF3F-0B0E-49AF-B50C-B7587A943A1A}" destId="{EB7643E8-28D1-4AE6-AF8F-FADFD444CB05}" srcOrd="1" destOrd="0" presId="urn:microsoft.com/office/officeart/2005/8/layout/chart3"/>
    <dgm:cxn modelId="{ADD524D6-1BA0-4C41-AED0-57552103D8DB}" type="presOf" srcId="{31475AC6-686A-42FF-ACBD-B7F96D6DC410}" destId="{34B3F5EF-201E-4E52-860D-93AAA63C3B6E}" srcOrd="0" destOrd="0" presId="urn:microsoft.com/office/officeart/2005/8/layout/chart3"/>
    <dgm:cxn modelId="{88F398A0-FC21-49BB-A901-8EE81E77D828}" srcId="{00EBA891-8044-44D7-960D-CA9B5958C103}" destId="{A3BEBF3F-0B0E-49AF-B50C-B7587A943A1A}" srcOrd="0" destOrd="0" parTransId="{C1DCCE7B-6D69-4553-AE92-71A35514BD97}" sibTransId="{F7219D90-93BC-447D-A0AC-9D0E739EA587}"/>
    <dgm:cxn modelId="{31F6E3C1-7B64-4501-9178-3F4838878DC3}" type="presParOf" srcId="{D2045273-C972-4CAC-939B-D7A1A82E973D}" destId="{55A398ED-4472-4079-BB9A-C36F64830B76}" srcOrd="0" destOrd="0" presId="urn:microsoft.com/office/officeart/2005/8/layout/chart3"/>
    <dgm:cxn modelId="{A837A5E6-A329-4534-B346-3673931CAB47}" type="presParOf" srcId="{D2045273-C972-4CAC-939B-D7A1A82E973D}" destId="{EB7643E8-28D1-4AE6-AF8F-FADFD444CB05}" srcOrd="1" destOrd="0" presId="urn:microsoft.com/office/officeart/2005/8/layout/chart3"/>
    <dgm:cxn modelId="{5BDD4671-F39C-4774-BDD5-BF6AC1CFDECC}" type="presParOf" srcId="{D2045273-C972-4CAC-939B-D7A1A82E973D}" destId="{0B983D21-86EC-4278-A5B3-AE556D180504}" srcOrd="2" destOrd="0" presId="urn:microsoft.com/office/officeart/2005/8/layout/chart3"/>
    <dgm:cxn modelId="{AA050C39-F609-425D-B702-310A2FE6E235}" type="presParOf" srcId="{D2045273-C972-4CAC-939B-D7A1A82E973D}" destId="{EDF1F7E1-0523-4D30-B9A2-605D116E7D2B}" srcOrd="3" destOrd="0" presId="urn:microsoft.com/office/officeart/2005/8/layout/chart3"/>
    <dgm:cxn modelId="{AC3D3369-3E7F-4C9F-92F8-68CCBA875E1C}" type="presParOf" srcId="{D2045273-C972-4CAC-939B-D7A1A82E973D}" destId="{34B3F5EF-201E-4E52-860D-93AAA63C3B6E}" srcOrd="4" destOrd="0" presId="urn:microsoft.com/office/officeart/2005/8/layout/chart3"/>
    <dgm:cxn modelId="{45B9E2E8-CA33-40F0-B475-406D7C4725CE}" type="presParOf" srcId="{D2045273-C972-4CAC-939B-D7A1A82E973D}" destId="{026D0393-6543-4C19-BD07-E7A2BEE2FCDE}" srcOrd="5" destOrd="0" presId="urn:microsoft.com/office/officeart/2005/8/layout/chart3"/>
    <dgm:cxn modelId="{00A7F519-EE33-44D8-BCAC-A64B3DD3F630}" type="presParOf" srcId="{D2045273-C972-4CAC-939B-D7A1A82E973D}" destId="{8B29CE55-E9E2-43F4-BB1A-4ACDAEA49B9B}" srcOrd="6" destOrd="0" presId="urn:microsoft.com/office/officeart/2005/8/layout/chart3"/>
    <dgm:cxn modelId="{D6B96BE4-A075-41B2-8BAA-D078AFF9CBD7}" type="presParOf" srcId="{D2045273-C972-4CAC-939B-D7A1A82E973D}" destId="{1CC4C60B-DED1-44A9-84B2-089D49F80702}" srcOrd="7" destOrd="0" presId="urn:microsoft.com/office/officeart/2005/8/layout/chart3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00EBA891-8044-44D7-960D-CA9B5958C10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3BEBF3F-0B0E-49AF-B50C-B7587A943A1A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1DCCE7B-6D69-4553-AE92-71A35514BD97}" type="parTrans" cxnId="{88F398A0-FC21-49BB-A901-8EE81E77D828}">
      <dgm:prSet/>
      <dgm:spPr/>
      <dgm:t>
        <a:bodyPr/>
        <a:lstStyle/>
        <a:p>
          <a:endParaRPr lang="en-US"/>
        </a:p>
      </dgm:t>
    </dgm:pt>
    <dgm:pt modelId="{F7219D90-93BC-447D-A0AC-9D0E739EA587}" type="sibTrans" cxnId="{88F398A0-FC21-49BB-A901-8EE81E77D828}">
      <dgm:prSet/>
      <dgm:spPr/>
      <dgm:t>
        <a:bodyPr/>
        <a:lstStyle/>
        <a:p>
          <a:endParaRPr lang="en-US"/>
        </a:p>
      </dgm:t>
    </dgm:pt>
    <dgm:pt modelId="{B0E55C03-8F18-427E-81AA-02454F369F32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FF2E9EBF-E871-4C5B-A7E8-CB0C58426A3B}" type="parTrans" cxnId="{1D5B3B85-4429-418B-A7EE-691B10D5A4D7}">
      <dgm:prSet/>
      <dgm:spPr/>
      <dgm:t>
        <a:bodyPr/>
        <a:lstStyle/>
        <a:p>
          <a:endParaRPr lang="en-US"/>
        </a:p>
      </dgm:t>
    </dgm:pt>
    <dgm:pt modelId="{2B85D331-C4BA-4264-B87F-1E95EC974C46}" type="sibTrans" cxnId="{1D5B3B85-4429-418B-A7EE-691B10D5A4D7}">
      <dgm:prSet/>
      <dgm:spPr/>
      <dgm:t>
        <a:bodyPr/>
        <a:lstStyle/>
        <a:p>
          <a:endParaRPr lang="en-US"/>
        </a:p>
      </dgm:t>
    </dgm:pt>
    <dgm:pt modelId="{53C9A53B-968C-4953-BE90-31CF9BCFA0E4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0AA455A-AB8E-47F9-AA77-E9D258E7EBF7}" type="parTrans" cxnId="{45C1C108-6FD3-41BC-8FF4-A7F313E439A3}">
      <dgm:prSet/>
      <dgm:spPr/>
      <dgm:t>
        <a:bodyPr/>
        <a:lstStyle/>
        <a:p>
          <a:endParaRPr lang="en-US"/>
        </a:p>
      </dgm:t>
    </dgm:pt>
    <dgm:pt modelId="{C6F47DEB-7598-4530-9992-69C56AC58EF8}" type="sibTrans" cxnId="{45C1C108-6FD3-41BC-8FF4-A7F313E439A3}">
      <dgm:prSet/>
      <dgm:spPr/>
      <dgm:t>
        <a:bodyPr/>
        <a:lstStyle/>
        <a:p>
          <a:endParaRPr lang="en-US"/>
        </a:p>
      </dgm:t>
    </dgm:pt>
    <dgm:pt modelId="{31475AC6-686A-42FF-ACBD-B7F96D6DC410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8982A36B-7FAB-4F04-8441-4AF8D412A750}" type="parTrans" cxnId="{DD61FAD7-EF3D-424C-97A2-180AAC79833C}">
      <dgm:prSet/>
      <dgm:spPr/>
      <dgm:t>
        <a:bodyPr/>
        <a:lstStyle/>
        <a:p>
          <a:endParaRPr lang="en-US"/>
        </a:p>
      </dgm:t>
    </dgm:pt>
    <dgm:pt modelId="{07948899-95B7-45F1-92E2-B90BD4CDD09A}" type="sibTrans" cxnId="{DD61FAD7-EF3D-424C-97A2-180AAC79833C}">
      <dgm:prSet/>
      <dgm:spPr/>
      <dgm:t>
        <a:bodyPr/>
        <a:lstStyle/>
        <a:p>
          <a:endParaRPr lang="en-US"/>
        </a:p>
      </dgm:t>
    </dgm:pt>
    <dgm:pt modelId="{D2045273-C972-4CAC-939B-D7A1A82E973D}" type="pres">
      <dgm:prSet presAssocID="{00EBA891-8044-44D7-960D-CA9B5958C103}" presName="compositeShape" presStyleCnt="0">
        <dgm:presLayoutVars>
          <dgm:chMax val="7"/>
          <dgm:dir/>
          <dgm:resizeHandles val="exact"/>
        </dgm:presLayoutVars>
      </dgm:prSet>
      <dgm:spPr/>
    </dgm:pt>
    <dgm:pt modelId="{55A398ED-4472-4079-BB9A-C36F64830B76}" type="pres">
      <dgm:prSet presAssocID="{00EBA891-8044-44D7-960D-CA9B5958C103}" presName="wedge1" presStyleLbl="node1" presStyleIdx="0" presStyleCnt="4" custLinFactNeighborX="-4755" custLinFactNeighborY="3924"/>
      <dgm:spPr/>
      <dgm:t>
        <a:bodyPr/>
        <a:lstStyle/>
        <a:p>
          <a:endParaRPr lang="en-US"/>
        </a:p>
      </dgm:t>
    </dgm:pt>
    <dgm:pt modelId="{EB7643E8-28D1-4AE6-AF8F-FADFD444CB05}" type="pres">
      <dgm:prSet presAssocID="{00EBA891-8044-44D7-960D-CA9B5958C10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B983D21-86EC-4278-A5B3-AE556D180504}" type="pres">
      <dgm:prSet presAssocID="{00EBA891-8044-44D7-960D-CA9B5958C103}" presName="wedge2" presStyleLbl="node1" presStyleIdx="1" presStyleCnt="4"/>
      <dgm:spPr/>
      <dgm:t>
        <a:bodyPr/>
        <a:lstStyle/>
        <a:p>
          <a:endParaRPr lang="en-US"/>
        </a:p>
      </dgm:t>
    </dgm:pt>
    <dgm:pt modelId="{EDF1F7E1-0523-4D30-B9A2-605D116E7D2B}" type="pres">
      <dgm:prSet presAssocID="{00EBA891-8044-44D7-960D-CA9B5958C10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B3F5EF-201E-4E52-860D-93AAA63C3B6E}" type="pres">
      <dgm:prSet presAssocID="{00EBA891-8044-44D7-960D-CA9B5958C103}" presName="wedge3" presStyleLbl="node1" presStyleIdx="2" presStyleCnt="4"/>
      <dgm:spPr/>
    </dgm:pt>
    <dgm:pt modelId="{026D0393-6543-4C19-BD07-E7A2BEE2FCDE}" type="pres">
      <dgm:prSet presAssocID="{00EBA891-8044-44D7-960D-CA9B5958C10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B29CE55-E9E2-43F4-BB1A-4ACDAEA49B9B}" type="pres">
      <dgm:prSet presAssocID="{00EBA891-8044-44D7-960D-CA9B5958C103}" presName="wedge4" presStyleLbl="node1" presStyleIdx="3" presStyleCnt="4"/>
      <dgm:spPr/>
    </dgm:pt>
    <dgm:pt modelId="{1CC4C60B-DED1-44A9-84B2-089D49F80702}" type="pres">
      <dgm:prSet presAssocID="{00EBA891-8044-44D7-960D-CA9B5958C10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9919254-617E-4731-8FBF-638351704D5C}" type="presOf" srcId="{53C9A53B-968C-4953-BE90-31CF9BCFA0E4}" destId="{1CC4C60B-DED1-44A9-84B2-089D49F80702}" srcOrd="1" destOrd="0" presId="urn:microsoft.com/office/officeart/2005/8/layout/chart3"/>
    <dgm:cxn modelId="{5E5C626F-A867-428D-8CB7-B4A3F8F3C8E6}" type="presOf" srcId="{53C9A53B-968C-4953-BE90-31CF9BCFA0E4}" destId="{8B29CE55-E9E2-43F4-BB1A-4ACDAEA49B9B}" srcOrd="0" destOrd="0" presId="urn:microsoft.com/office/officeart/2005/8/layout/chart3"/>
    <dgm:cxn modelId="{0A1B2B15-5EF0-42B9-8AD4-5D9C487D5BD7}" type="presOf" srcId="{00EBA891-8044-44D7-960D-CA9B5958C103}" destId="{D2045273-C972-4CAC-939B-D7A1A82E973D}" srcOrd="0" destOrd="0" presId="urn:microsoft.com/office/officeart/2005/8/layout/chart3"/>
    <dgm:cxn modelId="{DD61FAD7-EF3D-424C-97A2-180AAC79833C}" srcId="{00EBA891-8044-44D7-960D-CA9B5958C103}" destId="{31475AC6-686A-42FF-ACBD-B7F96D6DC410}" srcOrd="2" destOrd="0" parTransId="{8982A36B-7FAB-4F04-8441-4AF8D412A750}" sibTransId="{07948899-95B7-45F1-92E2-B90BD4CDD09A}"/>
    <dgm:cxn modelId="{74C85810-414B-4F82-BD84-9A570A8F3ADD}" type="presOf" srcId="{B0E55C03-8F18-427E-81AA-02454F369F32}" destId="{0B983D21-86EC-4278-A5B3-AE556D180504}" srcOrd="0" destOrd="0" presId="urn:microsoft.com/office/officeart/2005/8/layout/chart3"/>
    <dgm:cxn modelId="{45C1C108-6FD3-41BC-8FF4-A7F313E439A3}" srcId="{00EBA891-8044-44D7-960D-CA9B5958C103}" destId="{53C9A53B-968C-4953-BE90-31CF9BCFA0E4}" srcOrd="3" destOrd="0" parTransId="{C0AA455A-AB8E-47F9-AA77-E9D258E7EBF7}" sibTransId="{C6F47DEB-7598-4530-9992-69C56AC58EF8}"/>
    <dgm:cxn modelId="{863F0EDA-36BA-4745-9169-9159F5C49F42}" type="presOf" srcId="{31475AC6-686A-42FF-ACBD-B7F96D6DC410}" destId="{026D0393-6543-4C19-BD07-E7A2BEE2FCDE}" srcOrd="1" destOrd="0" presId="urn:microsoft.com/office/officeart/2005/8/layout/chart3"/>
    <dgm:cxn modelId="{1D5B3B85-4429-418B-A7EE-691B10D5A4D7}" srcId="{00EBA891-8044-44D7-960D-CA9B5958C103}" destId="{B0E55C03-8F18-427E-81AA-02454F369F32}" srcOrd="1" destOrd="0" parTransId="{FF2E9EBF-E871-4C5B-A7E8-CB0C58426A3B}" sibTransId="{2B85D331-C4BA-4264-B87F-1E95EC974C46}"/>
    <dgm:cxn modelId="{26B56CA5-A0BE-4595-96AA-531512C32563}" type="presOf" srcId="{31475AC6-686A-42FF-ACBD-B7F96D6DC410}" destId="{34B3F5EF-201E-4E52-860D-93AAA63C3B6E}" srcOrd="0" destOrd="0" presId="urn:microsoft.com/office/officeart/2005/8/layout/chart3"/>
    <dgm:cxn modelId="{7BEDB82F-637B-444A-B4D2-859F58F5863E}" type="presOf" srcId="{A3BEBF3F-0B0E-49AF-B50C-B7587A943A1A}" destId="{EB7643E8-28D1-4AE6-AF8F-FADFD444CB05}" srcOrd="1" destOrd="0" presId="urn:microsoft.com/office/officeart/2005/8/layout/chart3"/>
    <dgm:cxn modelId="{E0B36A9F-34FD-4EA4-A15B-A4DD9D0FBDF3}" type="presOf" srcId="{B0E55C03-8F18-427E-81AA-02454F369F32}" destId="{EDF1F7E1-0523-4D30-B9A2-605D116E7D2B}" srcOrd="1" destOrd="0" presId="urn:microsoft.com/office/officeart/2005/8/layout/chart3"/>
    <dgm:cxn modelId="{26B0F2A2-079D-4737-B188-D6CB0BE91A5A}" type="presOf" srcId="{A3BEBF3F-0B0E-49AF-B50C-B7587A943A1A}" destId="{55A398ED-4472-4079-BB9A-C36F64830B76}" srcOrd="0" destOrd="0" presId="urn:microsoft.com/office/officeart/2005/8/layout/chart3"/>
    <dgm:cxn modelId="{88F398A0-FC21-49BB-A901-8EE81E77D828}" srcId="{00EBA891-8044-44D7-960D-CA9B5958C103}" destId="{A3BEBF3F-0B0E-49AF-B50C-B7587A943A1A}" srcOrd="0" destOrd="0" parTransId="{C1DCCE7B-6D69-4553-AE92-71A35514BD97}" sibTransId="{F7219D90-93BC-447D-A0AC-9D0E739EA587}"/>
    <dgm:cxn modelId="{AB548813-7E76-467B-8BF0-1CFF41A6B36B}" type="presParOf" srcId="{D2045273-C972-4CAC-939B-D7A1A82E973D}" destId="{55A398ED-4472-4079-BB9A-C36F64830B76}" srcOrd="0" destOrd="0" presId="urn:microsoft.com/office/officeart/2005/8/layout/chart3"/>
    <dgm:cxn modelId="{CCDC99BB-B9D6-4610-AAB6-CE8416139FF9}" type="presParOf" srcId="{D2045273-C972-4CAC-939B-D7A1A82E973D}" destId="{EB7643E8-28D1-4AE6-AF8F-FADFD444CB05}" srcOrd="1" destOrd="0" presId="urn:microsoft.com/office/officeart/2005/8/layout/chart3"/>
    <dgm:cxn modelId="{6807251A-B135-47D7-9BD1-9F6595C160FE}" type="presParOf" srcId="{D2045273-C972-4CAC-939B-D7A1A82E973D}" destId="{0B983D21-86EC-4278-A5B3-AE556D180504}" srcOrd="2" destOrd="0" presId="urn:microsoft.com/office/officeart/2005/8/layout/chart3"/>
    <dgm:cxn modelId="{5F71AD88-A23B-47BB-AA88-24FB152B3B83}" type="presParOf" srcId="{D2045273-C972-4CAC-939B-D7A1A82E973D}" destId="{EDF1F7E1-0523-4D30-B9A2-605D116E7D2B}" srcOrd="3" destOrd="0" presId="urn:microsoft.com/office/officeart/2005/8/layout/chart3"/>
    <dgm:cxn modelId="{04634D94-CA18-4C3B-9EA3-16918A640796}" type="presParOf" srcId="{D2045273-C972-4CAC-939B-D7A1A82E973D}" destId="{34B3F5EF-201E-4E52-860D-93AAA63C3B6E}" srcOrd="4" destOrd="0" presId="urn:microsoft.com/office/officeart/2005/8/layout/chart3"/>
    <dgm:cxn modelId="{048F6360-4757-4FF3-B50D-E67412DC0B24}" type="presParOf" srcId="{D2045273-C972-4CAC-939B-D7A1A82E973D}" destId="{026D0393-6543-4C19-BD07-E7A2BEE2FCDE}" srcOrd="5" destOrd="0" presId="urn:microsoft.com/office/officeart/2005/8/layout/chart3"/>
    <dgm:cxn modelId="{44A7053A-024C-4C23-984F-3A3219B7358B}" type="presParOf" srcId="{D2045273-C972-4CAC-939B-D7A1A82E973D}" destId="{8B29CE55-E9E2-43F4-BB1A-4ACDAEA49B9B}" srcOrd="6" destOrd="0" presId="urn:microsoft.com/office/officeart/2005/8/layout/chart3"/>
    <dgm:cxn modelId="{D15FD12B-ED97-4B40-8175-F86F0747537D}" type="presParOf" srcId="{D2045273-C972-4CAC-939B-D7A1A82E973D}" destId="{1CC4C60B-DED1-44A9-84B2-089D49F80702}" srcOrd="7" destOrd="0" presId="urn:microsoft.com/office/officeart/2005/8/layout/chart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00EBA891-8044-44D7-960D-CA9B5958C10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3BEBF3F-0B0E-49AF-B50C-B7587A943A1A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1DCCE7B-6D69-4553-AE92-71A35514BD97}" type="parTrans" cxnId="{88F398A0-FC21-49BB-A901-8EE81E77D828}">
      <dgm:prSet/>
      <dgm:spPr/>
      <dgm:t>
        <a:bodyPr/>
        <a:lstStyle/>
        <a:p>
          <a:endParaRPr lang="en-US"/>
        </a:p>
      </dgm:t>
    </dgm:pt>
    <dgm:pt modelId="{F7219D90-93BC-447D-A0AC-9D0E739EA587}" type="sibTrans" cxnId="{88F398A0-FC21-49BB-A901-8EE81E77D828}">
      <dgm:prSet/>
      <dgm:spPr/>
      <dgm:t>
        <a:bodyPr/>
        <a:lstStyle/>
        <a:p>
          <a:endParaRPr lang="en-US"/>
        </a:p>
      </dgm:t>
    </dgm:pt>
    <dgm:pt modelId="{B0E55C03-8F18-427E-81AA-02454F369F32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FF2E9EBF-E871-4C5B-A7E8-CB0C58426A3B}" type="parTrans" cxnId="{1D5B3B85-4429-418B-A7EE-691B10D5A4D7}">
      <dgm:prSet/>
      <dgm:spPr/>
      <dgm:t>
        <a:bodyPr/>
        <a:lstStyle/>
        <a:p>
          <a:endParaRPr lang="en-US"/>
        </a:p>
      </dgm:t>
    </dgm:pt>
    <dgm:pt modelId="{2B85D331-C4BA-4264-B87F-1E95EC974C46}" type="sibTrans" cxnId="{1D5B3B85-4429-418B-A7EE-691B10D5A4D7}">
      <dgm:prSet/>
      <dgm:spPr/>
      <dgm:t>
        <a:bodyPr/>
        <a:lstStyle/>
        <a:p>
          <a:endParaRPr lang="en-US"/>
        </a:p>
      </dgm:t>
    </dgm:pt>
    <dgm:pt modelId="{53C9A53B-968C-4953-BE90-31CF9BCFA0E4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0AA455A-AB8E-47F9-AA77-E9D258E7EBF7}" type="parTrans" cxnId="{45C1C108-6FD3-41BC-8FF4-A7F313E439A3}">
      <dgm:prSet/>
      <dgm:spPr/>
      <dgm:t>
        <a:bodyPr/>
        <a:lstStyle/>
        <a:p>
          <a:endParaRPr lang="en-US"/>
        </a:p>
      </dgm:t>
    </dgm:pt>
    <dgm:pt modelId="{C6F47DEB-7598-4530-9992-69C56AC58EF8}" type="sibTrans" cxnId="{45C1C108-6FD3-41BC-8FF4-A7F313E439A3}">
      <dgm:prSet/>
      <dgm:spPr/>
      <dgm:t>
        <a:bodyPr/>
        <a:lstStyle/>
        <a:p>
          <a:endParaRPr lang="en-US"/>
        </a:p>
      </dgm:t>
    </dgm:pt>
    <dgm:pt modelId="{31475AC6-686A-42FF-ACBD-B7F96D6DC410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8982A36B-7FAB-4F04-8441-4AF8D412A750}" type="parTrans" cxnId="{DD61FAD7-EF3D-424C-97A2-180AAC79833C}">
      <dgm:prSet/>
      <dgm:spPr/>
      <dgm:t>
        <a:bodyPr/>
        <a:lstStyle/>
        <a:p>
          <a:endParaRPr lang="en-US"/>
        </a:p>
      </dgm:t>
    </dgm:pt>
    <dgm:pt modelId="{07948899-95B7-45F1-92E2-B90BD4CDD09A}" type="sibTrans" cxnId="{DD61FAD7-EF3D-424C-97A2-180AAC79833C}">
      <dgm:prSet/>
      <dgm:spPr/>
      <dgm:t>
        <a:bodyPr/>
        <a:lstStyle/>
        <a:p>
          <a:endParaRPr lang="en-US"/>
        </a:p>
      </dgm:t>
    </dgm:pt>
    <dgm:pt modelId="{D2045273-C972-4CAC-939B-D7A1A82E973D}" type="pres">
      <dgm:prSet presAssocID="{00EBA891-8044-44D7-960D-CA9B5958C103}" presName="compositeShape" presStyleCnt="0">
        <dgm:presLayoutVars>
          <dgm:chMax val="7"/>
          <dgm:dir/>
          <dgm:resizeHandles val="exact"/>
        </dgm:presLayoutVars>
      </dgm:prSet>
      <dgm:spPr/>
    </dgm:pt>
    <dgm:pt modelId="{55A398ED-4472-4079-BB9A-C36F64830B76}" type="pres">
      <dgm:prSet presAssocID="{00EBA891-8044-44D7-960D-CA9B5958C103}" presName="wedge1" presStyleLbl="node1" presStyleIdx="0" presStyleCnt="4" custLinFactNeighborX="-4755" custLinFactNeighborY="3924"/>
      <dgm:spPr/>
      <dgm:t>
        <a:bodyPr/>
        <a:lstStyle/>
        <a:p>
          <a:endParaRPr lang="en-US"/>
        </a:p>
      </dgm:t>
    </dgm:pt>
    <dgm:pt modelId="{EB7643E8-28D1-4AE6-AF8F-FADFD444CB05}" type="pres">
      <dgm:prSet presAssocID="{00EBA891-8044-44D7-960D-CA9B5958C10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B983D21-86EC-4278-A5B3-AE556D180504}" type="pres">
      <dgm:prSet presAssocID="{00EBA891-8044-44D7-960D-CA9B5958C103}" presName="wedge2" presStyleLbl="node1" presStyleIdx="1" presStyleCnt="4"/>
      <dgm:spPr/>
      <dgm:t>
        <a:bodyPr/>
        <a:lstStyle/>
        <a:p>
          <a:endParaRPr lang="en-US"/>
        </a:p>
      </dgm:t>
    </dgm:pt>
    <dgm:pt modelId="{EDF1F7E1-0523-4D30-B9A2-605D116E7D2B}" type="pres">
      <dgm:prSet presAssocID="{00EBA891-8044-44D7-960D-CA9B5958C10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B3F5EF-201E-4E52-860D-93AAA63C3B6E}" type="pres">
      <dgm:prSet presAssocID="{00EBA891-8044-44D7-960D-CA9B5958C103}" presName="wedge3" presStyleLbl="node1" presStyleIdx="2" presStyleCnt="4"/>
      <dgm:spPr/>
    </dgm:pt>
    <dgm:pt modelId="{026D0393-6543-4C19-BD07-E7A2BEE2FCDE}" type="pres">
      <dgm:prSet presAssocID="{00EBA891-8044-44D7-960D-CA9B5958C10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B29CE55-E9E2-43F4-BB1A-4ACDAEA49B9B}" type="pres">
      <dgm:prSet presAssocID="{00EBA891-8044-44D7-960D-CA9B5958C103}" presName="wedge4" presStyleLbl="node1" presStyleIdx="3" presStyleCnt="4"/>
      <dgm:spPr/>
    </dgm:pt>
    <dgm:pt modelId="{1CC4C60B-DED1-44A9-84B2-089D49F80702}" type="pres">
      <dgm:prSet presAssocID="{00EBA891-8044-44D7-960D-CA9B5958C10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782F83F-9B20-44CF-A839-76BE1183D05B}" type="presOf" srcId="{31475AC6-686A-42FF-ACBD-B7F96D6DC410}" destId="{026D0393-6543-4C19-BD07-E7A2BEE2FCDE}" srcOrd="1" destOrd="0" presId="urn:microsoft.com/office/officeart/2005/8/layout/chart3"/>
    <dgm:cxn modelId="{DD61FAD7-EF3D-424C-97A2-180AAC79833C}" srcId="{00EBA891-8044-44D7-960D-CA9B5958C103}" destId="{31475AC6-686A-42FF-ACBD-B7F96D6DC410}" srcOrd="2" destOrd="0" parTransId="{8982A36B-7FAB-4F04-8441-4AF8D412A750}" sibTransId="{07948899-95B7-45F1-92E2-B90BD4CDD09A}"/>
    <dgm:cxn modelId="{45C1C108-6FD3-41BC-8FF4-A7F313E439A3}" srcId="{00EBA891-8044-44D7-960D-CA9B5958C103}" destId="{53C9A53B-968C-4953-BE90-31CF9BCFA0E4}" srcOrd="3" destOrd="0" parTransId="{C0AA455A-AB8E-47F9-AA77-E9D258E7EBF7}" sibTransId="{C6F47DEB-7598-4530-9992-69C56AC58EF8}"/>
    <dgm:cxn modelId="{0ADFE8B8-4FA9-42F5-ADE7-711B3E46FA08}" type="presOf" srcId="{B0E55C03-8F18-427E-81AA-02454F369F32}" destId="{EDF1F7E1-0523-4D30-B9A2-605D116E7D2B}" srcOrd="1" destOrd="0" presId="urn:microsoft.com/office/officeart/2005/8/layout/chart3"/>
    <dgm:cxn modelId="{1D5B3B85-4429-418B-A7EE-691B10D5A4D7}" srcId="{00EBA891-8044-44D7-960D-CA9B5958C103}" destId="{B0E55C03-8F18-427E-81AA-02454F369F32}" srcOrd="1" destOrd="0" parTransId="{FF2E9EBF-E871-4C5B-A7E8-CB0C58426A3B}" sibTransId="{2B85D331-C4BA-4264-B87F-1E95EC974C46}"/>
    <dgm:cxn modelId="{77ED5267-51BE-40D6-8360-C9A9DC7EC905}" type="presOf" srcId="{53C9A53B-968C-4953-BE90-31CF9BCFA0E4}" destId="{8B29CE55-E9E2-43F4-BB1A-4ACDAEA49B9B}" srcOrd="0" destOrd="0" presId="urn:microsoft.com/office/officeart/2005/8/layout/chart3"/>
    <dgm:cxn modelId="{794598CB-CF7C-4373-B586-F7EBD5E731E0}" type="presOf" srcId="{00EBA891-8044-44D7-960D-CA9B5958C103}" destId="{D2045273-C972-4CAC-939B-D7A1A82E973D}" srcOrd="0" destOrd="0" presId="urn:microsoft.com/office/officeart/2005/8/layout/chart3"/>
    <dgm:cxn modelId="{CBC0BAB3-F3DF-4C60-9691-5E1CFBDF7ED2}" type="presOf" srcId="{31475AC6-686A-42FF-ACBD-B7F96D6DC410}" destId="{34B3F5EF-201E-4E52-860D-93AAA63C3B6E}" srcOrd="0" destOrd="0" presId="urn:microsoft.com/office/officeart/2005/8/layout/chart3"/>
    <dgm:cxn modelId="{70FAC515-F29F-4DCA-9BAF-DC4C565C10D4}" type="presOf" srcId="{53C9A53B-968C-4953-BE90-31CF9BCFA0E4}" destId="{1CC4C60B-DED1-44A9-84B2-089D49F80702}" srcOrd="1" destOrd="0" presId="urn:microsoft.com/office/officeart/2005/8/layout/chart3"/>
    <dgm:cxn modelId="{81F0327A-B515-4851-A696-541038A29236}" type="presOf" srcId="{B0E55C03-8F18-427E-81AA-02454F369F32}" destId="{0B983D21-86EC-4278-A5B3-AE556D180504}" srcOrd="0" destOrd="0" presId="urn:microsoft.com/office/officeart/2005/8/layout/chart3"/>
    <dgm:cxn modelId="{048715AD-A786-4592-A4EC-F421A3A7853C}" type="presOf" srcId="{A3BEBF3F-0B0E-49AF-B50C-B7587A943A1A}" destId="{55A398ED-4472-4079-BB9A-C36F64830B76}" srcOrd="0" destOrd="0" presId="urn:microsoft.com/office/officeart/2005/8/layout/chart3"/>
    <dgm:cxn modelId="{88F398A0-FC21-49BB-A901-8EE81E77D828}" srcId="{00EBA891-8044-44D7-960D-CA9B5958C103}" destId="{A3BEBF3F-0B0E-49AF-B50C-B7587A943A1A}" srcOrd="0" destOrd="0" parTransId="{C1DCCE7B-6D69-4553-AE92-71A35514BD97}" sibTransId="{F7219D90-93BC-447D-A0AC-9D0E739EA587}"/>
    <dgm:cxn modelId="{8D671AA5-DFA8-4982-AE23-E3B35617AB63}" type="presOf" srcId="{A3BEBF3F-0B0E-49AF-B50C-B7587A943A1A}" destId="{EB7643E8-28D1-4AE6-AF8F-FADFD444CB05}" srcOrd="1" destOrd="0" presId="urn:microsoft.com/office/officeart/2005/8/layout/chart3"/>
    <dgm:cxn modelId="{FAA720FE-D9CA-4F68-BE9D-0D064435BBD8}" type="presParOf" srcId="{D2045273-C972-4CAC-939B-D7A1A82E973D}" destId="{55A398ED-4472-4079-BB9A-C36F64830B76}" srcOrd="0" destOrd="0" presId="urn:microsoft.com/office/officeart/2005/8/layout/chart3"/>
    <dgm:cxn modelId="{3E91A7E6-CEB4-42E4-83CA-521D93F6AE58}" type="presParOf" srcId="{D2045273-C972-4CAC-939B-D7A1A82E973D}" destId="{EB7643E8-28D1-4AE6-AF8F-FADFD444CB05}" srcOrd="1" destOrd="0" presId="urn:microsoft.com/office/officeart/2005/8/layout/chart3"/>
    <dgm:cxn modelId="{5047742D-9318-428F-A544-49E1BE83978B}" type="presParOf" srcId="{D2045273-C972-4CAC-939B-D7A1A82E973D}" destId="{0B983D21-86EC-4278-A5B3-AE556D180504}" srcOrd="2" destOrd="0" presId="urn:microsoft.com/office/officeart/2005/8/layout/chart3"/>
    <dgm:cxn modelId="{4282EEA4-D702-495D-8FF5-10214347484E}" type="presParOf" srcId="{D2045273-C972-4CAC-939B-D7A1A82E973D}" destId="{EDF1F7E1-0523-4D30-B9A2-605D116E7D2B}" srcOrd="3" destOrd="0" presId="urn:microsoft.com/office/officeart/2005/8/layout/chart3"/>
    <dgm:cxn modelId="{044686D5-E0B8-4A2B-BC07-1FC39D5C8F58}" type="presParOf" srcId="{D2045273-C972-4CAC-939B-D7A1A82E973D}" destId="{34B3F5EF-201E-4E52-860D-93AAA63C3B6E}" srcOrd="4" destOrd="0" presId="urn:microsoft.com/office/officeart/2005/8/layout/chart3"/>
    <dgm:cxn modelId="{6041963D-13CE-4C7D-830E-77A1C469F541}" type="presParOf" srcId="{D2045273-C972-4CAC-939B-D7A1A82E973D}" destId="{026D0393-6543-4C19-BD07-E7A2BEE2FCDE}" srcOrd="5" destOrd="0" presId="urn:microsoft.com/office/officeart/2005/8/layout/chart3"/>
    <dgm:cxn modelId="{B929C5A5-76BA-4FDE-8070-95660881F190}" type="presParOf" srcId="{D2045273-C972-4CAC-939B-D7A1A82E973D}" destId="{8B29CE55-E9E2-43F4-BB1A-4ACDAEA49B9B}" srcOrd="6" destOrd="0" presId="urn:microsoft.com/office/officeart/2005/8/layout/chart3"/>
    <dgm:cxn modelId="{5D7A8E5A-7BDE-4CB2-B7EF-E90A84A527FD}" type="presParOf" srcId="{D2045273-C972-4CAC-939B-D7A1A82E973D}" destId="{1CC4C60B-DED1-44A9-84B2-089D49F80702}" srcOrd="7" destOrd="0" presId="urn:microsoft.com/office/officeart/2005/8/layout/chart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00EBA891-8044-44D7-960D-CA9B5958C10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3BEBF3F-0B0E-49AF-B50C-B7587A943A1A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1DCCE7B-6D69-4553-AE92-71A35514BD97}" type="parTrans" cxnId="{88F398A0-FC21-49BB-A901-8EE81E77D828}">
      <dgm:prSet/>
      <dgm:spPr/>
      <dgm:t>
        <a:bodyPr/>
        <a:lstStyle/>
        <a:p>
          <a:endParaRPr lang="en-US"/>
        </a:p>
      </dgm:t>
    </dgm:pt>
    <dgm:pt modelId="{F7219D90-93BC-447D-A0AC-9D0E739EA587}" type="sibTrans" cxnId="{88F398A0-FC21-49BB-A901-8EE81E77D828}">
      <dgm:prSet/>
      <dgm:spPr/>
      <dgm:t>
        <a:bodyPr/>
        <a:lstStyle/>
        <a:p>
          <a:endParaRPr lang="en-US"/>
        </a:p>
      </dgm:t>
    </dgm:pt>
    <dgm:pt modelId="{B0E55C03-8F18-427E-81AA-02454F369F32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FF2E9EBF-E871-4C5B-A7E8-CB0C58426A3B}" type="parTrans" cxnId="{1D5B3B85-4429-418B-A7EE-691B10D5A4D7}">
      <dgm:prSet/>
      <dgm:spPr/>
      <dgm:t>
        <a:bodyPr/>
        <a:lstStyle/>
        <a:p>
          <a:endParaRPr lang="en-US"/>
        </a:p>
      </dgm:t>
    </dgm:pt>
    <dgm:pt modelId="{2B85D331-C4BA-4264-B87F-1E95EC974C46}" type="sibTrans" cxnId="{1D5B3B85-4429-418B-A7EE-691B10D5A4D7}">
      <dgm:prSet/>
      <dgm:spPr/>
      <dgm:t>
        <a:bodyPr/>
        <a:lstStyle/>
        <a:p>
          <a:endParaRPr lang="en-US"/>
        </a:p>
      </dgm:t>
    </dgm:pt>
    <dgm:pt modelId="{53C9A53B-968C-4953-BE90-31CF9BCFA0E4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0AA455A-AB8E-47F9-AA77-E9D258E7EBF7}" type="parTrans" cxnId="{45C1C108-6FD3-41BC-8FF4-A7F313E439A3}">
      <dgm:prSet/>
      <dgm:spPr/>
      <dgm:t>
        <a:bodyPr/>
        <a:lstStyle/>
        <a:p>
          <a:endParaRPr lang="en-US"/>
        </a:p>
      </dgm:t>
    </dgm:pt>
    <dgm:pt modelId="{C6F47DEB-7598-4530-9992-69C56AC58EF8}" type="sibTrans" cxnId="{45C1C108-6FD3-41BC-8FF4-A7F313E439A3}">
      <dgm:prSet/>
      <dgm:spPr/>
      <dgm:t>
        <a:bodyPr/>
        <a:lstStyle/>
        <a:p>
          <a:endParaRPr lang="en-US"/>
        </a:p>
      </dgm:t>
    </dgm:pt>
    <dgm:pt modelId="{31475AC6-686A-42FF-ACBD-B7F96D6DC410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8982A36B-7FAB-4F04-8441-4AF8D412A750}" type="parTrans" cxnId="{DD61FAD7-EF3D-424C-97A2-180AAC79833C}">
      <dgm:prSet/>
      <dgm:spPr/>
      <dgm:t>
        <a:bodyPr/>
        <a:lstStyle/>
        <a:p>
          <a:endParaRPr lang="en-US"/>
        </a:p>
      </dgm:t>
    </dgm:pt>
    <dgm:pt modelId="{07948899-95B7-45F1-92E2-B90BD4CDD09A}" type="sibTrans" cxnId="{DD61FAD7-EF3D-424C-97A2-180AAC79833C}">
      <dgm:prSet/>
      <dgm:spPr/>
      <dgm:t>
        <a:bodyPr/>
        <a:lstStyle/>
        <a:p>
          <a:endParaRPr lang="en-US"/>
        </a:p>
      </dgm:t>
    </dgm:pt>
    <dgm:pt modelId="{D2045273-C972-4CAC-939B-D7A1A82E973D}" type="pres">
      <dgm:prSet presAssocID="{00EBA891-8044-44D7-960D-CA9B5958C103}" presName="compositeShape" presStyleCnt="0">
        <dgm:presLayoutVars>
          <dgm:chMax val="7"/>
          <dgm:dir/>
          <dgm:resizeHandles val="exact"/>
        </dgm:presLayoutVars>
      </dgm:prSet>
      <dgm:spPr/>
    </dgm:pt>
    <dgm:pt modelId="{55A398ED-4472-4079-BB9A-C36F64830B76}" type="pres">
      <dgm:prSet presAssocID="{00EBA891-8044-44D7-960D-CA9B5958C103}" presName="wedge1" presStyleLbl="node1" presStyleIdx="0" presStyleCnt="4" custLinFactNeighborX="-4755" custLinFactNeighborY="3924"/>
      <dgm:spPr/>
      <dgm:t>
        <a:bodyPr/>
        <a:lstStyle/>
        <a:p>
          <a:endParaRPr lang="en-US"/>
        </a:p>
      </dgm:t>
    </dgm:pt>
    <dgm:pt modelId="{EB7643E8-28D1-4AE6-AF8F-FADFD444CB05}" type="pres">
      <dgm:prSet presAssocID="{00EBA891-8044-44D7-960D-CA9B5958C10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B983D21-86EC-4278-A5B3-AE556D180504}" type="pres">
      <dgm:prSet presAssocID="{00EBA891-8044-44D7-960D-CA9B5958C103}" presName="wedge2" presStyleLbl="node1" presStyleIdx="1" presStyleCnt="4"/>
      <dgm:spPr/>
      <dgm:t>
        <a:bodyPr/>
        <a:lstStyle/>
        <a:p>
          <a:endParaRPr lang="en-US"/>
        </a:p>
      </dgm:t>
    </dgm:pt>
    <dgm:pt modelId="{EDF1F7E1-0523-4D30-B9A2-605D116E7D2B}" type="pres">
      <dgm:prSet presAssocID="{00EBA891-8044-44D7-960D-CA9B5958C10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B3F5EF-201E-4E52-860D-93AAA63C3B6E}" type="pres">
      <dgm:prSet presAssocID="{00EBA891-8044-44D7-960D-CA9B5958C103}" presName="wedge3" presStyleLbl="node1" presStyleIdx="2" presStyleCnt="4"/>
      <dgm:spPr/>
      <dgm:t>
        <a:bodyPr/>
        <a:lstStyle/>
        <a:p>
          <a:endParaRPr lang="en-US"/>
        </a:p>
      </dgm:t>
    </dgm:pt>
    <dgm:pt modelId="{026D0393-6543-4C19-BD07-E7A2BEE2FCDE}" type="pres">
      <dgm:prSet presAssocID="{00EBA891-8044-44D7-960D-CA9B5958C10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B29CE55-E9E2-43F4-BB1A-4ACDAEA49B9B}" type="pres">
      <dgm:prSet presAssocID="{00EBA891-8044-44D7-960D-CA9B5958C103}" presName="wedge4" presStyleLbl="node1" presStyleIdx="3" presStyleCnt="4"/>
      <dgm:spPr/>
    </dgm:pt>
    <dgm:pt modelId="{1CC4C60B-DED1-44A9-84B2-089D49F80702}" type="pres">
      <dgm:prSet presAssocID="{00EBA891-8044-44D7-960D-CA9B5958C10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CED2680-8D79-4C4F-ADD2-E3E996B6503B}" type="presOf" srcId="{31475AC6-686A-42FF-ACBD-B7F96D6DC410}" destId="{34B3F5EF-201E-4E52-860D-93AAA63C3B6E}" srcOrd="0" destOrd="0" presId="urn:microsoft.com/office/officeart/2005/8/layout/chart3"/>
    <dgm:cxn modelId="{2B820FA0-CEFA-4F10-B318-FB37D58D8810}" type="presOf" srcId="{53C9A53B-968C-4953-BE90-31CF9BCFA0E4}" destId="{1CC4C60B-DED1-44A9-84B2-089D49F80702}" srcOrd="1" destOrd="0" presId="urn:microsoft.com/office/officeart/2005/8/layout/chart3"/>
    <dgm:cxn modelId="{137B24D5-0638-41DC-AE64-7ECF235675E0}" type="presOf" srcId="{B0E55C03-8F18-427E-81AA-02454F369F32}" destId="{0B983D21-86EC-4278-A5B3-AE556D180504}" srcOrd="0" destOrd="0" presId="urn:microsoft.com/office/officeart/2005/8/layout/chart3"/>
    <dgm:cxn modelId="{40FDAE1D-BA4E-4A5B-A5DD-57A467785678}" type="presOf" srcId="{A3BEBF3F-0B0E-49AF-B50C-B7587A943A1A}" destId="{55A398ED-4472-4079-BB9A-C36F64830B76}" srcOrd="0" destOrd="0" presId="urn:microsoft.com/office/officeart/2005/8/layout/chart3"/>
    <dgm:cxn modelId="{0ACC8639-78D2-4644-90F6-BA6F87E89461}" type="presOf" srcId="{A3BEBF3F-0B0E-49AF-B50C-B7587A943A1A}" destId="{EB7643E8-28D1-4AE6-AF8F-FADFD444CB05}" srcOrd="1" destOrd="0" presId="urn:microsoft.com/office/officeart/2005/8/layout/chart3"/>
    <dgm:cxn modelId="{C3D07ED9-E54D-46E0-B6C9-AE6EE857CD5A}" type="presOf" srcId="{53C9A53B-968C-4953-BE90-31CF9BCFA0E4}" destId="{8B29CE55-E9E2-43F4-BB1A-4ACDAEA49B9B}" srcOrd="0" destOrd="0" presId="urn:microsoft.com/office/officeart/2005/8/layout/chart3"/>
    <dgm:cxn modelId="{DD61FAD7-EF3D-424C-97A2-180AAC79833C}" srcId="{00EBA891-8044-44D7-960D-CA9B5958C103}" destId="{31475AC6-686A-42FF-ACBD-B7F96D6DC410}" srcOrd="2" destOrd="0" parTransId="{8982A36B-7FAB-4F04-8441-4AF8D412A750}" sibTransId="{07948899-95B7-45F1-92E2-B90BD4CDD09A}"/>
    <dgm:cxn modelId="{45C1C108-6FD3-41BC-8FF4-A7F313E439A3}" srcId="{00EBA891-8044-44D7-960D-CA9B5958C103}" destId="{53C9A53B-968C-4953-BE90-31CF9BCFA0E4}" srcOrd="3" destOrd="0" parTransId="{C0AA455A-AB8E-47F9-AA77-E9D258E7EBF7}" sibTransId="{C6F47DEB-7598-4530-9992-69C56AC58EF8}"/>
    <dgm:cxn modelId="{1D5B3B85-4429-418B-A7EE-691B10D5A4D7}" srcId="{00EBA891-8044-44D7-960D-CA9B5958C103}" destId="{B0E55C03-8F18-427E-81AA-02454F369F32}" srcOrd="1" destOrd="0" parTransId="{FF2E9EBF-E871-4C5B-A7E8-CB0C58426A3B}" sibTransId="{2B85D331-C4BA-4264-B87F-1E95EC974C46}"/>
    <dgm:cxn modelId="{A4CF9924-E7D3-474C-B2B5-B0B69998D8E4}" type="presOf" srcId="{B0E55C03-8F18-427E-81AA-02454F369F32}" destId="{EDF1F7E1-0523-4D30-B9A2-605D116E7D2B}" srcOrd="1" destOrd="0" presId="urn:microsoft.com/office/officeart/2005/8/layout/chart3"/>
    <dgm:cxn modelId="{2C8D3B92-CB91-41F6-8FC1-71739B38F331}" type="presOf" srcId="{31475AC6-686A-42FF-ACBD-B7F96D6DC410}" destId="{026D0393-6543-4C19-BD07-E7A2BEE2FCDE}" srcOrd="1" destOrd="0" presId="urn:microsoft.com/office/officeart/2005/8/layout/chart3"/>
    <dgm:cxn modelId="{D674EB4C-5170-41EF-A7A8-F5FBFA5E9FCA}" type="presOf" srcId="{00EBA891-8044-44D7-960D-CA9B5958C103}" destId="{D2045273-C972-4CAC-939B-D7A1A82E973D}" srcOrd="0" destOrd="0" presId="urn:microsoft.com/office/officeart/2005/8/layout/chart3"/>
    <dgm:cxn modelId="{88F398A0-FC21-49BB-A901-8EE81E77D828}" srcId="{00EBA891-8044-44D7-960D-CA9B5958C103}" destId="{A3BEBF3F-0B0E-49AF-B50C-B7587A943A1A}" srcOrd="0" destOrd="0" parTransId="{C1DCCE7B-6D69-4553-AE92-71A35514BD97}" sibTransId="{F7219D90-93BC-447D-A0AC-9D0E739EA587}"/>
    <dgm:cxn modelId="{325F877C-C123-43E9-8C43-110CF5DF7112}" type="presParOf" srcId="{D2045273-C972-4CAC-939B-D7A1A82E973D}" destId="{55A398ED-4472-4079-BB9A-C36F64830B76}" srcOrd="0" destOrd="0" presId="urn:microsoft.com/office/officeart/2005/8/layout/chart3"/>
    <dgm:cxn modelId="{F1B7CBF5-AD0C-436E-8253-2948E2941775}" type="presParOf" srcId="{D2045273-C972-4CAC-939B-D7A1A82E973D}" destId="{EB7643E8-28D1-4AE6-AF8F-FADFD444CB05}" srcOrd="1" destOrd="0" presId="urn:microsoft.com/office/officeart/2005/8/layout/chart3"/>
    <dgm:cxn modelId="{EBFFCE9E-047D-4C41-BB97-6D302AF13B37}" type="presParOf" srcId="{D2045273-C972-4CAC-939B-D7A1A82E973D}" destId="{0B983D21-86EC-4278-A5B3-AE556D180504}" srcOrd="2" destOrd="0" presId="urn:microsoft.com/office/officeart/2005/8/layout/chart3"/>
    <dgm:cxn modelId="{72C68066-E9EB-40C9-B9EF-CA863BBB91E4}" type="presParOf" srcId="{D2045273-C972-4CAC-939B-D7A1A82E973D}" destId="{EDF1F7E1-0523-4D30-B9A2-605D116E7D2B}" srcOrd="3" destOrd="0" presId="urn:microsoft.com/office/officeart/2005/8/layout/chart3"/>
    <dgm:cxn modelId="{FDE42FB2-0F3F-4C8B-A5A6-2C30DE00D1BB}" type="presParOf" srcId="{D2045273-C972-4CAC-939B-D7A1A82E973D}" destId="{34B3F5EF-201E-4E52-860D-93AAA63C3B6E}" srcOrd="4" destOrd="0" presId="urn:microsoft.com/office/officeart/2005/8/layout/chart3"/>
    <dgm:cxn modelId="{19220988-1445-458E-A5C7-01A20CF4DAE2}" type="presParOf" srcId="{D2045273-C972-4CAC-939B-D7A1A82E973D}" destId="{026D0393-6543-4C19-BD07-E7A2BEE2FCDE}" srcOrd="5" destOrd="0" presId="urn:microsoft.com/office/officeart/2005/8/layout/chart3"/>
    <dgm:cxn modelId="{2C05CF5A-7ABD-4BE0-9957-B2270243F8C9}" type="presParOf" srcId="{D2045273-C972-4CAC-939B-D7A1A82E973D}" destId="{8B29CE55-E9E2-43F4-BB1A-4ACDAEA49B9B}" srcOrd="6" destOrd="0" presId="urn:microsoft.com/office/officeart/2005/8/layout/chart3"/>
    <dgm:cxn modelId="{ED0B0173-1BF8-46BF-BF33-51375A199666}" type="presParOf" srcId="{D2045273-C972-4CAC-939B-D7A1A82E973D}" destId="{1CC4C60B-DED1-44A9-84B2-089D49F80702}" srcOrd="7" destOrd="0" presId="urn:microsoft.com/office/officeart/2005/8/layout/chart3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00EBA891-8044-44D7-960D-CA9B5958C10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3BEBF3F-0B0E-49AF-B50C-B7587A943A1A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1DCCE7B-6D69-4553-AE92-71A35514BD97}" type="parTrans" cxnId="{88F398A0-FC21-49BB-A901-8EE81E77D828}">
      <dgm:prSet/>
      <dgm:spPr/>
      <dgm:t>
        <a:bodyPr/>
        <a:lstStyle/>
        <a:p>
          <a:endParaRPr lang="en-US"/>
        </a:p>
      </dgm:t>
    </dgm:pt>
    <dgm:pt modelId="{F7219D90-93BC-447D-A0AC-9D0E739EA587}" type="sibTrans" cxnId="{88F398A0-FC21-49BB-A901-8EE81E77D828}">
      <dgm:prSet/>
      <dgm:spPr/>
      <dgm:t>
        <a:bodyPr/>
        <a:lstStyle/>
        <a:p>
          <a:endParaRPr lang="en-US"/>
        </a:p>
      </dgm:t>
    </dgm:pt>
    <dgm:pt modelId="{B0E55C03-8F18-427E-81AA-02454F369F32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FF2E9EBF-E871-4C5B-A7E8-CB0C58426A3B}" type="parTrans" cxnId="{1D5B3B85-4429-418B-A7EE-691B10D5A4D7}">
      <dgm:prSet/>
      <dgm:spPr/>
      <dgm:t>
        <a:bodyPr/>
        <a:lstStyle/>
        <a:p>
          <a:endParaRPr lang="en-US"/>
        </a:p>
      </dgm:t>
    </dgm:pt>
    <dgm:pt modelId="{2B85D331-C4BA-4264-B87F-1E95EC974C46}" type="sibTrans" cxnId="{1D5B3B85-4429-418B-A7EE-691B10D5A4D7}">
      <dgm:prSet/>
      <dgm:spPr/>
      <dgm:t>
        <a:bodyPr/>
        <a:lstStyle/>
        <a:p>
          <a:endParaRPr lang="en-US"/>
        </a:p>
      </dgm:t>
    </dgm:pt>
    <dgm:pt modelId="{53C9A53B-968C-4953-BE90-31CF9BCFA0E4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0AA455A-AB8E-47F9-AA77-E9D258E7EBF7}" type="parTrans" cxnId="{45C1C108-6FD3-41BC-8FF4-A7F313E439A3}">
      <dgm:prSet/>
      <dgm:spPr/>
      <dgm:t>
        <a:bodyPr/>
        <a:lstStyle/>
        <a:p>
          <a:endParaRPr lang="en-US"/>
        </a:p>
      </dgm:t>
    </dgm:pt>
    <dgm:pt modelId="{C6F47DEB-7598-4530-9992-69C56AC58EF8}" type="sibTrans" cxnId="{45C1C108-6FD3-41BC-8FF4-A7F313E439A3}">
      <dgm:prSet/>
      <dgm:spPr/>
      <dgm:t>
        <a:bodyPr/>
        <a:lstStyle/>
        <a:p>
          <a:endParaRPr lang="en-US"/>
        </a:p>
      </dgm:t>
    </dgm:pt>
    <dgm:pt modelId="{31475AC6-686A-42FF-ACBD-B7F96D6DC410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8982A36B-7FAB-4F04-8441-4AF8D412A750}" type="parTrans" cxnId="{DD61FAD7-EF3D-424C-97A2-180AAC79833C}">
      <dgm:prSet/>
      <dgm:spPr/>
      <dgm:t>
        <a:bodyPr/>
        <a:lstStyle/>
        <a:p>
          <a:endParaRPr lang="en-US"/>
        </a:p>
      </dgm:t>
    </dgm:pt>
    <dgm:pt modelId="{07948899-95B7-45F1-92E2-B90BD4CDD09A}" type="sibTrans" cxnId="{DD61FAD7-EF3D-424C-97A2-180AAC79833C}">
      <dgm:prSet/>
      <dgm:spPr/>
      <dgm:t>
        <a:bodyPr/>
        <a:lstStyle/>
        <a:p>
          <a:endParaRPr lang="en-US"/>
        </a:p>
      </dgm:t>
    </dgm:pt>
    <dgm:pt modelId="{D2045273-C972-4CAC-939B-D7A1A82E973D}" type="pres">
      <dgm:prSet presAssocID="{00EBA891-8044-44D7-960D-CA9B5958C103}" presName="compositeShape" presStyleCnt="0">
        <dgm:presLayoutVars>
          <dgm:chMax val="7"/>
          <dgm:dir/>
          <dgm:resizeHandles val="exact"/>
        </dgm:presLayoutVars>
      </dgm:prSet>
      <dgm:spPr/>
    </dgm:pt>
    <dgm:pt modelId="{55A398ED-4472-4079-BB9A-C36F64830B76}" type="pres">
      <dgm:prSet presAssocID="{00EBA891-8044-44D7-960D-CA9B5958C103}" presName="wedge1" presStyleLbl="node1" presStyleIdx="0" presStyleCnt="4" custLinFactNeighborX="-4755" custLinFactNeighborY="3924"/>
      <dgm:spPr/>
      <dgm:t>
        <a:bodyPr/>
        <a:lstStyle/>
        <a:p>
          <a:endParaRPr lang="en-US"/>
        </a:p>
      </dgm:t>
    </dgm:pt>
    <dgm:pt modelId="{EB7643E8-28D1-4AE6-AF8F-FADFD444CB05}" type="pres">
      <dgm:prSet presAssocID="{00EBA891-8044-44D7-960D-CA9B5958C10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B983D21-86EC-4278-A5B3-AE556D180504}" type="pres">
      <dgm:prSet presAssocID="{00EBA891-8044-44D7-960D-CA9B5958C103}" presName="wedge2" presStyleLbl="node1" presStyleIdx="1" presStyleCnt="4"/>
      <dgm:spPr/>
      <dgm:t>
        <a:bodyPr/>
        <a:lstStyle/>
        <a:p>
          <a:endParaRPr lang="en-US"/>
        </a:p>
      </dgm:t>
    </dgm:pt>
    <dgm:pt modelId="{EDF1F7E1-0523-4D30-B9A2-605D116E7D2B}" type="pres">
      <dgm:prSet presAssocID="{00EBA891-8044-44D7-960D-CA9B5958C10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B3F5EF-201E-4E52-860D-93AAA63C3B6E}" type="pres">
      <dgm:prSet presAssocID="{00EBA891-8044-44D7-960D-CA9B5958C103}" presName="wedge3" presStyleLbl="node1" presStyleIdx="2" presStyleCnt="4"/>
      <dgm:spPr/>
      <dgm:t>
        <a:bodyPr/>
        <a:lstStyle/>
        <a:p>
          <a:endParaRPr lang="en-US"/>
        </a:p>
      </dgm:t>
    </dgm:pt>
    <dgm:pt modelId="{026D0393-6543-4C19-BD07-E7A2BEE2FCDE}" type="pres">
      <dgm:prSet presAssocID="{00EBA891-8044-44D7-960D-CA9B5958C10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B29CE55-E9E2-43F4-BB1A-4ACDAEA49B9B}" type="pres">
      <dgm:prSet presAssocID="{00EBA891-8044-44D7-960D-CA9B5958C103}" presName="wedge4" presStyleLbl="node1" presStyleIdx="3" presStyleCnt="4"/>
      <dgm:spPr/>
    </dgm:pt>
    <dgm:pt modelId="{1CC4C60B-DED1-44A9-84B2-089D49F80702}" type="pres">
      <dgm:prSet presAssocID="{00EBA891-8044-44D7-960D-CA9B5958C10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2E5A7F8-9FF4-4FB6-B630-CB8003F1F814}" type="presOf" srcId="{B0E55C03-8F18-427E-81AA-02454F369F32}" destId="{0B983D21-86EC-4278-A5B3-AE556D180504}" srcOrd="0" destOrd="0" presId="urn:microsoft.com/office/officeart/2005/8/layout/chart3"/>
    <dgm:cxn modelId="{7057FD4C-ED00-4739-B5A8-642DF7EB542B}" type="presOf" srcId="{53C9A53B-968C-4953-BE90-31CF9BCFA0E4}" destId="{1CC4C60B-DED1-44A9-84B2-089D49F80702}" srcOrd="1" destOrd="0" presId="urn:microsoft.com/office/officeart/2005/8/layout/chart3"/>
    <dgm:cxn modelId="{DD61FAD7-EF3D-424C-97A2-180AAC79833C}" srcId="{00EBA891-8044-44D7-960D-CA9B5958C103}" destId="{31475AC6-686A-42FF-ACBD-B7F96D6DC410}" srcOrd="2" destOrd="0" parTransId="{8982A36B-7FAB-4F04-8441-4AF8D412A750}" sibTransId="{07948899-95B7-45F1-92E2-B90BD4CDD09A}"/>
    <dgm:cxn modelId="{9ABDB8D3-D78F-4BBB-A355-449F0D4A9339}" type="presOf" srcId="{00EBA891-8044-44D7-960D-CA9B5958C103}" destId="{D2045273-C972-4CAC-939B-D7A1A82E973D}" srcOrd="0" destOrd="0" presId="urn:microsoft.com/office/officeart/2005/8/layout/chart3"/>
    <dgm:cxn modelId="{95E8DC1C-81FD-41E4-A2D8-B89B5C43C591}" type="presOf" srcId="{31475AC6-686A-42FF-ACBD-B7F96D6DC410}" destId="{026D0393-6543-4C19-BD07-E7A2BEE2FCDE}" srcOrd="1" destOrd="0" presId="urn:microsoft.com/office/officeart/2005/8/layout/chart3"/>
    <dgm:cxn modelId="{45C1C108-6FD3-41BC-8FF4-A7F313E439A3}" srcId="{00EBA891-8044-44D7-960D-CA9B5958C103}" destId="{53C9A53B-968C-4953-BE90-31CF9BCFA0E4}" srcOrd="3" destOrd="0" parTransId="{C0AA455A-AB8E-47F9-AA77-E9D258E7EBF7}" sibTransId="{C6F47DEB-7598-4530-9992-69C56AC58EF8}"/>
    <dgm:cxn modelId="{1D5B3B85-4429-418B-A7EE-691B10D5A4D7}" srcId="{00EBA891-8044-44D7-960D-CA9B5958C103}" destId="{B0E55C03-8F18-427E-81AA-02454F369F32}" srcOrd="1" destOrd="0" parTransId="{FF2E9EBF-E871-4C5B-A7E8-CB0C58426A3B}" sibTransId="{2B85D331-C4BA-4264-B87F-1E95EC974C46}"/>
    <dgm:cxn modelId="{A16EAD9A-DF7F-4A71-A062-9EDE77575F06}" type="presOf" srcId="{53C9A53B-968C-4953-BE90-31CF9BCFA0E4}" destId="{8B29CE55-E9E2-43F4-BB1A-4ACDAEA49B9B}" srcOrd="0" destOrd="0" presId="urn:microsoft.com/office/officeart/2005/8/layout/chart3"/>
    <dgm:cxn modelId="{F2DBC242-6DBC-44BA-A133-8361578FBFA1}" type="presOf" srcId="{31475AC6-686A-42FF-ACBD-B7F96D6DC410}" destId="{34B3F5EF-201E-4E52-860D-93AAA63C3B6E}" srcOrd="0" destOrd="0" presId="urn:microsoft.com/office/officeart/2005/8/layout/chart3"/>
    <dgm:cxn modelId="{D0894FC2-696C-47D5-9656-0EA7C2B9BEF5}" type="presOf" srcId="{B0E55C03-8F18-427E-81AA-02454F369F32}" destId="{EDF1F7E1-0523-4D30-B9A2-605D116E7D2B}" srcOrd="1" destOrd="0" presId="urn:microsoft.com/office/officeart/2005/8/layout/chart3"/>
    <dgm:cxn modelId="{11A18DC9-7D3D-459B-9799-D0F782BD45D9}" type="presOf" srcId="{A3BEBF3F-0B0E-49AF-B50C-B7587A943A1A}" destId="{EB7643E8-28D1-4AE6-AF8F-FADFD444CB05}" srcOrd="1" destOrd="0" presId="urn:microsoft.com/office/officeart/2005/8/layout/chart3"/>
    <dgm:cxn modelId="{1EBE7BF0-FAF1-47BA-BD05-DBC6AADFB237}" type="presOf" srcId="{A3BEBF3F-0B0E-49AF-B50C-B7587A943A1A}" destId="{55A398ED-4472-4079-BB9A-C36F64830B76}" srcOrd="0" destOrd="0" presId="urn:microsoft.com/office/officeart/2005/8/layout/chart3"/>
    <dgm:cxn modelId="{88F398A0-FC21-49BB-A901-8EE81E77D828}" srcId="{00EBA891-8044-44D7-960D-CA9B5958C103}" destId="{A3BEBF3F-0B0E-49AF-B50C-B7587A943A1A}" srcOrd="0" destOrd="0" parTransId="{C1DCCE7B-6D69-4553-AE92-71A35514BD97}" sibTransId="{F7219D90-93BC-447D-A0AC-9D0E739EA587}"/>
    <dgm:cxn modelId="{0FD6D46C-CFF2-4C4C-9FAB-9EE17038738B}" type="presParOf" srcId="{D2045273-C972-4CAC-939B-D7A1A82E973D}" destId="{55A398ED-4472-4079-BB9A-C36F64830B76}" srcOrd="0" destOrd="0" presId="urn:microsoft.com/office/officeart/2005/8/layout/chart3"/>
    <dgm:cxn modelId="{01F885A6-4074-421A-A023-80FA2522303D}" type="presParOf" srcId="{D2045273-C972-4CAC-939B-D7A1A82E973D}" destId="{EB7643E8-28D1-4AE6-AF8F-FADFD444CB05}" srcOrd="1" destOrd="0" presId="urn:microsoft.com/office/officeart/2005/8/layout/chart3"/>
    <dgm:cxn modelId="{5EEF6BA9-4DC0-4F85-ADA0-90B3BC938CFD}" type="presParOf" srcId="{D2045273-C972-4CAC-939B-D7A1A82E973D}" destId="{0B983D21-86EC-4278-A5B3-AE556D180504}" srcOrd="2" destOrd="0" presId="urn:microsoft.com/office/officeart/2005/8/layout/chart3"/>
    <dgm:cxn modelId="{E575D8DE-9807-4408-B192-E4704D0D88F5}" type="presParOf" srcId="{D2045273-C972-4CAC-939B-D7A1A82E973D}" destId="{EDF1F7E1-0523-4D30-B9A2-605D116E7D2B}" srcOrd="3" destOrd="0" presId="urn:microsoft.com/office/officeart/2005/8/layout/chart3"/>
    <dgm:cxn modelId="{4CE74D4D-1E20-4199-8C6C-CA86ECB225ED}" type="presParOf" srcId="{D2045273-C972-4CAC-939B-D7A1A82E973D}" destId="{34B3F5EF-201E-4E52-860D-93AAA63C3B6E}" srcOrd="4" destOrd="0" presId="urn:microsoft.com/office/officeart/2005/8/layout/chart3"/>
    <dgm:cxn modelId="{6679D2DC-CB9C-4E04-B4F4-E5C423E50802}" type="presParOf" srcId="{D2045273-C972-4CAC-939B-D7A1A82E973D}" destId="{026D0393-6543-4C19-BD07-E7A2BEE2FCDE}" srcOrd="5" destOrd="0" presId="urn:microsoft.com/office/officeart/2005/8/layout/chart3"/>
    <dgm:cxn modelId="{76D08210-C1F6-4990-BF95-E6C0DFC7F8C3}" type="presParOf" srcId="{D2045273-C972-4CAC-939B-D7A1A82E973D}" destId="{8B29CE55-E9E2-43F4-BB1A-4ACDAEA49B9B}" srcOrd="6" destOrd="0" presId="urn:microsoft.com/office/officeart/2005/8/layout/chart3"/>
    <dgm:cxn modelId="{0EB1EECB-1691-4BB4-B50A-DE3664E09442}" type="presParOf" srcId="{D2045273-C972-4CAC-939B-D7A1A82E973D}" destId="{1CC4C60B-DED1-44A9-84B2-089D49F80702}" srcOrd="7" destOrd="0" presId="urn:microsoft.com/office/officeart/2005/8/layout/chart3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5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EBA891-8044-44D7-960D-CA9B5958C10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3BEBF3F-0B0E-49AF-B50C-B7587A943A1A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1DCCE7B-6D69-4553-AE92-71A35514BD97}" type="parTrans" cxnId="{88F398A0-FC21-49BB-A901-8EE81E77D828}">
      <dgm:prSet/>
      <dgm:spPr/>
      <dgm:t>
        <a:bodyPr/>
        <a:lstStyle/>
        <a:p>
          <a:endParaRPr lang="en-US"/>
        </a:p>
      </dgm:t>
    </dgm:pt>
    <dgm:pt modelId="{F7219D90-93BC-447D-A0AC-9D0E739EA587}" type="sibTrans" cxnId="{88F398A0-FC21-49BB-A901-8EE81E77D828}">
      <dgm:prSet/>
      <dgm:spPr/>
      <dgm:t>
        <a:bodyPr/>
        <a:lstStyle/>
        <a:p>
          <a:endParaRPr lang="en-US"/>
        </a:p>
      </dgm:t>
    </dgm:pt>
    <dgm:pt modelId="{B0E55C03-8F18-427E-81AA-02454F369F32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FF2E9EBF-E871-4C5B-A7E8-CB0C58426A3B}" type="parTrans" cxnId="{1D5B3B85-4429-418B-A7EE-691B10D5A4D7}">
      <dgm:prSet/>
      <dgm:spPr/>
      <dgm:t>
        <a:bodyPr/>
        <a:lstStyle/>
        <a:p>
          <a:endParaRPr lang="en-US"/>
        </a:p>
      </dgm:t>
    </dgm:pt>
    <dgm:pt modelId="{2B85D331-C4BA-4264-B87F-1E95EC974C46}" type="sibTrans" cxnId="{1D5B3B85-4429-418B-A7EE-691B10D5A4D7}">
      <dgm:prSet/>
      <dgm:spPr/>
      <dgm:t>
        <a:bodyPr/>
        <a:lstStyle/>
        <a:p>
          <a:endParaRPr lang="en-US"/>
        </a:p>
      </dgm:t>
    </dgm:pt>
    <dgm:pt modelId="{53C9A53B-968C-4953-BE90-31CF9BCFA0E4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0AA455A-AB8E-47F9-AA77-E9D258E7EBF7}" type="parTrans" cxnId="{45C1C108-6FD3-41BC-8FF4-A7F313E439A3}">
      <dgm:prSet/>
      <dgm:spPr/>
      <dgm:t>
        <a:bodyPr/>
        <a:lstStyle/>
        <a:p>
          <a:endParaRPr lang="en-US"/>
        </a:p>
      </dgm:t>
    </dgm:pt>
    <dgm:pt modelId="{C6F47DEB-7598-4530-9992-69C56AC58EF8}" type="sibTrans" cxnId="{45C1C108-6FD3-41BC-8FF4-A7F313E439A3}">
      <dgm:prSet/>
      <dgm:spPr/>
      <dgm:t>
        <a:bodyPr/>
        <a:lstStyle/>
        <a:p>
          <a:endParaRPr lang="en-US"/>
        </a:p>
      </dgm:t>
    </dgm:pt>
    <dgm:pt modelId="{31475AC6-686A-42FF-ACBD-B7F96D6DC410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8982A36B-7FAB-4F04-8441-4AF8D412A750}" type="parTrans" cxnId="{DD61FAD7-EF3D-424C-97A2-180AAC79833C}">
      <dgm:prSet/>
      <dgm:spPr/>
      <dgm:t>
        <a:bodyPr/>
        <a:lstStyle/>
        <a:p>
          <a:endParaRPr lang="en-US"/>
        </a:p>
      </dgm:t>
    </dgm:pt>
    <dgm:pt modelId="{07948899-95B7-45F1-92E2-B90BD4CDD09A}" type="sibTrans" cxnId="{DD61FAD7-EF3D-424C-97A2-180AAC79833C}">
      <dgm:prSet/>
      <dgm:spPr/>
      <dgm:t>
        <a:bodyPr/>
        <a:lstStyle/>
        <a:p>
          <a:endParaRPr lang="en-US"/>
        </a:p>
      </dgm:t>
    </dgm:pt>
    <dgm:pt modelId="{D2045273-C972-4CAC-939B-D7A1A82E973D}" type="pres">
      <dgm:prSet presAssocID="{00EBA891-8044-44D7-960D-CA9B5958C103}" presName="compositeShape" presStyleCnt="0">
        <dgm:presLayoutVars>
          <dgm:chMax val="7"/>
          <dgm:dir/>
          <dgm:resizeHandles val="exact"/>
        </dgm:presLayoutVars>
      </dgm:prSet>
      <dgm:spPr/>
    </dgm:pt>
    <dgm:pt modelId="{55A398ED-4472-4079-BB9A-C36F64830B76}" type="pres">
      <dgm:prSet presAssocID="{00EBA891-8044-44D7-960D-CA9B5958C103}" presName="wedge1" presStyleLbl="node1" presStyleIdx="0" presStyleCnt="4" custLinFactNeighborX="-4755" custLinFactNeighborY="3924"/>
      <dgm:spPr/>
      <dgm:t>
        <a:bodyPr/>
        <a:lstStyle/>
        <a:p>
          <a:endParaRPr lang="en-US"/>
        </a:p>
      </dgm:t>
    </dgm:pt>
    <dgm:pt modelId="{EB7643E8-28D1-4AE6-AF8F-FADFD444CB05}" type="pres">
      <dgm:prSet presAssocID="{00EBA891-8044-44D7-960D-CA9B5958C10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B983D21-86EC-4278-A5B3-AE556D180504}" type="pres">
      <dgm:prSet presAssocID="{00EBA891-8044-44D7-960D-CA9B5958C103}" presName="wedge2" presStyleLbl="node1" presStyleIdx="1" presStyleCnt="4"/>
      <dgm:spPr/>
      <dgm:t>
        <a:bodyPr/>
        <a:lstStyle/>
        <a:p>
          <a:endParaRPr lang="en-US"/>
        </a:p>
      </dgm:t>
    </dgm:pt>
    <dgm:pt modelId="{EDF1F7E1-0523-4D30-B9A2-605D116E7D2B}" type="pres">
      <dgm:prSet presAssocID="{00EBA891-8044-44D7-960D-CA9B5958C10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B3F5EF-201E-4E52-860D-93AAA63C3B6E}" type="pres">
      <dgm:prSet presAssocID="{00EBA891-8044-44D7-960D-CA9B5958C103}" presName="wedge3" presStyleLbl="node1" presStyleIdx="2" presStyleCnt="4"/>
      <dgm:spPr/>
    </dgm:pt>
    <dgm:pt modelId="{026D0393-6543-4C19-BD07-E7A2BEE2FCDE}" type="pres">
      <dgm:prSet presAssocID="{00EBA891-8044-44D7-960D-CA9B5958C10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B29CE55-E9E2-43F4-BB1A-4ACDAEA49B9B}" type="pres">
      <dgm:prSet presAssocID="{00EBA891-8044-44D7-960D-CA9B5958C103}" presName="wedge4" presStyleLbl="node1" presStyleIdx="3" presStyleCnt="4"/>
      <dgm:spPr/>
    </dgm:pt>
    <dgm:pt modelId="{1CC4C60B-DED1-44A9-84B2-089D49F80702}" type="pres">
      <dgm:prSet presAssocID="{00EBA891-8044-44D7-960D-CA9B5958C10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D294830-E617-43E6-BC58-B7C36C75F6F5}" type="presOf" srcId="{00EBA891-8044-44D7-960D-CA9B5958C103}" destId="{D2045273-C972-4CAC-939B-D7A1A82E973D}" srcOrd="0" destOrd="0" presId="urn:microsoft.com/office/officeart/2005/8/layout/chart3"/>
    <dgm:cxn modelId="{DD61FAD7-EF3D-424C-97A2-180AAC79833C}" srcId="{00EBA891-8044-44D7-960D-CA9B5958C103}" destId="{31475AC6-686A-42FF-ACBD-B7F96D6DC410}" srcOrd="2" destOrd="0" parTransId="{8982A36B-7FAB-4F04-8441-4AF8D412A750}" sibTransId="{07948899-95B7-45F1-92E2-B90BD4CDD09A}"/>
    <dgm:cxn modelId="{45C1C108-6FD3-41BC-8FF4-A7F313E439A3}" srcId="{00EBA891-8044-44D7-960D-CA9B5958C103}" destId="{53C9A53B-968C-4953-BE90-31CF9BCFA0E4}" srcOrd="3" destOrd="0" parTransId="{C0AA455A-AB8E-47F9-AA77-E9D258E7EBF7}" sibTransId="{C6F47DEB-7598-4530-9992-69C56AC58EF8}"/>
    <dgm:cxn modelId="{1D5B3B85-4429-418B-A7EE-691B10D5A4D7}" srcId="{00EBA891-8044-44D7-960D-CA9B5958C103}" destId="{B0E55C03-8F18-427E-81AA-02454F369F32}" srcOrd="1" destOrd="0" parTransId="{FF2E9EBF-E871-4C5B-A7E8-CB0C58426A3B}" sibTransId="{2B85D331-C4BA-4264-B87F-1E95EC974C46}"/>
    <dgm:cxn modelId="{5AF1ABF7-F98C-4AF5-9D88-3EE9025CAFBF}" type="presOf" srcId="{31475AC6-686A-42FF-ACBD-B7F96D6DC410}" destId="{34B3F5EF-201E-4E52-860D-93AAA63C3B6E}" srcOrd="0" destOrd="0" presId="urn:microsoft.com/office/officeart/2005/8/layout/chart3"/>
    <dgm:cxn modelId="{AF45F352-7804-4FD6-B13D-E9CB497896BF}" type="presOf" srcId="{53C9A53B-968C-4953-BE90-31CF9BCFA0E4}" destId="{8B29CE55-E9E2-43F4-BB1A-4ACDAEA49B9B}" srcOrd="0" destOrd="0" presId="urn:microsoft.com/office/officeart/2005/8/layout/chart3"/>
    <dgm:cxn modelId="{736C0028-6F5F-4BA3-8835-859B636E3253}" type="presOf" srcId="{A3BEBF3F-0B0E-49AF-B50C-B7587A943A1A}" destId="{55A398ED-4472-4079-BB9A-C36F64830B76}" srcOrd="0" destOrd="0" presId="urn:microsoft.com/office/officeart/2005/8/layout/chart3"/>
    <dgm:cxn modelId="{7E7FF71F-1EBF-43D5-BBE0-7D799342D729}" type="presOf" srcId="{B0E55C03-8F18-427E-81AA-02454F369F32}" destId="{EDF1F7E1-0523-4D30-B9A2-605D116E7D2B}" srcOrd="1" destOrd="0" presId="urn:microsoft.com/office/officeart/2005/8/layout/chart3"/>
    <dgm:cxn modelId="{101E404E-9F35-4648-AEBC-517FDE749D99}" type="presOf" srcId="{B0E55C03-8F18-427E-81AA-02454F369F32}" destId="{0B983D21-86EC-4278-A5B3-AE556D180504}" srcOrd="0" destOrd="0" presId="urn:microsoft.com/office/officeart/2005/8/layout/chart3"/>
    <dgm:cxn modelId="{0766044B-41F7-4133-864C-04971882C4DF}" type="presOf" srcId="{A3BEBF3F-0B0E-49AF-B50C-B7587A943A1A}" destId="{EB7643E8-28D1-4AE6-AF8F-FADFD444CB05}" srcOrd="1" destOrd="0" presId="urn:microsoft.com/office/officeart/2005/8/layout/chart3"/>
    <dgm:cxn modelId="{D61B8811-E6E5-4668-973D-3597B9AF696F}" type="presOf" srcId="{53C9A53B-968C-4953-BE90-31CF9BCFA0E4}" destId="{1CC4C60B-DED1-44A9-84B2-089D49F80702}" srcOrd="1" destOrd="0" presId="urn:microsoft.com/office/officeart/2005/8/layout/chart3"/>
    <dgm:cxn modelId="{F3D24854-261C-4F89-808D-60E339D481D8}" type="presOf" srcId="{31475AC6-686A-42FF-ACBD-B7F96D6DC410}" destId="{026D0393-6543-4C19-BD07-E7A2BEE2FCDE}" srcOrd="1" destOrd="0" presId="urn:microsoft.com/office/officeart/2005/8/layout/chart3"/>
    <dgm:cxn modelId="{88F398A0-FC21-49BB-A901-8EE81E77D828}" srcId="{00EBA891-8044-44D7-960D-CA9B5958C103}" destId="{A3BEBF3F-0B0E-49AF-B50C-B7587A943A1A}" srcOrd="0" destOrd="0" parTransId="{C1DCCE7B-6D69-4553-AE92-71A35514BD97}" sibTransId="{F7219D90-93BC-447D-A0AC-9D0E739EA587}"/>
    <dgm:cxn modelId="{6DE34124-C203-4E82-94BF-326A640DDE69}" type="presParOf" srcId="{D2045273-C972-4CAC-939B-D7A1A82E973D}" destId="{55A398ED-4472-4079-BB9A-C36F64830B76}" srcOrd="0" destOrd="0" presId="urn:microsoft.com/office/officeart/2005/8/layout/chart3"/>
    <dgm:cxn modelId="{48593A01-A02E-4831-A0D2-CEC82A6F7733}" type="presParOf" srcId="{D2045273-C972-4CAC-939B-D7A1A82E973D}" destId="{EB7643E8-28D1-4AE6-AF8F-FADFD444CB05}" srcOrd="1" destOrd="0" presId="urn:microsoft.com/office/officeart/2005/8/layout/chart3"/>
    <dgm:cxn modelId="{E4C91600-47C0-4F19-99FC-BD7A5E8CC9BA}" type="presParOf" srcId="{D2045273-C972-4CAC-939B-D7A1A82E973D}" destId="{0B983D21-86EC-4278-A5B3-AE556D180504}" srcOrd="2" destOrd="0" presId="urn:microsoft.com/office/officeart/2005/8/layout/chart3"/>
    <dgm:cxn modelId="{FB53C289-36BC-4324-ACD6-041936A97403}" type="presParOf" srcId="{D2045273-C972-4CAC-939B-D7A1A82E973D}" destId="{EDF1F7E1-0523-4D30-B9A2-605D116E7D2B}" srcOrd="3" destOrd="0" presId="urn:microsoft.com/office/officeart/2005/8/layout/chart3"/>
    <dgm:cxn modelId="{ABFB42F3-F884-4C7B-BB16-69EBED47CBE8}" type="presParOf" srcId="{D2045273-C972-4CAC-939B-D7A1A82E973D}" destId="{34B3F5EF-201E-4E52-860D-93AAA63C3B6E}" srcOrd="4" destOrd="0" presId="urn:microsoft.com/office/officeart/2005/8/layout/chart3"/>
    <dgm:cxn modelId="{BB86A9F8-D850-45E2-8DD1-E9FD3CA3135D}" type="presParOf" srcId="{D2045273-C972-4CAC-939B-D7A1A82E973D}" destId="{026D0393-6543-4C19-BD07-E7A2BEE2FCDE}" srcOrd="5" destOrd="0" presId="urn:microsoft.com/office/officeart/2005/8/layout/chart3"/>
    <dgm:cxn modelId="{80D7AD2F-1D9A-4C53-BB00-759A15D2F758}" type="presParOf" srcId="{D2045273-C972-4CAC-939B-D7A1A82E973D}" destId="{8B29CE55-E9E2-43F4-BB1A-4ACDAEA49B9B}" srcOrd="6" destOrd="0" presId="urn:microsoft.com/office/officeart/2005/8/layout/chart3"/>
    <dgm:cxn modelId="{B2F4BF4B-03E5-4B19-BBFC-AFB7736B3F92}" type="presParOf" srcId="{D2045273-C972-4CAC-939B-D7A1A82E973D}" destId="{1CC4C60B-DED1-44A9-84B2-089D49F80702}" srcOrd="7" destOrd="0" presId="urn:microsoft.com/office/officeart/2005/8/layout/chart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00EBA891-8044-44D7-960D-CA9B5958C10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3BEBF3F-0B0E-49AF-B50C-B7587A943A1A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1DCCE7B-6D69-4553-AE92-71A35514BD97}" type="parTrans" cxnId="{88F398A0-FC21-49BB-A901-8EE81E77D828}">
      <dgm:prSet/>
      <dgm:spPr/>
      <dgm:t>
        <a:bodyPr/>
        <a:lstStyle/>
        <a:p>
          <a:endParaRPr lang="en-US"/>
        </a:p>
      </dgm:t>
    </dgm:pt>
    <dgm:pt modelId="{F7219D90-93BC-447D-A0AC-9D0E739EA587}" type="sibTrans" cxnId="{88F398A0-FC21-49BB-A901-8EE81E77D828}">
      <dgm:prSet/>
      <dgm:spPr/>
      <dgm:t>
        <a:bodyPr/>
        <a:lstStyle/>
        <a:p>
          <a:endParaRPr lang="en-US"/>
        </a:p>
      </dgm:t>
    </dgm:pt>
    <dgm:pt modelId="{B0E55C03-8F18-427E-81AA-02454F369F32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FF2E9EBF-E871-4C5B-A7E8-CB0C58426A3B}" type="parTrans" cxnId="{1D5B3B85-4429-418B-A7EE-691B10D5A4D7}">
      <dgm:prSet/>
      <dgm:spPr/>
      <dgm:t>
        <a:bodyPr/>
        <a:lstStyle/>
        <a:p>
          <a:endParaRPr lang="en-US"/>
        </a:p>
      </dgm:t>
    </dgm:pt>
    <dgm:pt modelId="{2B85D331-C4BA-4264-B87F-1E95EC974C46}" type="sibTrans" cxnId="{1D5B3B85-4429-418B-A7EE-691B10D5A4D7}">
      <dgm:prSet/>
      <dgm:spPr/>
      <dgm:t>
        <a:bodyPr/>
        <a:lstStyle/>
        <a:p>
          <a:endParaRPr lang="en-US"/>
        </a:p>
      </dgm:t>
    </dgm:pt>
    <dgm:pt modelId="{53C9A53B-968C-4953-BE90-31CF9BCFA0E4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0AA455A-AB8E-47F9-AA77-E9D258E7EBF7}" type="parTrans" cxnId="{45C1C108-6FD3-41BC-8FF4-A7F313E439A3}">
      <dgm:prSet/>
      <dgm:spPr/>
      <dgm:t>
        <a:bodyPr/>
        <a:lstStyle/>
        <a:p>
          <a:endParaRPr lang="en-US"/>
        </a:p>
      </dgm:t>
    </dgm:pt>
    <dgm:pt modelId="{C6F47DEB-7598-4530-9992-69C56AC58EF8}" type="sibTrans" cxnId="{45C1C108-6FD3-41BC-8FF4-A7F313E439A3}">
      <dgm:prSet/>
      <dgm:spPr/>
      <dgm:t>
        <a:bodyPr/>
        <a:lstStyle/>
        <a:p>
          <a:endParaRPr lang="en-US"/>
        </a:p>
      </dgm:t>
    </dgm:pt>
    <dgm:pt modelId="{31475AC6-686A-42FF-ACBD-B7F96D6DC410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8982A36B-7FAB-4F04-8441-4AF8D412A750}" type="parTrans" cxnId="{DD61FAD7-EF3D-424C-97A2-180AAC79833C}">
      <dgm:prSet/>
      <dgm:spPr/>
      <dgm:t>
        <a:bodyPr/>
        <a:lstStyle/>
        <a:p>
          <a:endParaRPr lang="en-US"/>
        </a:p>
      </dgm:t>
    </dgm:pt>
    <dgm:pt modelId="{07948899-95B7-45F1-92E2-B90BD4CDD09A}" type="sibTrans" cxnId="{DD61FAD7-EF3D-424C-97A2-180AAC79833C}">
      <dgm:prSet/>
      <dgm:spPr/>
      <dgm:t>
        <a:bodyPr/>
        <a:lstStyle/>
        <a:p>
          <a:endParaRPr lang="en-US"/>
        </a:p>
      </dgm:t>
    </dgm:pt>
    <dgm:pt modelId="{D2045273-C972-4CAC-939B-D7A1A82E973D}" type="pres">
      <dgm:prSet presAssocID="{00EBA891-8044-44D7-960D-CA9B5958C103}" presName="compositeShape" presStyleCnt="0">
        <dgm:presLayoutVars>
          <dgm:chMax val="7"/>
          <dgm:dir/>
          <dgm:resizeHandles val="exact"/>
        </dgm:presLayoutVars>
      </dgm:prSet>
      <dgm:spPr/>
    </dgm:pt>
    <dgm:pt modelId="{55A398ED-4472-4079-BB9A-C36F64830B76}" type="pres">
      <dgm:prSet presAssocID="{00EBA891-8044-44D7-960D-CA9B5958C103}" presName="wedge1" presStyleLbl="node1" presStyleIdx="0" presStyleCnt="4" custLinFactNeighborX="-4755" custLinFactNeighborY="3924"/>
      <dgm:spPr/>
      <dgm:t>
        <a:bodyPr/>
        <a:lstStyle/>
        <a:p>
          <a:endParaRPr lang="en-US"/>
        </a:p>
      </dgm:t>
    </dgm:pt>
    <dgm:pt modelId="{EB7643E8-28D1-4AE6-AF8F-FADFD444CB05}" type="pres">
      <dgm:prSet presAssocID="{00EBA891-8044-44D7-960D-CA9B5958C10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B983D21-86EC-4278-A5B3-AE556D180504}" type="pres">
      <dgm:prSet presAssocID="{00EBA891-8044-44D7-960D-CA9B5958C103}" presName="wedge2" presStyleLbl="node1" presStyleIdx="1" presStyleCnt="4"/>
      <dgm:spPr/>
      <dgm:t>
        <a:bodyPr/>
        <a:lstStyle/>
        <a:p>
          <a:endParaRPr lang="en-US"/>
        </a:p>
      </dgm:t>
    </dgm:pt>
    <dgm:pt modelId="{EDF1F7E1-0523-4D30-B9A2-605D116E7D2B}" type="pres">
      <dgm:prSet presAssocID="{00EBA891-8044-44D7-960D-CA9B5958C10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B3F5EF-201E-4E52-860D-93AAA63C3B6E}" type="pres">
      <dgm:prSet presAssocID="{00EBA891-8044-44D7-960D-CA9B5958C103}" presName="wedge3" presStyleLbl="node1" presStyleIdx="2" presStyleCnt="4"/>
      <dgm:spPr/>
    </dgm:pt>
    <dgm:pt modelId="{026D0393-6543-4C19-BD07-E7A2BEE2FCDE}" type="pres">
      <dgm:prSet presAssocID="{00EBA891-8044-44D7-960D-CA9B5958C10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B29CE55-E9E2-43F4-BB1A-4ACDAEA49B9B}" type="pres">
      <dgm:prSet presAssocID="{00EBA891-8044-44D7-960D-CA9B5958C103}" presName="wedge4" presStyleLbl="node1" presStyleIdx="3" presStyleCnt="4"/>
      <dgm:spPr/>
    </dgm:pt>
    <dgm:pt modelId="{1CC4C60B-DED1-44A9-84B2-089D49F80702}" type="pres">
      <dgm:prSet presAssocID="{00EBA891-8044-44D7-960D-CA9B5958C10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99E345F-7F79-4C1F-B9B5-89B2A8E79272}" type="presOf" srcId="{A3BEBF3F-0B0E-49AF-B50C-B7587A943A1A}" destId="{EB7643E8-28D1-4AE6-AF8F-FADFD444CB05}" srcOrd="1" destOrd="0" presId="urn:microsoft.com/office/officeart/2005/8/layout/chart3"/>
    <dgm:cxn modelId="{2736ABDF-A362-426C-A799-D0796097B42B}" type="presOf" srcId="{53C9A53B-968C-4953-BE90-31CF9BCFA0E4}" destId="{1CC4C60B-DED1-44A9-84B2-089D49F80702}" srcOrd="1" destOrd="0" presId="urn:microsoft.com/office/officeart/2005/8/layout/chart3"/>
    <dgm:cxn modelId="{F25EC215-64BA-4D2F-BCD9-EC4BF49A2D61}" type="presOf" srcId="{A3BEBF3F-0B0E-49AF-B50C-B7587A943A1A}" destId="{55A398ED-4472-4079-BB9A-C36F64830B76}" srcOrd="0" destOrd="0" presId="urn:microsoft.com/office/officeart/2005/8/layout/chart3"/>
    <dgm:cxn modelId="{DD61FAD7-EF3D-424C-97A2-180AAC79833C}" srcId="{00EBA891-8044-44D7-960D-CA9B5958C103}" destId="{31475AC6-686A-42FF-ACBD-B7F96D6DC410}" srcOrd="2" destOrd="0" parTransId="{8982A36B-7FAB-4F04-8441-4AF8D412A750}" sibTransId="{07948899-95B7-45F1-92E2-B90BD4CDD09A}"/>
    <dgm:cxn modelId="{45C1C108-6FD3-41BC-8FF4-A7F313E439A3}" srcId="{00EBA891-8044-44D7-960D-CA9B5958C103}" destId="{53C9A53B-968C-4953-BE90-31CF9BCFA0E4}" srcOrd="3" destOrd="0" parTransId="{C0AA455A-AB8E-47F9-AA77-E9D258E7EBF7}" sibTransId="{C6F47DEB-7598-4530-9992-69C56AC58EF8}"/>
    <dgm:cxn modelId="{1D5B3B85-4429-418B-A7EE-691B10D5A4D7}" srcId="{00EBA891-8044-44D7-960D-CA9B5958C103}" destId="{B0E55C03-8F18-427E-81AA-02454F369F32}" srcOrd="1" destOrd="0" parTransId="{FF2E9EBF-E871-4C5B-A7E8-CB0C58426A3B}" sibTransId="{2B85D331-C4BA-4264-B87F-1E95EC974C46}"/>
    <dgm:cxn modelId="{D84CFC0F-CDE6-4E7E-A09A-3EC82B09FB3E}" type="presOf" srcId="{00EBA891-8044-44D7-960D-CA9B5958C103}" destId="{D2045273-C972-4CAC-939B-D7A1A82E973D}" srcOrd="0" destOrd="0" presId="urn:microsoft.com/office/officeart/2005/8/layout/chart3"/>
    <dgm:cxn modelId="{1BD4E5EC-7127-4427-AFC6-908DD0AE9443}" type="presOf" srcId="{B0E55C03-8F18-427E-81AA-02454F369F32}" destId="{EDF1F7E1-0523-4D30-B9A2-605D116E7D2B}" srcOrd="1" destOrd="0" presId="urn:microsoft.com/office/officeart/2005/8/layout/chart3"/>
    <dgm:cxn modelId="{B103DE71-C85E-49C8-9FA3-57BE7B6B638B}" type="presOf" srcId="{31475AC6-686A-42FF-ACBD-B7F96D6DC410}" destId="{34B3F5EF-201E-4E52-860D-93AAA63C3B6E}" srcOrd="0" destOrd="0" presId="urn:microsoft.com/office/officeart/2005/8/layout/chart3"/>
    <dgm:cxn modelId="{3965BD78-DC33-4151-8692-09BBC56CAA09}" type="presOf" srcId="{31475AC6-686A-42FF-ACBD-B7F96D6DC410}" destId="{026D0393-6543-4C19-BD07-E7A2BEE2FCDE}" srcOrd="1" destOrd="0" presId="urn:microsoft.com/office/officeart/2005/8/layout/chart3"/>
    <dgm:cxn modelId="{FE7F8FAB-A2E9-4871-BAE8-CC2425C9B74C}" type="presOf" srcId="{53C9A53B-968C-4953-BE90-31CF9BCFA0E4}" destId="{8B29CE55-E9E2-43F4-BB1A-4ACDAEA49B9B}" srcOrd="0" destOrd="0" presId="urn:microsoft.com/office/officeart/2005/8/layout/chart3"/>
    <dgm:cxn modelId="{98310CB4-DA50-4786-B26E-40E78016ACFF}" type="presOf" srcId="{B0E55C03-8F18-427E-81AA-02454F369F32}" destId="{0B983D21-86EC-4278-A5B3-AE556D180504}" srcOrd="0" destOrd="0" presId="urn:microsoft.com/office/officeart/2005/8/layout/chart3"/>
    <dgm:cxn modelId="{88F398A0-FC21-49BB-A901-8EE81E77D828}" srcId="{00EBA891-8044-44D7-960D-CA9B5958C103}" destId="{A3BEBF3F-0B0E-49AF-B50C-B7587A943A1A}" srcOrd="0" destOrd="0" parTransId="{C1DCCE7B-6D69-4553-AE92-71A35514BD97}" sibTransId="{F7219D90-93BC-447D-A0AC-9D0E739EA587}"/>
    <dgm:cxn modelId="{C31A62F9-A03C-4B74-AF8B-709D3F2FC8F8}" type="presParOf" srcId="{D2045273-C972-4CAC-939B-D7A1A82E973D}" destId="{55A398ED-4472-4079-BB9A-C36F64830B76}" srcOrd="0" destOrd="0" presId="urn:microsoft.com/office/officeart/2005/8/layout/chart3"/>
    <dgm:cxn modelId="{346D70A7-04AC-4A9E-A3B1-4E4A4BC80B03}" type="presParOf" srcId="{D2045273-C972-4CAC-939B-D7A1A82E973D}" destId="{EB7643E8-28D1-4AE6-AF8F-FADFD444CB05}" srcOrd="1" destOrd="0" presId="urn:microsoft.com/office/officeart/2005/8/layout/chart3"/>
    <dgm:cxn modelId="{F5B115F1-519C-4D0C-9F20-95828E67F181}" type="presParOf" srcId="{D2045273-C972-4CAC-939B-D7A1A82E973D}" destId="{0B983D21-86EC-4278-A5B3-AE556D180504}" srcOrd="2" destOrd="0" presId="urn:microsoft.com/office/officeart/2005/8/layout/chart3"/>
    <dgm:cxn modelId="{58EAB84F-281C-436B-BA3F-3D8C00FA8D2C}" type="presParOf" srcId="{D2045273-C972-4CAC-939B-D7A1A82E973D}" destId="{EDF1F7E1-0523-4D30-B9A2-605D116E7D2B}" srcOrd="3" destOrd="0" presId="urn:microsoft.com/office/officeart/2005/8/layout/chart3"/>
    <dgm:cxn modelId="{AE048A15-487D-4F63-9222-F2C8AD602BF9}" type="presParOf" srcId="{D2045273-C972-4CAC-939B-D7A1A82E973D}" destId="{34B3F5EF-201E-4E52-860D-93AAA63C3B6E}" srcOrd="4" destOrd="0" presId="urn:microsoft.com/office/officeart/2005/8/layout/chart3"/>
    <dgm:cxn modelId="{90AFC365-A1ED-4325-BE3C-C9A7C35EE47E}" type="presParOf" srcId="{D2045273-C972-4CAC-939B-D7A1A82E973D}" destId="{026D0393-6543-4C19-BD07-E7A2BEE2FCDE}" srcOrd="5" destOrd="0" presId="urn:microsoft.com/office/officeart/2005/8/layout/chart3"/>
    <dgm:cxn modelId="{B1FAF93B-EE47-481B-BAEC-D507945C9399}" type="presParOf" srcId="{D2045273-C972-4CAC-939B-D7A1A82E973D}" destId="{8B29CE55-E9E2-43F4-BB1A-4ACDAEA49B9B}" srcOrd="6" destOrd="0" presId="urn:microsoft.com/office/officeart/2005/8/layout/chart3"/>
    <dgm:cxn modelId="{F1BEEB13-19AE-4A62-A41B-DB8E30410350}" type="presParOf" srcId="{D2045273-C972-4CAC-939B-D7A1A82E973D}" destId="{1CC4C60B-DED1-44A9-84B2-089D49F80702}" srcOrd="7" destOrd="0" presId="urn:microsoft.com/office/officeart/2005/8/layout/chart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5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00EBA891-8044-44D7-960D-CA9B5958C10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3BEBF3F-0B0E-49AF-B50C-B7587A943A1A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1DCCE7B-6D69-4553-AE92-71A35514BD97}" type="parTrans" cxnId="{88F398A0-FC21-49BB-A901-8EE81E77D828}">
      <dgm:prSet/>
      <dgm:spPr/>
      <dgm:t>
        <a:bodyPr/>
        <a:lstStyle/>
        <a:p>
          <a:endParaRPr lang="en-US"/>
        </a:p>
      </dgm:t>
    </dgm:pt>
    <dgm:pt modelId="{F7219D90-93BC-447D-A0AC-9D0E739EA587}" type="sibTrans" cxnId="{88F398A0-FC21-49BB-A901-8EE81E77D828}">
      <dgm:prSet/>
      <dgm:spPr/>
      <dgm:t>
        <a:bodyPr/>
        <a:lstStyle/>
        <a:p>
          <a:endParaRPr lang="en-US"/>
        </a:p>
      </dgm:t>
    </dgm:pt>
    <dgm:pt modelId="{B0E55C03-8F18-427E-81AA-02454F369F32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FF2E9EBF-E871-4C5B-A7E8-CB0C58426A3B}" type="parTrans" cxnId="{1D5B3B85-4429-418B-A7EE-691B10D5A4D7}">
      <dgm:prSet/>
      <dgm:spPr/>
      <dgm:t>
        <a:bodyPr/>
        <a:lstStyle/>
        <a:p>
          <a:endParaRPr lang="en-US"/>
        </a:p>
      </dgm:t>
    </dgm:pt>
    <dgm:pt modelId="{2B85D331-C4BA-4264-B87F-1E95EC974C46}" type="sibTrans" cxnId="{1D5B3B85-4429-418B-A7EE-691B10D5A4D7}">
      <dgm:prSet/>
      <dgm:spPr/>
      <dgm:t>
        <a:bodyPr/>
        <a:lstStyle/>
        <a:p>
          <a:endParaRPr lang="en-US"/>
        </a:p>
      </dgm:t>
    </dgm:pt>
    <dgm:pt modelId="{53C9A53B-968C-4953-BE90-31CF9BCFA0E4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0AA455A-AB8E-47F9-AA77-E9D258E7EBF7}" type="parTrans" cxnId="{45C1C108-6FD3-41BC-8FF4-A7F313E439A3}">
      <dgm:prSet/>
      <dgm:spPr/>
      <dgm:t>
        <a:bodyPr/>
        <a:lstStyle/>
        <a:p>
          <a:endParaRPr lang="en-US"/>
        </a:p>
      </dgm:t>
    </dgm:pt>
    <dgm:pt modelId="{C6F47DEB-7598-4530-9992-69C56AC58EF8}" type="sibTrans" cxnId="{45C1C108-6FD3-41BC-8FF4-A7F313E439A3}">
      <dgm:prSet/>
      <dgm:spPr/>
      <dgm:t>
        <a:bodyPr/>
        <a:lstStyle/>
        <a:p>
          <a:endParaRPr lang="en-US"/>
        </a:p>
      </dgm:t>
    </dgm:pt>
    <dgm:pt modelId="{31475AC6-686A-42FF-ACBD-B7F96D6DC410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8982A36B-7FAB-4F04-8441-4AF8D412A750}" type="parTrans" cxnId="{DD61FAD7-EF3D-424C-97A2-180AAC79833C}">
      <dgm:prSet/>
      <dgm:spPr/>
      <dgm:t>
        <a:bodyPr/>
        <a:lstStyle/>
        <a:p>
          <a:endParaRPr lang="en-US"/>
        </a:p>
      </dgm:t>
    </dgm:pt>
    <dgm:pt modelId="{07948899-95B7-45F1-92E2-B90BD4CDD09A}" type="sibTrans" cxnId="{DD61FAD7-EF3D-424C-97A2-180AAC79833C}">
      <dgm:prSet/>
      <dgm:spPr/>
      <dgm:t>
        <a:bodyPr/>
        <a:lstStyle/>
        <a:p>
          <a:endParaRPr lang="en-US"/>
        </a:p>
      </dgm:t>
    </dgm:pt>
    <dgm:pt modelId="{D2045273-C972-4CAC-939B-D7A1A82E973D}" type="pres">
      <dgm:prSet presAssocID="{00EBA891-8044-44D7-960D-CA9B5958C103}" presName="compositeShape" presStyleCnt="0">
        <dgm:presLayoutVars>
          <dgm:chMax val="7"/>
          <dgm:dir/>
          <dgm:resizeHandles val="exact"/>
        </dgm:presLayoutVars>
      </dgm:prSet>
      <dgm:spPr/>
    </dgm:pt>
    <dgm:pt modelId="{55A398ED-4472-4079-BB9A-C36F64830B76}" type="pres">
      <dgm:prSet presAssocID="{00EBA891-8044-44D7-960D-CA9B5958C103}" presName="wedge1" presStyleLbl="node1" presStyleIdx="0" presStyleCnt="4" custLinFactNeighborX="-4755" custLinFactNeighborY="3924"/>
      <dgm:spPr/>
      <dgm:t>
        <a:bodyPr/>
        <a:lstStyle/>
        <a:p>
          <a:endParaRPr lang="en-US"/>
        </a:p>
      </dgm:t>
    </dgm:pt>
    <dgm:pt modelId="{EB7643E8-28D1-4AE6-AF8F-FADFD444CB05}" type="pres">
      <dgm:prSet presAssocID="{00EBA891-8044-44D7-960D-CA9B5958C10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B983D21-86EC-4278-A5B3-AE556D180504}" type="pres">
      <dgm:prSet presAssocID="{00EBA891-8044-44D7-960D-CA9B5958C103}" presName="wedge2" presStyleLbl="node1" presStyleIdx="1" presStyleCnt="4"/>
      <dgm:spPr/>
      <dgm:t>
        <a:bodyPr/>
        <a:lstStyle/>
        <a:p>
          <a:endParaRPr lang="en-US"/>
        </a:p>
      </dgm:t>
    </dgm:pt>
    <dgm:pt modelId="{EDF1F7E1-0523-4D30-B9A2-605D116E7D2B}" type="pres">
      <dgm:prSet presAssocID="{00EBA891-8044-44D7-960D-CA9B5958C10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B3F5EF-201E-4E52-860D-93AAA63C3B6E}" type="pres">
      <dgm:prSet presAssocID="{00EBA891-8044-44D7-960D-CA9B5958C103}" presName="wedge3" presStyleLbl="node1" presStyleIdx="2" presStyleCnt="4"/>
      <dgm:spPr/>
    </dgm:pt>
    <dgm:pt modelId="{026D0393-6543-4C19-BD07-E7A2BEE2FCDE}" type="pres">
      <dgm:prSet presAssocID="{00EBA891-8044-44D7-960D-CA9B5958C10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B29CE55-E9E2-43F4-BB1A-4ACDAEA49B9B}" type="pres">
      <dgm:prSet presAssocID="{00EBA891-8044-44D7-960D-CA9B5958C103}" presName="wedge4" presStyleLbl="node1" presStyleIdx="3" presStyleCnt="4"/>
      <dgm:spPr/>
    </dgm:pt>
    <dgm:pt modelId="{1CC4C60B-DED1-44A9-84B2-089D49F80702}" type="pres">
      <dgm:prSet presAssocID="{00EBA891-8044-44D7-960D-CA9B5958C10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48F9DA5-5891-4B0E-947F-198A3C9E4BF0}" type="presOf" srcId="{00EBA891-8044-44D7-960D-CA9B5958C103}" destId="{D2045273-C972-4CAC-939B-D7A1A82E973D}" srcOrd="0" destOrd="0" presId="urn:microsoft.com/office/officeart/2005/8/layout/chart3"/>
    <dgm:cxn modelId="{DD61FAD7-EF3D-424C-97A2-180AAC79833C}" srcId="{00EBA891-8044-44D7-960D-CA9B5958C103}" destId="{31475AC6-686A-42FF-ACBD-B7F96D6DC410}" srcOrd="2" destOrd="0" parTransId="{8982A36B-7FAB-4F04-8441-4AF8D412A750}" sibTransId="{07948899-95B7-45F1-92E2-B90BD4CDD09A}"/>
    <dgm:cxn modelId="{F026DB38-82DE-4B01-BBEC-238051FAE623}" type="presOf" srcId="{B0E55C03-8F18-427E-81AA-02454F369F32}" destId="{0B983D21-86EC-4278-A5B3-AE556D180504}" srcOrd="0" destOrd="0" presId="urn:microsoft.com/office/officeart/2005/8/layout/chart3"/>
    <dgm:cxn modelId="{8B544830-D9B9-456C-90F3-4C0724DD7EA0}" type="presOf" srcId="{53C9A53B-968C-4953-BE90-31CF9BCFA0E4}" destId="{8B29CE55-E9E2-43F4-BB1A-4ACDAEA49B9B}" srcOrd="0" destOrd="0" presId="urn:microsoft.com/office/officeart/2005/8/layout/chart3"/>
    <dgm:cxn modelId="{538FF420-8CC5-4FDB-A328-4B0D48721DFA}" type="presOf" srcId="{B0E55C03-8F18-427E-81AA-02454F369F32}" destId="{EDF1F7E1-0523-4D30-B9A2-605D116E7D2B}" srcOrd="1" destOrd="0" presId="urn:microsoft.com/office/officeart/2005/8/layout/chart3"/>
    <dgm:cxn modelId="{88F398A0-FC21-49BB-A901-8EE81E77D828}" srcId="{00EBA891-8044-44D7-960D-CA9B5958C103}" destId="{A3BEBF3F-0B0E-49AF-B50C-B7587A943A1A}" srcOrd="0" destOrd="0" parTransId="{C1DCCE7B-6D69-4553-AE92-71A35514BD97}" sibTransId="{F7219D90-93BC-447D-A0AC-9D0E739EA587}"/>
    <dgm:cxn modelId="{F65FF8E2-4A71-4A8E-826F-42F6F0FCE5BD}" type="presOf" srcId="{53C9A53B-968C-4953-BE90-31CF9BCFA0E4}" destId="{1CC4C60B-DED1-44A9-84B2-089D49F80702}" srcOrd="1" destOrd="0" presId="urn:microsoft.com/office/officeart/2005/8/layout/chart3"/>
    <dgm:cxn modelId="{ED740454-D9F8-48C7-A6E0-6329C76EC39C}" type="presOf" srcId="{31475AC6-686A-42FF-ACBD-B7F96D6DC410}" destId="{026D0393-6543-4C19-BD07-E7A2BEE2FCDE}" srcOrd="1" destOrd="0" presId="urn:microsoft.com/office/officeart/2005/8/layout/chart3"/>
    <dgm:cxn modelId="{9E4FE98C-F128-4369-8BA4-7A32E6984299}" type="presOf" srcId="{31475AC6-686A-42FF-ACBD-B7F96D6DC410}" destId="{34B3F5EF-201E-4E52-860D-93AAA63C3B6E}" srcOrd="0" destOrd="0" presId="urn:microsoft.com/office/officeart/2005/8/layout/chart3"/>
    <dgm:cxn modelId="{5D0FA91B-011D-4B65-89C3-DEAAB541D537}" type="presOf" srcId="{A3BEBF3F-0B0E-49AF-B50C-B7587A943A1A}" destId="{EB7643E8-28D1-4AE6-AF8F-FADFD444CB05}" srcOrd="1" destOrd="0" presId="urn:microsoft.com/office/officeart/2005/8/layout/chart3"/>
    <dgm:cxn modelId="{1D5B3B85-4429-418B-A7EE-691B10D5A4D7}" srcId="{00EBA891-8044-44D7-960D-CA9B5958C103}" destId="{B0E55C03-8F18-427E-81AA-02454F369F32}" srcOrd="1" destOrd="0" parTransId="{FF2E9EBF-E871-4C5B-A7E8-CB0C58426A3B}" sibTransId="{2B85D331-C4BA-4264-B87F-1E95EC974C46}"/>
    <dgm:cxn modelId="{64F07289-BFBE-44A2-BFE3-D390833593D0}" type="presOf" srcId="{A3BEBF3F-0B0E-49AF-B50C-B7587A943A1A}" destId="{55A398ED-4472-4079-BB9A-C36F64830B76}" srcOrd="0" destOrd="0" presId="urn:microsoft.com/office/officeart/2005/8/layout/chart3"/>
    <dgm:cxn modelId="{45C1C108-6FD3-41BC-8FF4-A7F313E439A3}" srcId="{00EBA891-8044-44D7-960D-CA9B5958C103}" destId="{53C9A53B-968C-4953-BE90-31CF9BCFA0E4}" srcOrd="3" destOrd="0" parTransId="{C0AA455A-AB8E-47F9-AA77-E9D258E7EBF7}" sibTransId="{C6F47DEB-7598-4530-9992-69C56AC58EF8}"/>
    <dgm:cxn modelId="{C2DE852F-EF21-43F5-AA1E-D53D6F2084B9}" type="presParOf" srcId="{D2045273-C972-4CAC-939B-D7A1A82E973D}" destId="{55A398ED-4472-4079-BB9A-C36F64830B76}" srcOrd="0" destOrd="0" presId="urn:microsoft.com/office/officeart/2005/8/layout/chart3"/>
    <dgm:cxn modelId="{E627177A-3C7F-401A-91C2-D5174FF8A130}" type="presParOf" srcId="{D2045273-C972-4CAC-939B-D7A1A82E973D}" destId="{EB7643E8-28D1-4AE6-AF8F-FADFD444CB05}" srcOrd="1" destOrd="0" presId="urn:microsoft.com/office/officeart/2005/8/layout/chart3"/>
    <dgm:cxn modelId="{EAFD785B-D581-4CF6-961C-7D9D4626E16D}" type="presParOf" srcId="{D2045273-C972-4CAC-939B-D7A1A82E973D}" destId="{0B983D21-86EC-4278-A5B3-AE556D180504}" srcOrd="2" destOrd="0" presId="urn:microsoft.com/office/officeart/2005/8/layout/chart3"/>
    <dgm:cxn modelId="{838BCB2F-2F2B-4283-A80B-753059F5F646}" type="presParOf" srcId="{D2045273-C972-4CAC-939B-D7A1A82E973D}" destId="{EDF1F7E1-0523-4D30-B9A2-605D116E7D2B}" srcOrd="3" destOrd="0" presId="urn:microsoft.com/office/officeart/2005/8/layout/chart3"/>
    <dgm:cxn modelId="{C1DA1244-7B2C-4819-B17C-556296C75A4C}" type="presParOf" srcId="{D2045273-C972-4CAC-939B-D7A1A82E973D}" destId="{34B3F5EF-201E-4E52-860D-93AAA63C3B6E}" srcOrd="4" destOrd="0" presId="urn:microsoft.com/office/officeart/2005/8/layout/chart3"/>
    <dgm:cxn modelId="{9C3591F0-B4E0-4AFE-AAF0-9F4D6EEFCAA2}" type="presParOf" srcId="{D2045273-C972-4CAC-939B-D7A1A82E973D}" destId="{026D0393-6543-4C19-BD07-E7A2BEE2FCDE}" srcOrd="5" destOrd="0" presId="urn:microsoft.com/office/officeart/2005/8/layout/chart3"/>
    <dgm:cxn modelId="{E197D742-ED08-4138-B85D-A41B825B7629}" type="presParOf" srcId="{D2045273-C972-4CAC-939B-D7A1A82E973D}" destId="{8B29CE55-E9E2-43F4-BB1A-4ACDAEA49B9B}" srcOrd="6" destOrd="0" presId="urn:microsoft.com/office/officeart/2005/8/layout/chart3"/>
    <dgm:cxn modelId="{2B50E7F8-144C-455A-9991-0A2327AC0F31}" type="presParOf" srcId="{D2045273-C972-4CAC-939B-D7A1A82E973D}" destId="{1CC4C60B-DED1-44A9-84B2-089D49F80702}" srcOrd="7" destOrd="0" presId="urn:microsoft.com/office/officeart/2005/8/layout/chart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1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00EBA891-8044-44D7-960D-CA9B5958C10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3BEBF3F-0B0E-49AF-B50C-B7587A943A1A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1DCCE7B-6D69-4553-AE92-71A35514BD97}" type="parTrans" cxnId="{88F398A0-FC21-49BB-A901-8EE81E77D828}">
      <dgm:prSet/>
      <dgm:spPr/>
      <dgm:t>
        <a:bodyPr/>
        <a:lstStyle/>
        <a:p>
          <a:endParaRPr lang="en-US"/>
        </a:p>
      </dgm:t>
    </dgm:pt>
    <dgm:pt modelId="{F7219D90-93BC-447D-A0AC-9D0E739EA587}" type="sibTrans" cxnId="{88F398A0-FC21-49BB-A901-8EE81E77D828}">
      <dgm:prSet/>
      <dgm:spPr/>
      <dgm:t>
        <a:bodyPr/>
        <a:lstStyle/>
        <a:p>
          <a:endParaRPr lang="en-US"/>
        </a:p>
      </dgm:t>
    </dgm:pt>
    <dgm:pt modelId="{B0E55C03-8F18-427E-81AA-02454F369F32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FF2E9EBF-E871-4C5B-A7E8-CB0C58426A3B}" type="parTrans" cxnId="{1D5B3B85-4429-418B-A7EE-691B10D5A4D7}">
      <dgm:prSet/>
      <dgm:spPr/>
      <dgm:t>
        <a:bodyPr/>
        <a:lstStyle/>
        <a:p>
          <a:endParaRPr lang="en-US"/>
        </a:p>
      </dgm:t>
    </dgm:pt>
    <dgm:pt modelId="{2B85D331-C4BA-4264-B87F-1E95EC974C46}" type="sibTrans" cxnId="{1D5B3B85-4429-418B-A7EE-691B10D5A4D7}">
      <dgm:prSet/>
      <dgm:spPr/>
      <dgm:t>
        <a:bodyPr/>
        <a:lstStyle/>
        <a:p>
          <a:endParaRPr lang="en-US"/>
        </a:p>
      </dgm:t>
    </dgm:pt>
    <dgm:pt modelId="{53C9A53B-968C-4953-BE90-31CF9BCFA0E4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0AA455A-AB8E-47F9-AA77-E9D258E7EBF7}" type="parTrans" cxnId="{45C1C108-6FD3-41BC-8FF4-A7F313E439A3}">
      <dgm:prSet/>
      <dgm:spPr/>
      <dgm:t>
        <a:bodyPr/>
        <a:lstStyle/>
        <a:p>
          <a:endParaRPr lang="en-US"/>
        </a:p>
      </dgm:t>
    </dgm:pt>
    <dgm:pt modelId="{C6F47DEB-7598-4530-9992-69C56AC58EF8}" type="sibTrans" cxnId="{45C1C108-6FD3-41BC-8FF4-A7F313E439A3}">
      <dgm:prSet/>
      <dgm:spPr/>
      <dgm:t>
        <a:bodyPr/>
        <a:lstStyle/>
        <a:p>
          <a:endParaRPr lang="en-US"/>
        </a:p>
      </dgm:t>
    </dgm:pt>
    <dgm:pt modelId="{31475AC6-686A-42FF-ACBD-B7F96D6DC410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8982A36B-7FAB-4F04-8441-4AF8D412A750}" type="parTrans" cxnId="{DD61FAD7-EF3D-424C-97A2-180AAC79833C}">
      <dgm:prSet/>
      <dgm:spPr/>
      <dgm:t>
        <a:bodyPr/>
        <a:lstStyle/>
        <a:p>
          <a:endParaRPr lang="en-US"/>
        </a:p>
      </dgm:t>
    </dgm:pt>
    <dgm:pt modelId="{07948899-95B7-45F1-92E2-B90BD4CDD09A}" type="sibTrans" cxnId="{DD61FAD7-EF3D-424C-97A2-180AAC79833C}">
      <dgm:prSet/>
      <dgm:spPr/>
      <dgm:t>
        <a:bodyPr/>
        <a:lstStyle/>
        <a:p>
          <a:endParaRPr lang="en-US"/>
        </a:p>
      </dgm:t>
    </dgm:pt>
    <dgm:pt modelId="{D2045273-C972-4CAC-939B-D7A1A82E973D}" type="pres">
      <dgm:prSet presAssocID="{00EBA891-8044-44D7-960D-CA9B5958C103}" presName="compositeShape" presStyleCnt="0">
        <dgm:presLayoutVars>
          <dgm:chMax val="7"/>
          <dgm:dir/>
          <dgm:resizeHandles val="exact"/>
        </dgm:presLayoutVars>
      </dgm:prSet>
      <dgm:spPr/>
    </dgm:pt>
    <dgm:pt modelId="{55A398ED-4472-4079-BB9A-C36F64830B76}" type="pres">
      <dgm:prSet presAssocID="{00EBA891-8044-44D7-960D-CA9B5958C103}" presName="wedge1" presStyleLbl="node1" presStyleIdx="0" presStyleCnt="4" custLinFactNeighborX="-4755" custLinFactNeighborY="3924"/>
      <dgm:spPr/>
      <dgm:t>
        <a:bodyPr/>
        <a:lstStyle/>
        <a:p>
          <a:endParaRPr lang="en-US"/>
        </a:p>
      </dgm:t>
    </dgm:pt>
    <dgm:pt modelId="{EB7643E8-28D1-4AE6-AF8F-FADFD444CB05}" type="pres">
      <dgm:prSet presAssocID="{00EBA891-8044-44D7-960D-CA9B5958C10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B983D21-86EC-4278-A5B3-AE556D180504}" type="pres">
      <dgm:prSet presAssocID="{00EBA891-8044-44D7-960D-CA9B5958C103}" presName="wedge2" presStyleLbl="node1" presStyleIdx="1" presStyleCnt="4"/>
      <dgm:spPr/>
      <dgm:t>
        <a:bodyPr/>
        <a:lstStyle/>
        <a:p>
          <a:endParaRPr lang="en-US"/>
        </a:p>
      </dgm:t>
    </dgm:pt>
    <dgm:pt modelId="{EDF1F7E1-0523-4D30-B9A2-605D116E7D2B}" type="pres">
      <dgm:prSet presAssocID="{00EBA891-8044-44D7-960D-CA9B5958C10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B3F5EF-201E-4E52-860D-93AAA63C3B6E}" type="pres">
      <dgm:prSet presAssocID="{00EBA891-8044-44D7-960D-CA9B5958C103}" presName="wedge3" presStyleLbl="node1" presStyleIdx="2" presStyleCnt="4"/>
      <dgm:spPr/>
    </dgm:pt>
    <dgm:pt modelId="{026D0393-6543-4C19-BD07-E7A2BEE2FCDE}" type="pres">
      <dgm:prSet presAssocID="{00EBA891-8044-44D7-960D-CA9B5958C10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B29CE55-E9E2-43F4-BB1A-4ACDAEA49B9B}" type="pres">
      <dgm:prSet presAssocID="{00EBA891-8044-44D7-960D-CA9B5958C103}" presName="wedge4" presStyleLbl="node1" presStyleIdx="3" presStyleCnt="4"/>
      <dgm:spPr/>
    </dgm:pt>
    <dgm:pt modelId="{1CC4C60B-DED1-44A9-84B2-089D49F80702}" type="pres">
      <dgm:prSet presAssocID="{00EBA891-8044-44D7-960D-CA9B5958C10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340C248-2B92-4D11-AC6C-A89A149F9766}" type="presOf" srcId="{53C9A53B-968C-4953-BE90-31CF9BCFA0E4}" destId="{8B29CE55-E9E2-43F4-BB1A-4ACDAEA49B9B}" srcOrd="0" destOrd="0" presId="urn:microsoft.com/office/officeart/2005/8/layout/chart3"/>
    <dgm:cxn modelId="{BD3337E1-AFFB-45DA-9465-FAB67D15CAA8}" type="presOf" srcId="{B0E55C03-8F18-427E-81AA-02454F369F32}" destId="{0B983D21-86EC-4278-A5B3-AE556D180504}" srcOrd="0" destOrd="0" presId="urn:microsoft.com/office/officeart/2005/8/layout/chart3"/>
    <dgm:cxn modelId="{DD61FAD7-EF3D-424C-97A2-180AAC79833C}" srcId="{00EBA891-8044-44D7-960D-CA9B5958C103}" destId="{31475AC6-686A-42FF-ACBD-B7F96D6DC410}" srcOrd="2" destOrd="0" parTransId="{8982A36B-7FAB-4F04-8441-4AF8D412A750}" sibTransId="{07948899-95B7-45F1-92E2-B90BD4CDD09A}"/>
    <dgm:cxn modelId="{AA1ACFB2-3C48-4FF9-BD35-91EB39809821}" type="presOf" srcId="{A3BEBF3F-0B0E-49AF-B50C-B7587A943A1A}" destId="{55A398ED-4472-4079-BB9A-C36F64830B76}" srcOrd="0" destOrd="0" presId="urn:microsoft.com/office/officeart/2005/8/layout/chart3"/>
    <dgm:cxn modelId="{45C1C108-6FD3-41BC-8FF4-A7F313E439A3}" srcId="{00EBA891-8044-44D7-960D-CA9B5958C103}" destId="{53C9A53B-968C-4953-BE90-31CF9BCFA0E4}" srcOrd="3" destOrd="0" parTransId="{C0AA455A-AB8E-47F9-AA77-E9D258E7EBF7}" sibTransId="{C6F47DEB-7598-4530-9992-69C56AC58EF8}"/>
    <dgm:cxn modelId="{1D5B3B85-4429-418B-A7EE-691B10D5A4D7}" srcId="{00EBA891-8044-44D7-960D-CA9B5958C103}" destId="{B0E55C03-8F18-427E-81AA-02454F369F32}" srcOrd="1" destOrd="0" parTransId="{FF2E9EBF-E871-4C5B-A7E8-CB0C58426A3B}" sibTransId="{2B85D331-C4BA-4264-B87F-1E95EC974C46}"/>
    <dgm:cxn modelId="{00963E97-FE4D-47A4-9EC3-A10135609937}" type="presOf" srcId="{A3BEBF3F-0B0E-49AF-B50C-B7587A943A1A}" destId="{EB7643E8-28D1-4AE6-AF8F-FADFD444CB05}" srcOrd="1" destOrd="0" presId="urn:microsoft.com/office/officeart/2005/8/layout/chart3"/>
    <dgm:cxn modelId="{E0A59552-1C80-4BCC-B165-6DC461C44D3B}" type="presOf" srcId="{00EBA891-8044-44D7-960D-CA9B5958C103}" destId="{D2045273-C972-4CAC-939B-D7A1A82E973D}" srcOrd="0" destOrd="0" presId="urn:microsoft.com/office/officeart/2005/8/layout/chart3"/>
    <dgm:cxn modelId="{FC68AF58-E66C-452C-BDD7-C4A00D49058B}" type="presOf" srcId="{53C9A53B-968C-4953-BE90-31CF9BCFA0E4}" destId="{1CC4C60B-DED1-44A9-84B2-089D49F80702}" srcOrd="1" destOrd="0" presId="urn:microsoft.com/office/officeart/2005/8/layout/chart3"/>
    <dgm:cxn modelId="{583F321E-FBD7-4E37-8D2C-B661AFD5CDCC}" type="presOf" srcId="{31475AC6-686A-42FF-ACBD-B7F96D6DC410}" destId="{026D0393-6543-4C19-BD07-E7A2BEE2FCDE}" srcOrd="1" destOrd="0" presId="urn:microsoft.com/office/officeart/2005/8/layout/chart3"/>
    <dgm:cxn modelId="{50F433EB-08E8-4277-9860-C5C73586A82F}" type="presOf" srcId="{B0E55C03-8F18-427E-81AA-02454F369F32}" destId="{EDF1F7E1-0523-4D30-B9A2-605D116E7D2B}" srcOrd="1" destOrd="0" presId="urn:microsoft.com/office/officeart/2005/8/layout/chart3"/>
    <dgm:cxn modelId="{88F398A0-FC21-49BB-A901-8EE81E77D828}" srcId="{00EBA891-8044-44D7-960D-CA9B5958C103}" destId="{A3BEBF3F-0B0E-49AF-B50C-B7587A943A1A}" srcOrd="0" destOrd="0" parTransId="{C1DCCE7B-6D69-4553-AE92-71A35514BD97}" sibTransId="{F7219D90-93BC-447D-A0AC-9D0E739EA587}"/>
    <dgm:cxn modelId="{2BD75757-7B23-4074-8C36-5CD91B1C37CE}" type="presOf" srcId="{31475AC6-686A-42FF-ACBD-B7F96D6DC410}" destId="{34B3F5EF-201E-4E52-860D-93AAA63C3B6E}" srcOrd="0" destOrd="0" presId="urn:microsoft.com/office/officeart/2005/8/layout/chart3"/>
    <dgm:cxn modelId="{0D537727-2FE6-4474-89DE-A2E4ECA529A8}" type="presParOf" srcId="{D2045273-C972-4CAC-939B-D7A1A82E973D}" destId="{55A398ED-4472-4079-BB9A-C36F64830B76}" srcOrd="0" destOrd="0" presId="urn:microsoft.com/office/officeart/2005/8/layout/chart3"/>
    <dgm:cxn modelId="{41D83195-2F64-4B55-8AA0-760D740969CF}" type="presParOf" srcId="{D2045273-C972-4CAC-939B-D7A1A82E973D}" destId="{EB7643E8-28D1-4AE6-AF8F-FADFD444CB05}" srcOrd="1" destOrd="0" presId="urn:microsoft.com/office/officeart/2005/8/layout/chart3"/>
    <dgm:cxn modelId="{9EC99E14-81B9-4F93-961D-53C0A035DDAD}" type="presParOf" srcId="{D2045273-C972-4CAC-939B-D7A1A82E973D}" destId="{0B983D21-86EC-4278-A5B3-AE556D180504}" srcOrd="2" destOrd="0" presId="urn:microsoft.com/office/officeart/2005/8/layout/chart3"/>
    <dgm:cxn modelId="{5FF5FFC5-97C1-4BCD-B519-108A4EF01A04}" type="presParOf" srcId="{D2045273-C972-4CAC-939B-D7A1A82E973D}" destId="{EDF1F7E1-0523-4D30-B9A2-605D116E7D2B}" srcOrd="3" destOrd="0" presId="urn:microsoft.com/office/officeart/2005/8/layout/chart3"/>
    <dgm:cxn modelId="{8E3A54C4-D863-42B3-B5A9-D15399087F0F}" type="presParOf" srcId="{D2045273-C972-4CAC-939B-D7A1A82E973D}" destId="{34B3F5EF-201E-4E52-860D-93AAA63C3B6E}" srcOrd="4" destOrd="0" presId="urn:microsoft.com/office/officeart/2005/8/layout/chart3"/>
    <dgm:cxn modelId="{EC3B9345-758E-4634-B7A5-FAF9B02E5B84}" type="presParOf" srcId="{D2045273-C972-4CAC-939B-D7A1A82E973D}" destId="{026D0393-6543-4C19-BD07-E7A2BEE2FCDE}" srcOrd="5" destOrd="0" presId="urn:microsoft.com/office/officeart/2005/8/layout/chart3"/>
    <dgm:cxn modelId="{9E956915-596C-4B9B-BA36-3D8AAF4A94C9}" type="presParOf" srcId="{D2045273-C972-4CAC-939B-D7A1A82E973D}" destId="{8B29CE55-E9E2-43F4-BB1A-4ACDAEA49B9B}" srcOrd="6" destOrd="0" presId="urn:microsoft.com/office/officeart/2005/8/layout/chart3"/>
    <dgm:cxn modelId="{B4773F94-D171-43B4-9698-7BB98AF113BA}" type="presParOf" srcId="{D2045273-C972-4CAC-939B-D7A1A82E973D}" destId="{1CC4C60B-DED1-44A9-84B2-089D49F80702}" srcOrd="7" destOrd="0" presId="urn:microsoft.com/office/officeart/2005/8/layout/chart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00EBA891-8044-44D7-960D-CA9B5958C10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3BEBF3F-0B0E-49AF-B50C-B7587A943A1A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1DCCE7B-6D69-4553-AE92-71A35514BD97}" type="parTrans" cxnId="{88F398A0-FC21-49BB-A901-8EE81E77D828}">
      <dgm:prSet/>
      <dgm:spPr/>
      <dgm:t>
        <a:bodyPr/>
        <a:lstStyle/>
        <a:p>
          <a:endParaRPr lang="en-US"/>
        </a:p>
      </dgm:t>
    </dgm:pt>
    <dgm:pt modelId="{F7219D90-93BC-447D-A0AC-9D0E739EA587}" type="sibTrans" cxnId="{88F398A0-FC21-49BB-A901-8EE81E77D828}">
      <dgm:prSet/>
      <dgm:spPr/>
      <dgm:t>
        <a:bodyPr/>
        <a:lstStyle/>
        <a:p>
          <a:endParaRPr lang="en-US"/>
        </a:p>
      </dgm:t>
    </dgm:pt>
    <dgm:pt modelId="{B0E55C03-8F18-427E-81AA-02454F369F32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FF2E9EBF-E871-4C5B-A7E8-CB0C58426A3B}" type="parTrans" cxnId="{1D5B3B85-4429-418B-A7EE-691B10D5A4D7}">
      <dgm:prSet/>
      <dgm:spPr/>
      <dgm:t>
        <a:bodyPr/>
        <a:lstStyle/>
        <a:p>
          <a:endParaRPr lang="en-US"/>
        </a:p>
      </dgm:t>
    </dgm:pt>
    <dgm:pt modelId="{2B85D331-C4BA-4264-B87F-1E95EC974C46}" type="sibTrans" cxnId="{1D5B3B85-4429-418B-A7EE-691B10D5A4D7}">
      <dgm:prSet/>
      <dgm:spPr/>
      <dgm:t>
        <a:bodyPr/>
        <a:lstStyle/>
        <a:p>
          <a:endParaRPr lang="en-US"/>
        </a:p>
      </dgm:t>
    </dgm:pt>
    <dgm:pt modelId="{53C9A53B-968C-4953-BE90-31CF9BCFA0E4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0AA455A-AB8E-47F9-AA77-E9D258E7EBF7}" type="parTrans" cxnId="{45C1C108-6FD3-41BC-8FF4-A7F313E439A3}">
      <dgm:prSet/>
      <dgm:spPr/>
      <dgm:t>
        <a:bodyPr/>
        <a:lstStyle/>
        <a:p>
          <a:endParaRPr lang="en-US"/>
        </a:p>
      </dgm:t>
    </dgm:pt>
    <dgm:pt modelId="{C6F47DEB-7598-4530-9992-69C56AC58EF8}" type="sibTrans" cxnId="{45C1C108-6FD3-41BC-8FF4-A7F313E439A3}">
      <dgm:prSet/>
      <dgm:spPr/>
      <dgm:t>
        <a:bodyPr/>
        <a:lstStyle/>
        <a:p>
          <a:endParaRPr lang="en-US"/>
        </a:p>
      </dgm:t>
    </dgm:pt>
    <dgm:pt modelId="{31475AC6-686A-42FF-ACBD-B7F96D6DC410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8982A36B-7FAB-4F04-8441-4AF8D412A750}" type="parTrans" cxnId="{DD61FAD7-EF3D-424C-97A2-180AAC79833C}">
      <dgm:prSet/>
      <dgm:spPr/>
      <dgm:t>
        <a:bodyPr/>
        <a:lstStyle/>
        <a:p>
          <a:endParaRPr lang="en-US"/>
        </a:p>
      </dgm:t>
    </dgm:pt>
    <dgm:pt modelId="{07948899-95B7-45F1-92E2-B90BD4CDD09A}" type="sibTrans" cxnId="{DD61FAD7-EF3D-424C-97A2-180AAC79833C}">
      <dgm:prSet/>
      <dgm:spPr/>
      <dgm:t>
        <a:bodyPr/>
        <a:lstStyle/>
        <a:p>
          <a:endParaRPr lang="en-US"/>
        </a:p>
      </dgm:t>
    </dgm:pt>
    <dgm:pt modelId="{D2045273-C972-4CAC-939B-D7A1A82E973D}" type="pres">
      <dgm:prSet presAssocID="{00EBA891-8044-44D7-960D-CA9B5958C103}" presName="compositeShape" presStyleCnt="0">
        <dgm:presLayoutVars>
          <dgm:chMax val="7"/>
          <dgm:dir/>
          <dgm:resizeHandles val="exact"/>
        </dgm:presLayoutVars>
      </dgm:prSet>
      <dgm:spPr/>
    </dgm:pt>
    <dgm:pt modelId="{55A398ED-4472-4079-BB9A-C36F64830B76}" type="pres">
      <dgm:prSet presAssocID="{00EBA891-8044-44D7-960D-CA9B5958C103}" presName="wedge1" presStyleLbl="node1" presStyleIdx="0" presStyleCnt="4" custLinFactNeighborX="-4755" custLinFactNeighborY="3924"/>
      <dgm:spPr/>
      <dgm:t>
        <a:bodyPr/>
        <a:lstStyle/>
        <a:p>
          <a:endParaRPr lang="en-US"/>
        </a:p>
      </dgm:t>
    </dgm:pt>
    <dgm:pt modelId="{EB7643E8-28D1-4AE6-AF8F-FADFD444CB05}" type="pres">
      <dgm:prSet presAssocID="{00EBA891-8044-44D7-960D-CA9B5958C10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B983D21-86EC-4278-A5B3-AE556D180504}" type="pres">
      <dgm:prSet presAssocID="{00EBA891-8044-44D7-960D-CA9B5958C103}" presName="wedge2" presStyleLbl="node1" presStyleIdx="1" presStyleCnt="4"/>
      <dgm:spPr/>
      <dgm:t>
        <a:bodyPr/>
        <a:lstStyle/>
        <a:p>
          <a:endParaRPr lang="en-US"/>
        </a:p>
      </dgm:t>
    </dgm:pt>
    <dgm:pt modelId="{EDF1F7E1-0523-4D30-B9A2-605D116E7D2B}" type="pres">
      <dgm:prSet presAssocID="{00EBA891-8044-44D7-960D-CA9B5958C10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B3F5EF-201E-4E52-860D-93AAA63C3B6E}" type="pres">
      <dgm:prSet presAssocID="{00EBA891-8044-44D7-960D-CA9B5958C103}" presName="wedge3" presStyleLbl="node1" presStyleIdx="2" presStyleCnt="4"/>
      <dgm:spPr/>
    </dgm:pt>
    <dgm:pt modelId="{026D0393-6543-4C19-BD07-E7A2BEE2FCDE}" type="pres">
      <dgm:prSet presAssocID="{00EBA891-8044-44D7-960D-CA9B5958C10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B29CE55-E9E2-43F4-BB1A-4ACDAEA49B9B}" type="pres">
      <dgm:prSet presAssocID="{00EBA891-8044-44D7-960D-CA9B5958C103}" presName="wedge4" presStyleLbl="node1" presStyleIdx="3" presStyleCnt="4"/>
      <dgm:spPr/>
    </dgm:pt>
    <dgm:pt modelId="{1CC4C60B-DED1-44A9-84B2-089D49F80702}" type="pres">
      <dgm:prSet presAssocID="{00EBA891-8044-44D7-960D-CA9B5958C10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EEE2084-0B8B-4A79-AFF2-1C3D66D6B9C7}" type="presOf" srcId="{31475AC6-686A-42FF-ACBD-B7F96D6DC410}" destId="{34B3F5EF-201E-4E52-860D-93AAA63C3B6E}" srcOrd="0" destOrd="0" presId="urn:microsoft.com/office/officeart/2005/8/layout/chart3"/>
    <dgm:cxn modelId="{A8135317-0F69-4BB4-AC04-CBCB1AD8C3ED}" type="presOf" srcId="{B0E55C03-8F18-427E-81AA-02454F369F32}" destId="{EDF1F7E1-0523-4D30-B9A2-605D116E7D2B}" srcOrd="1" destOrd="0" presId="urn:microsoft.com/office/officeart/2005/8/layout/chart3"/>
    <dgm:cxn modelId="{DD61FAD7-EF3D-424C-97A2-180AAC79833C}" srcId="{00EBA891-8044-44D7-960D-CA9B5958C103}" destId="{31475AC6-686A-42FF-ACBD-B7F96D6DC410}" srcOrd="2" destOrd="0" parTransId="{8982A36B-7FAB-4F04-8441-4AF8D412A750}" sibTransId="{07948899-95B7-45F1-92E2-B90BD4CDD09A}"/>
    <dgm:cxn modelId="{45C1C108-6FD3-41BC-8FF4-A7F313E439A3}" srcId="{00EBA891-8044-44D7-960D-CA9B5958C103}" destId="{53C9A53B-968C-4953-BE90-31CF9BCFA0E4}" srcOrd="3" destOrd="0" parTransId="{C0AA455A-AB8E-47F9-AA77-E9D258E7EBF7}" sibTransId="{C6F47DEB-7598-4530-9992-69C56AC58EF8}"/>
    <dgm:cxn modelId="{1D5B3B85-4429-418B-A7EE-691B10D5A4D7}" srcId="{00EBA891-8044-44D7-960D-CA9B5958C103}" destId="{B0E55C03-8F18-427E-81AA-02454F369F32}" srcOrd="1" destOrd="0" parTransId="{FF2E9EBF-E871-4C5B-A7E8-CB0C58426A3B}" sibTransId="{2B85D331-C4BA-4264-B87F-1E95EC974C46}"/>
    <dgm:cxn modelId="{4083FCD9-762F-4D77-B137-55FE9ED5662F}" type="presOf" srcId="{A3BEBF3F-0B0E-49AF-B50C-B7587A943A1A}" destId="{EB7643E8-28D1-4AE6-AF8F-FADFD444CB05}" srcOrd="1" destOrd="0" presId="urn:microsoft.com/office/officeart/2005/8/layout/chart3"/>
    <dgm:cxn modelId="{62F788B9-5B26-4982-956A-73CE30B6452C}" type="presOf" srcId="{53C9A53B-968C-4953-BE90-31CF9BCFA0E4}" destId="{8B29CE55-E9E2-43F4-BB1A-4ACDAEA49B9B}" srcOrd="0" destOrd="0" presId="urn:microsoft.com/office/officeart/2005/8/layout/chart3"/>
    <dgm:cxn modelId="{6D887A83-1AAF-4982-9A78-305FE2293643}" type="presOf" srcId="{00EBA891-8044-44D7-960D-CA9B5958C103}" destId="{D2045273-C972-4CAC-939B-D7A1A82E973D}" srcOrd="0" destOrd="0" presId="urn:microsoft.com/office/officeart/2005/8/layout/chart3"/>
    <dgm:cxn modelId="{68FE5844-888F-4D56-9E8D-98F3BA0CBBD2}" type="presOf" srcId="{B0E55C03-8F18-427E-81AA-02454F369F32}" destId="{0B983D21-86EC-4278-A5B3-AE556D180504}" srcOrd="0" destOrd="0" presId="urn:microsoft.com/office/officeart/2005/8/layout/chart3"/>
    <dgm:cxn modelId="{89FE6918-D14D-40EF-93B2-7968D7277B27}" type="presOf" srcId="{31475AC6-686A-42FF-ACBD-B7F96D6DC410}" destId="{026D0393-6543-4C19-BD07-E7A2BEE2FCDE}" srcOrd="1" destOrd="0" presId="urn:microsoft.com/office/officeart/2005/8/layout/chart3"/>
    <dgm:cxn modelId="{BBD88854-F368-4415-8282-BC1BDA41E2C8}" type="presOf" srcId="{A3BEBF3F-0B0E-49AF-B50C-B7587A943A1A}" destId="{55A398ED-4472-4079-BB9A-C36F64830B76}" srcOrd="0" destOrd="0" presId="urn:microsoft.com/office/officeart/2005/8/layout/chart3"/>
    <dgm:cxn modelId="{88F398A0-FC21-49BB-A901-8EE81E77D828}" srcId="{00EBA891-8044-44D7-960D-CA9B5958C103}" destId="{A3BEBF3F-0B0E-49AF-B50C-B7587A943A1A}" srcOrd="0" destOrd="0" parTransId="{C1DCCE7B-6D69-4553-AE92-71A35514BD97}" sibTransId="{F7219D90-93BC-447D-A0AC-9D0E739EA587}"/>
    <dgm:cxn modelId="{8889AC6D-8B3D-44E4-96BA-81D33006D1CE}" type="presOf" srcId="{53C9A53B-968C-4953-BE90-31CF9BCFA0E4}" destId="{1CC4C60B-DED1-44A9-84B2-089D49F80702}" srcOrd="1" destOrd="0" presId="urn:microsoft.com/office/officeart/2005/8/layout/chart3"/>
    <dgm:cxn modelId="{BD7056AC-EB5E-4EDA-94D7-4BBCD84D1601}" type="presParOf" srcId="{D2045273-C972-4CAC-939B-D7A1A82E973D}" destId="{55A398ED-4472-4079-BB9A-C36F64830B76}" srcOrd="0" destOrd="0" presId="urn:microsoft.com/office/officeart/2005/8/layout/chart3"/>
    <dgm:cxn modelId="{1F7FF616-6657-4BA7-82E0-358CFB93F5ED}" type="presParOf" srcId="{D2045273-C972-4CAC-939B-D7A1A82E973D}" destId="{EB7643E8-28D1-4AE6-AF8F-FADFD444CB05}" srcOrd="1" destOrd="0" presId="urn:microsoft.com/office/officeart/2005/8/layout/chart3"/>
    <dgm:cxn modelId="{8240ADD4-C47C-454E-B946-5FA3A919D123}" type="presParOf" srcId="{D2045273-C972-4CAC-939B-D7A1A82E973D}" destId="{0B983D21-86EC-4278-A5B3-AE556D180504}" srcOrd="2" destOrd="0" presId="urn:microsoft.com/office/officeart/2005/8/layout/chart3"/>
    <dgm:cxn modelId="{0ECD1AEB-9BA7-481A-B783-819489E62171}" type="presParOf" srcId="{D2045273-C972-4CAC-939B-D7A1A82E973D}" destId="{EDF1F7E1-0523-4D30-B9A2-605D116E7D2B}" srcOrd="3" destOrd="0" presId="urn:microsoft.com/office/officeart/2005/8/layout/chart3"/>
    <dgm:cxn modelId="{5C448DEF-6503-4548-B7F4-D6C6F24A6372}" type="presParOf" srcId="{D2045273-C972-4CAC-939B-D7A1A82E973D}" destId="{34B3F5EF-201E-4E52-860D-93AAA63C3B6E}" srcOrd="4" destOrd="0" presId="urn:microsoft.com/office/officeart/2005/8/layout/chart3"/>
    <dgm:cxn modelId="{44D35496-129B-42FA-873D-2C37A5500773}" type="presParOf" srcId="{D2045273-C972-4CAC-939B-D7A1A82E973D}" destId="{026D0393-6543-4C19-BD07-E7A2BEE2FCDE}" srcOrd="5" destOrd="0" presId="urn:microsoft.com/office/officeart/2005/8/layout/chart3"/>
    <dgm:cxn modelId="{C9480CFC-A11A-4293-A561-88F0E1BD0077}" type="presParOf" srcId="{D2045273-C972-4CAC-939B-D7A1A82E973D}" destId="{8B29CE55-E9E2-43F4-BB1A-4ACDAEA49B9B}" srcOrd="6" destOrd="0" presId="urn:microsoft.com/office/officeart/2005/8/layout/chart3"/>
    <dgm:cxn modelId="{EC494E0F-A89B-4BB1-B3F2-B20ACD0ED68E}" type="presParOf" srcId="{D2045273-C972-4CAC-939B-D7A1A82E973D}" destId="{1CC4C60B-DED1-44A9-84B2-089D49F80702}" srcOrd="7" destOrd="0" presId="urn:microsoft.com/office/officeart/2005/8/layout/chart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1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00EBA891-8044-44D7-960D-CA9B5958C10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3BEBF3F-0B0E-49AF-B50C-B7587A943A1A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1DCCE7B-6D69-4553-AE92-71A35514BD97}" type="parTrans" cxnId="{88F398A0-FC21-49BB-A901-8EE81E77D828}">
      <dgm:prSet/>
      <dgm:spPr/>
      <dgm:t>
        <a:bodyPr/>
        <a:lstStyle/>
        <a:p>
          <a:endParaRPr lang="en-US"/>
        </a:p>
      </dgm:t>
    </dgm:pt>
    <dgm:pt modelId="{F7219D90-93BC-447D-A0AC-9D0E739EA587}" type="sibTrans" cxnId="{88F398A0-FC21-49BB-A901-8EE81E77D828}">
      <dgm:prSet/>
      <dgm:spPr/>
      <dgm:t>
        <a:bodyPr/>
        <a:lstStyle/>
        <a:p>
          <a:endParaRPr lang="en-US"/>
        </a:p>
      </dgm:t>
    </dgm:pt>
    <dgm:pt modelId="{B0E55C03-8F18-427E-81AA-02454F369F32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FF2E9EBF-E871-4C5B-A7E8-CB0C58426A3B}" type="parTrans" cxnId="{1D5B3B85-4429-418B-A7EE-691B10D5A4D7}">
      <dgm:prSet/>
      <dgm:spPr/>
      <dgm:t>
        <a:bodyPr/>
        <a:lstStyle/>
        <a:p>
          <a:endParaRPr lang="en-US"/>
        </a:p>
      </dgm:t>
    </dgm:pt>
    <dgm:pt modelId="{2B85D331-C4BA-4264-B87F-1E95EC974C46}" type="sibTrans" cxnId="{1D5B3B85-4429-418B-A7EE-691B10D5A4D7}">
      <dgm:prSet/>
      <dgm:spPr/>
      <dgm:t>
        <a:bodyPr/>
        <a:lstStyle/>
        <a:p>
          <a:endParaRPr lang="en-US"/>
        </a:p>
      </dgm:t>
    </dgm:pt>
    <dgm:pt modelId="{53C9A53B-968C-4953-BE90-31CF9BCFA0E4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0AA455A-AB8E-47F9-AA77-E9D258E7EBF7}" type="parTrans" cxnId="{45C1C108-6FD3-41BC-8FF4-A7F313E439A3}">
      <dgm:prSet/>
      <dgm:spPr/>
      <dgm:t>
        <a:bodyPr/>
        <a:lstStyle/>
        <a:p>
          <a:endParaRPr lang="en-US"/>
        </a:p>
      </dgm:t>
    </dgm:pt>
    <dgm:pt modelId="{C6F47DEB-7598-4530-9992-69C56AC58EF8}" type="sibTrans" cxnId="{45C1C108-6FD3-41BC-8FF4-A7F313E439A3}">
      <dgm:prSet/>
      <dgm:spPr/>
      <dgm:t>
        <a:bodyPr/>
        <a:lstStyle/>
        <a:p>
          <a:endParaRPr lang="en-US"/>
        </a:p>
      </dgm:t>
    </dgm:pt>
    <dgm:pt modelId="{31475AC6-686A-42FF-ACBD-B7F96D6DC410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8982A36B-7FAB-4F04-8441-4AF8D412A750}" type="parTrans" cxnId="{DD61FAD7-EF3D-424C-97A2-180AAC79833C}">
      <dgm:prSet/>
      <dgm:spPr/>
      <dgm:t>
        <a:bodyPr/>
        <a:lstStyle/>
        <a:p>
          <a:endParaRPr lang="en-US"/>
        </a:p>
      </dgm:t>
    </dgm:pt>
    <dgm:pt modelId="{07948899-95B7-45F1-92E2-B90BD4CDD09A}" type="sibTrans" cxnId="{DD61FAD7-EF3D-424C-97A2-180AAC79833C}">
      <dgm:prSet/>
      <dgm:spPr/>
      <dgm:t>
        <a:bodyPr/>
        <a:lstStyle/>
        <a:p>
          <a:endParaRPr lang="en-US"/>
        </a:p>
      </dgm:t>
    </dgm:pt>
    <dgm:pt modelId="{D2045273-C972-4CAC-939B-D7A1A82E973D}" type="pres">
      <dgm:prSet presAssocID="{00EBA891-8044-44D7-960D-CA9B5958C103}" presName="compositeShape" presStyleCnt="0">
        <dgm:presLayoutVars>
          <dgm:chMax val="7"/>
          <dgm:dir/>
          <dgm:resizeHandles val="exact"/>
        </dgm:presLayoutVars>
      </dgm:prSet>
      <dgm:spPr/>
    </dgm:pt>
    <dgm:pt modelId="{55A398ED-4472-4079-BB9A-C36F64830B76}" type="pres">
      <dgm:prSet presAssocID="{00EBA891-8044-44D7-960D-CA9B5958C103}" presName="wedge1" presStyleLbl="node1" presStyleIdx="0" presStyleCnt="4" custLinFactNeighborX="-4755" custLinFactNeighborY="3924"/>
      <dgm:spPr/>
      <dgm:t>
        <a:bodyPr/>
        <a:lstStyle/>
        <a:p>
          <a:endParaRPr lang="en-US"/>
        </a:p>
      </dgm:t>
    </dgm:pt>
    <dgm:pt modelId="{EB7643E8-28D1-4AE6-AF8F-FADFD444CB05}" type="pres">
      <dgm:prSet presAssocID="{00EBA891-8044-44D7-960D-CA9B5958C10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B983D21-86EC-4278-A5B3-AE556D180504}" type="pres">
      <dgm:prSet presAssocID="{00EBA891-8044-44D7-960D-CA9B5958C103}" presName="wedge2" presStyleLbl="node1" presStyleIdx="1" presStyleCnt="4"/>
      <dgm:spPr/>
      <dgm:t>
        <a:bodyPr/>
        <a:lstStyle/>
        <a:p>
          <a:endParaRPr lang="en-US"/>
        </a:p>
      </dgm:t>
    </dgm:pt>
    <dgm:pt modelId="{EDF1F7E1-0523-4D30-B9A2-605D116E7D2B}" type="pres">
      <dgm:prSet presAssocID="{00EBA891-8044-44D7-960D-CA9B5958C10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B3F5EF-201E-4E52-860D-93AAA63C3B6E}" type="pres">
      <dgm:prSet presAssocID="{00EBA891-8044-44D7-960D-CA9B5958C103}" presName="wedge3" presStyleLbl="node1" presStyleIdx="2" presStyleCnt="4"/>
      <dgm:spPr/>
    </dgm:pt>
    <dgm:pt modelId="{026D0393-6543-4C19-BD07-E7A2BEE2FCDE}" type="pres">
      <dgm:prSet presAssocID="{00EBA891-8044-44D7-960D-CA9B5958C10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B29CE55-E9E2-43F4-BB1A-4ACDAEA49B9B}" type="pres">
      <dgm:prSet presAssocID="{00EBA891-8044-44D7-960D-CA9B5958C103}" presName="wedge4" presStyleLbl="node1" presStyleIdx="3" presStyleCnt="4"/>
      <dgm:spPr/>
    </dgm:pt>
    <dgm:pt modelId="{1CC4C60B-DED1-44A9-84B2-089D49F80702}" type="pres">
      <dgm:prSet presAssocID="{00EBA891-8044-44D7-960D-CA9B5958C10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7A66915-D7A9-4957-A9F6-87FA03C0D793}" type="presOf" srcId="{53C9A53B-968C-4953-BE90-31CF9BCFA0E4}" destId="{1CC4C60B-DED1-44A9-84B2-089D49F80702}" srcOrd="1" destOrd="0" presId="urn:microsoft.com/office/officeart/2005/8/layout/chart3"/>
    <dgm:cxn modelId="{DD61FAD7-EF3D-424C-97A2-180AAC79833C}" srcId="{00EBA891-8044-44D7-960D-CA9B5958C103}" destId="{31475AC6-686A-42FF-ACBD-B7F96D6DC410}" srcOrd="2" destOrd="0" parTransId="{8982A36B-7FAB-4F04-8441-4AF8D412A750}" sibTransId="{07948899-95B7-45F1-92E2-B90BD4CDD09A}"/>
    <dgm:cxn modelId="{9A82134B-6E8A-4263-BE3C-F9B5AABE031D}" type="presOf" srcId="{B0E55C03-8F18-427E-81AA-02454F369F32}" destId="{EDF1F7E1-0523-4D30-B9A2-605D116E7D2B}" srcOrd="1" destOrd="0" presId="urn:microsoft.com/office/officeart/2005/8/layout/chart3"/>
    <dgm:cxn modelId="{45C1C108-6FD3-41BC-8FF4-A7F313E439A3}" srcId="{00EBA891-8044-44D7-960D-CA9B5958C103}" destId="{53C9A53B-968C-4953-BE90-31CF9BCFA0E4}" srcOrd="3" destOrd="0" parTransId="{C0AA455A-AB8E-47F9-AA77-E9D258E7EBF7}" sibTransId="{C6F47DEB-7598-4530-9992-69C56AC58EF8}"/>
    <dgm:cxn modelId="{D4E2BEC6-0DAF-4FDF-8B80-900F1F6DBA95}" type="presOf" srcId="{B0E55C03-8F18-427E-81AA-02454F369F32}" destId="{0B983D21-86EC-4278-A5B3-AE556D180504}" srcOrd="0" destOrd="0" presId="urn:microsoft.com/office/officeart/2005/8/layout/chart3"/>
    <dgm:cxn modelId="{1D5B3B85-4429-418B-A7EE-691B10D5A4D7}" srcId="{00EBA891-8044-44D7-960D-CA9B5958C103}" destId="{B0E55C03-8F18-427E-81AA-02454F369F32}" srcOrd="1" destOrd="0" parTransId="{FF2E9EBF-E871-4C5B-A7E8-CB0C58426A3B}" sibTransId="{2B85D331-C4BA-4264-B87F-1E95EC974C46}"/>
    <dgm:cxn modelId="{6F493379-D5B2-46F7-A007-855087E67D20}" type="presOf" srcId="{31475AC6-686A-42FF-ACBD-B7F96D6DC410}" destId="{34B3F5EF-201E-4E52-860D-93AAA63C3B6E}" srcOrd="0" destOrd="0" presId="urn:microsoft.com/office/officeart/2005/8/layout/chart3"/>
    <dgm:cxn modelId="{A2FE211C-86C9-4F4D-ABD9-1E62DCF55CBF}" type="presOf" srcId="{53C9A53B-968C-4953-BE90-31CF9BCFA0E4}" destId="{8B29CE55-E9E2-43F4-BB1A-4ACDAEA49B9B}" srcOrd="0" destOrd="0" presId="urn:microsoft.com/office/officeart/2005/8/layout/chart3"/>
    <dgm:cxn modelId="{0D8FE743-265E-48C3-A39D-34915DBE2F4F}" type="presOf" srcId="{31475AC6-686A-42FF-ACBD-B7F96D6DC410}" destId="{026D0393-6543-4C19-BD07-E7A2BEE2FCDE}" srcOrd="1" destOrd="0" presId="urn:microsoft.com/office/officeart/2005/8/layout/chart3"/>
    <dgm:cxn modelId="{F87A3935-9009-44F6-A8AB-E83313BCB974}" type="presOf" srcId="{00EBA891-8044-44D7-960D-CA9B5958C103}" destId="{D2045273-C972-4CAC-939B-D7A1A82E973D}" srcOrd="0" destOrd="0" presId="urn:microsoft.com/office/officeart/2005/8/layout/chart3"/>
    <dgm:cxn modelId="{88F398A0-FC21-49BB-A901-8EE81E77D828}" srcId="{00EBA891-8044-44D7-960D-CA9B5958C103}" destId="{A3BEBF3F-0B0E-49AF-B50C-B7587A943A1A}" srcOrd="0" destOrd="0" parTransId="{C1DCCE7B-6D69-4553-AE92-71A35514BD97}" sibTransId="{F7219D90-93BC-447D-A0AC-9D0E739EA587}"/>
    <dgm:cxn modelId="{69FB6524-62BA-42CF-B6CD-05F55DDC1D1A}" type="presOf" srcId="{A3BEBF3F-0B0E-49AF-B50C-B7587A943A1A}" destId="{55A398ED-4472-4079-BB9A-C36F64830B76}" srcOrd="0" destOrd="0" presId="urn:microsoft.com/office/officeart/2005/8/layout/chart3"/>
    <dgm:cxn modelId="{6E58CE24-3438-4282-8EDD-5516E5D0883E}" type="presOf" srcId="{A3BEBF3F-0B0E-49AF-B50C-B7587A943A1A}" destId="{EB7643E8-28D1-4AE6-AF8F-FADFD444CB05}" srcOrd="1" destOrd="0" presId="urn:microsoft.com/office/officeart/2005/8/layout/chart3"/>
    <dgm:cxn modelId="{6ED588DC-ADDE-40DE-B3B9-C764C0FCD801}" type="presParOf" srcId="{D2045273-C972-4CAC-939B-D7A1A82E973D}" destId="{55A398ED-4472-4079-BB9A-C36F64830B76}" srcOrd="0" destOrd="0" presId="urn:microsoft.com/office/officeart/2005/8/layout/chart3"/>
    <dgm:cxn modelId="{A7A6D4F5-DE5F-4BBC-90EE-C24E36B4CD90}" type="presParOf" srcId="{D2045273-C972-4CAC-939B-D7A1A82E973D}" destId="{EB7643E8-28D1-4AE6-AF8F-FADFD444CB05}" srcOrd="1" destOrd="0" presId="urn:microsoft.com/office/officeart/2005/8/layout/chart3"/>
    <dgm:cxn modelId="{E9ADC5E0-F7ED-4A98-A368-FED2C3D3BE4A}" type="presParOf" srcId="{D2045273-C972-4CAC-939B-D7A1A82E973D}" destId="{0B983D21-86EC-4278-A5B3-AE556D180504}" srcOrd="2" destOrd="0" presId="urn:microsoft.com/office/officeart/2005/8/layout/chart3"/>
    <dgm:cxn modelId="{352EFDC0-E1C3-498B-898E-61C3E53C1405}" type="presParOf" srcId="{D2045273-C972-4CAC-939B-D7A1A82E973D}" destId="{EDF1F7E1-0523-4D30-B9A2-605D116E7D2B}" srcOrd="3" destOrd="0" presId="urn:microsoft.com/office/officeart/2005/8/layout/chart3"/>
    <dgm:cxn modelId="{2C040D8A-44C3-4AA3-9A91-B0667A9294E9}" type="presParOf" srcId="{D2045273-C972-4CAC-939B-D7A1A82E973D}" destId="{34B3F5EF-201E-4E52-860D-93AAA63C3B6E}" srcOrd="4" destOrd="0" presId="urn:microsoft.com/office/officeart/2005/8/layout/chart3"/>
    <dgm:cxn modelId="{62EB132E-AAF8-46F3-82B3-D972BF3E70C5}" type="presParOf" srcId="{D2045273-C972-4CAC-939B-D7A1A82E973D}" destId="{026D0393-6543-4C19-BD07-E7A2BEE2FCDE}" srcOrd="5" destOrd="0" presId="urn:microsoft.com/office/officeart/2005/8/layout/chart3"/>
    <dgm:cxn modelId="{AE11EE32-AA9B-4309-8011-4A3FD7320DBE}" type="presParOf" srcId="{D2045273-C972-4CAC-939B-D7A1A82E973D}" destId="{8B29CE55-E9E2-43F4-BB1A-4ACDAEA49B9B}" srcOrd="6" destOrd="0" presId="urn:microsoft.com/office/officeart/2005/8/layout/chart3"/>
    <dgm:cxn modelId="{3C8B4556-8FB2-4640-9492-68807AC5E50D}" type="presParOf" srcId="{D2045273-C972-4CAC-939B-D7A1A82E973D}" destId="{1CC4C60B-DED1-44A9-84B2-089D49F80702}" srcOrd="7" destOrd="0" presId="urn:microsoft.com/office/officeart/2005/8/layout/chart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00EBA891-8044-44D7-960D-CA9B5958C10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3BEBF3F-0B0E-49AF-B50C-B7587A943A1A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1DCCE7B-6D69-4553-AE92-71A35514BD97}" type="parTrans" cxnId="{88F398A0-FC21-49BB-A901-8EE81E77D828}">
      <dgm:prSet/>
      <dgm:spPr/>
      <dgm:t>
        <a:bodyPr/>
        <a:lstStyle/>
        <a:p>
          <a:endParaRPr lang="en-US"/>
        </a:p>
      </dgm:t>
    </dgm:pt>
    <dgm:pt modelId="{F7219D90-93BC-447D-A0AC-9D0E739EA587}" type="sibTrans" cxnId="{88F398A0-FC21-49BB-A901-8EE81E77D828}">
      <dgm:prSet/>
      <dgm:spPr/>
      <dgm:t>
        <a:bodyPr/>
        <a:lstStyle/>
        <a:p>
          <a:endParaRPr lang="en-US"/>
        </a:p>
      </dgm:t>
    </dgm:pt>
    <dgm:pt modelId="{B0E55C03-8F18-427E-81AA-02454F369F32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FF2E9EBF-E871-4C5B-A7E8-CB0C58426A3B}" type="parTrans" cxnId="{1D5B3B85-4429-418B-A7EE-691B10D5A4D7}">
      <dgm:prSet/>
      <dgm:spPr/>
      <dgm:t>
        <a:bodyPr/>
        <a:lstStyle/>
        <a:p>
          <a:endParaRPr lang="en-US"/>
        </a:p>
      </dgm:t>
    </dgm:pt>
    <dgm:pt modelId="{2B85D331-C4BA-4264-B87F-1E95EC974C46}" type="sibTrans" cxnId="{1D5B3B85-4429-418B-A7EE-691B10D5A4D7}">
      <dgm:prSet/>
      <dgm:spPr/>
      <dgm:t>
        <a:bodyPr/>
        <a:lstStyle/>
        <a:p>
          <a:endParaRPr lang="en-US"/>
        </a:p>
      </dgm:t>
    </dgm:pt>
    <dgm:pt modelId="{53C9A53B-968C-4953-BE90-31CF9BCFA0E4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0AA455A-AB8E-47F9-AA77-E9D258E7EBF7}" type="parTrans" cxnId="{45C1C108-6FD3-41BC-8FF4-A7F313E439A3}">
      <dgm:prSet/>
      <dgm:spPr/>
      <dgm:t>
        <a:bodyPr/>
        <a:lstStyle/>
        <a:p>
          <a:endParaRPr lang="en-US"/>
        </a:p>
      </dgm:t>
    </dgm:pt>
    <dgm:pt modelId="{C6F47DEB-7598-4530-9992-69C56AC58EF8}" type="sibTrans" cxnId="{45C1C108-6FD3-41BC-8FF4-A7F313E439A3}">
      <dgm:prSet/>
      <dgm:spPr/>
      <dgm:t>
        <a:bodyPr/>
        <a:lstStyle/>
        <a:p>
          <a:endParaRPr lang="en-US"/>
        </a:p>
      </dgm:t>
    </dgm:pt>
    <dgm:pt modelId="{31475AC6-686A-42FF-ACBD-B7F96D6DC410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8982A36B-7FAB-4F04-8441-4AF8D412A750}" type="parTrans" cxnId="{DD61FAD7-EF3D-424C-97A2-180AAC79833C}">
      <dgm:prSet/>
      <dgm:spPr/>
      <dgm:t>
        <a:bodyPr/>
        <a:lstStyle/>
        <a:p>
          <a:endParaRPr lang="en-US"/>
        </a:p>
      </dgm:t>
    </dgm:pt>
    <dgm:pt modelId="{07948899-95B7-45F1-92E2-B90BD4CDD09A}" type="sibTrans" cxnId="{DD61FAD7-EF3D-424C-97A2-180AAC79833C}">
      <dgm:prSet/>
      <dgm:spPr/>
      <dgm:t>
        <a:bodyPr/>
        <a:lstStyle/>
        <a:p>
          <a:endParaRPr lang="en-US"/>
        </a:p>
      </dgm:t>
    </dgm:pt>
    <dgm:pt modelId="{D2045273-C972-4CAC-939B-D7A1A82E973D}" type="pres">
      <dgm:prSet presAssocID="{00EBA891-8044-44D7-960D-CA9B5958C103}" presName="compositeShape" presStyleCnt="0">
        <dgm:presLayoutVars>
          <dgm:chMax val="7"/>
          <dgm:dir/>
          <dgm:resizeHandles val="exact"/>
        </dgm:presLayoutVars>
      </dgm:prSet>
      <dgm:spPr/>
    </dgm:pt>
    <dgm:pt modelId="{55A398ED-4472-4079-BB9A-C36F64830B76}" type="pres">
      <dgm:prSet presAssocID="{00EBA891-8044-44D7-960D-CA9B5958C103}" presName="wedge1" presStyleLbl="node1" presStyleIdx="0" presStyleCnt="4" custLinFactNeighborX="-4755" custLinFactNeighborY="3924"/>
      <dgm:spPr/>
      <dgm:t>
        <a:bodyPr/>
        <a:lstStyle/>
        <a:p>
          <a:endParaRPr lang="en-US"/>
        </a:p>
      </dgm:t>
    </dgm:pt>
    <dgm:pt modelId="{EB7643E8-28D1-4AE6-AF8F-FADFD444CB05}" type="pres">
      <dgm:prSet presAssocID="{00EBA891-8044-44D7-960D-CA9B5958C10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B983D21-86EC-4278-A5B3-AE556D180504}" type="pres">
      <dgm:prSet presAssocID="{00EBA891-8044-44D7-960D-CA9B5958C103}" presName="wedge2" presStyleLbl="node1" presStyleIdx="1" presStyleCnt="4"/>
      <dgm:spPr/>
      <dgm:t>
        <a:bodyPr/>
        <a:lstStyle/>
        <a:p>
          <a:endParaRPr lang="en-US"/>
        </a:p>
      </dgm:t>
    </dgm:pt>
    <dgm:pt modelId="{EDF1F7E1-0523-4D30-B9A2-605D116E7D2B}" type="pres">
      <dgm:prSet presAssocID="{00EBA891-8044-44D7-960D-CA9B5958C10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B3F5EF-201E-4E52-860D-93AAA63C3B6E}" type="pres">
      <dgm:prSet presAssocID="{00EBA891-8044-44D7-960D-CA9B5958C103}" presName="wedge3" presStyleLbl="node1" presStyleIdx="2" presStyleCnt="4"/>
      <dgm:spPr/>
      <dgm:t>
        <a:bodyPr/>
        <a:lstStyle/>
        <a:p>
          <a:endParaRPr lang="en-US"/>
        </a:p>
      </dgm:t>
    </dgm:pt>
    <dgm:pt modelId="{026D0393-6543-4C19-BD07-E7A2BEE2FCDE}" type="pres">
      <dgm:prSet presAssocID="{00EBA891-8044-44D7-960D-CA9B5958C10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B29CE55-E9E2-43F4-BB1A-4ACDAEA49B9B}" type="pres">
      <dgm:prSet presAssocID="{00EBA891-8044-44D7-960D-CA9B5958C103}" presName="wedge4" presStyleLbl="node1" presStyleIdx="3" presStyleCnt="4"/>
      <dgm:spPr/>
    </dgm:pt>
    <dgm:pt modelId="{1CC4C60B-DED1-44A9-84B2-089D49F80702}" type="pres">
      <dgm:prSet presAssocID="{00EBA891-8044-44D7-960D-CA9B5958C10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09F4FF0-583A-4B66-9DC2-400A68FDF21B}" type="presOf" srcId="{A3BEBF3F-0B0E-49AF-B50C-B7587A943A1A}" destId="{55A398ED-4472-4079-BB9A-C36F64830B76}" srcOrd="0" destOrd="0" presId="urn:microsoft.com/office/officeart/2005/8/layout/chart3"/>
    <dgm:cxn modelId="{0E0C48D8-45ED-4E42-9D20-A5EA2B2C2B72}" type="presOf" srcId="{A3BEBF3F-0B0E-49AF-B50C-B7587A943A1A}" destId="{EB7643E8-28D1-4AE6-AF8F-FADFD444CB05}" srcOrd="1" destOrd="0" presId="urn:microsoft.com/office/officeart/2005/8/layout/chart3"/>
    <dgm:cxn modelId="{DE0F5E6B-97E0-41E2-8757-0103753C8597}" type="presOf" srcId="{00EBA891-8044-44D7-960D-CA9B5958C103}" destId="{D2045273-C972-4CAC-939B-D7A1A82E973D}" srcOrd="0" destOrd="0" presId="urn:microsoft.com/office/officeart/2005/8/layout/chart3"/>
    <dgm:cxn modelId="{C2C6B565-14B2-4F7F-A890-72B3198C93B8}" type="presOf" srcId="{31475AC6-686A-42FF-ACBD-B7F96D6DC410}" destId="{34B3F5EF-201E-4E52-860D-93AAA63C3B6E}" srcOrd="0" destOrd="0" presId="urn:microsoft.com/office/officeart/2005/8/layout/chart3"/>
    <dgm:cxn modelId="{DD61FAD7-EF3D-424C-97A2-180AAC79833C}" srcId="{00EBA891-8044-44D7-960D-CA9B5958C103}" destId="{31475AC6-686A-42FF-ACBD-B7F96D6DC410}" srcOrd="2" destOrd="0" parTransId="{8982A36B-7FAB-4F04-8441-4AF8D412A750}" sibTransId="{07948899-95B7-45F1-92E2-B90BD4CDD09A}"/>
    <dgm:cxn modelId="{9273FEC6-D9DF-49D2-8CF4-054475073A76}" type="presOf" srcId="{B0E55C03-8F18-427E-81AA-02454F369F32}" destId="{EDF1F7E1-0523-4D30-B9A2-605D116E7D2B}" srcOrd="1" destOrd="0" presId="urn:microsoft.com/office/officeart/2005/8/layout/chart3"/>
    <dgm:cxn modelId="{45C1C108-6FD3-41BC-8FF4-A7F313E439A3}" srcId="{00EBA891-8044-44D7-960D-CA9B5958C103}" destId="{53C9A53B-968C-4953-BE90-31CF9BCFA0E4}" srcOrd="3" destOrd="0" parTransId="{C0AA455A-AB8E-47F9-AA77-E9D258E7EBF7}" sibTransId="{C6F47DEB-7598-4530-9992-69C56AC58EF8}"/>
    <dgm:cxn modelId="{1D5B3B85-4429-418B-A7EE-691B10D5A4D7}" srcId="{00EBA891-8044-44D7-960D-CA9B5958C103}" destId="{B0E55C03-8F18-427E-81AA-02454F369F32}" srcOrd="1" destOrd="0" parTransId="{FF2E9EBF-E871-4C5B-A7E8-CB0C58426A3B}" sibTransId="{2B85D331-C4BA-4264-B87F-1E95EC974C46}"/>
    <dgm:cxn modelId="{B3BA78DB-3244-46CC-818E-11EDD80B8042}" type="presOf" srcId="{53C9A53B-968C-4953-BE90-31CF9BCFA0E4}" destId="{8B29CE55-E9E2-43F4-BB1A-4ACDAEA49B9B}" srcOrd="0" destOrd="0" presId="urn:microsoft.com/office/officeart/2005/8/layout/chart3"/>
    <dgm:cxn modelId="{75AF781C-EBEE-443E-8427-D2561C76582B}" type="presOf" srcId="{53C9A53B-968C-4953-BE90-31CF9BCFA0E4}" destId="{1CC4C60B-DED1-44A9-84B2-089D49F80702}" srcOrd="1" destOrd="0" presId="urn:microsoft.com/office/officeart/2005/8/layout/chart3"/>
    <dgm:cxn modelId="{88F398A0-FC21-49BB-A901-8EE81E77D828}" srcId="{00EBA891-8044-44D7-960D-CA9B5958C103}" destId="{A3BEBF3F-0B0E-49AF-B50C-B7587A943A1A}" srcOrd="0" destOrd="0" parTransId="{C1DCCE7B-6D69-4553-AE92-71A35514BD97}" sibTransId="{F7219D90-93BC-447D-A0AC-9D0E739EA587}"/>
    <dgm:cxn modelId="{7B195ACA-8986-4E1A-B4A3-283EC74C5C32}" type="presOf" srcId="{B0E55C03-8F18-427E-81AA-02454F369F32}" destId="{0B983D21-86EC-4278-A5B3-AE556D180504}" srcOrd="0" destOrd="0" presId="urn:microsoft.com/office/officeart/2005/8/layout/chart3"/>
    <dgm:cxn modelId="{5BEF1C80-2DD3-4D17-9707-CE6957E7ABFF}" type="presOf" srcId="{31475AC6-686A-42FF-ACBD-B7F96D6DC410}" destId="{026D0393-6543-4C19-BD07-E7A2BEE2FCDE}" srcOrd="1" destOrd="0" presId="urn:microsoft.com/office/officeart/2005/8/layout/chart3"/>
    <dgm:cxn modelId="{01BCE97A-10D9-4DBA-A85C-ECF7AB3EC740}" type="presParOf" srcId="{D2045273-C972-4CAC-939B-D7A1A82E973D}" destId="{55A398ED-4472-4079-BB9A-C36F64830B76}" srcOrd="0" destOrd="0" presId="urn:microsoft.com/office/officeart/2005/8/layout/chart3"/>
    <dgm:cxn modelId="{42059288-8769-48CA-965A-A62BA0387511}" type="presParOf" srcId="{D2045273-C972-4CAC-939B-D7A1A82E973D}" destId="{EB7643E8-28D1-4AE6-AF8F-FADFD444CB05}" srcOrd="1" destOrd="0" presId="urn:microsoft.com/office/officeart/2005/8/layout/chart3"/>
    <dgm:cxn modelId="{028C68BF-AC19-4928-8966-E22B2E8D9FD3}" type="presParOf" srcId="{D2045273-C972-4CAC-939B-D7A1A82E973D}" destId="{0B983D21-86EC-4278-A5B3-AE556D180504}" srcOrd="2" destOrd="0" presId="urn:microsoft.com/office/officeart/2005/8/layout/chart3"/>
    <dgm:cxn modelId="{AF12782D-A14D-4CDD-A11A-BAA13615CA15}" type="presParOf" srcId="{D2045273-C972-4CAC-939B-D7A1A82E973D}" destId="{EDF1F7E1-0523-4D30-B9A2-605D116E7D2B}" srcOrd="3" destOrd="0" presId="urn:microsoft.com/office/officeart/2005/8/layout/chart3"/>
    <dgm:cxn modelId="{68C3CB32-A004-4A30-B89E-CBF1AB8A15BD}" type="presParOf" srcId="{D2045273-C972-4CAC-939B-D7A1A82E973D}" destId="{34B3F5EF-201E-4E52-860D-93AAA63C3B6E}" srcOrd="4" destOrd="0" presId="urn:microsoft.com/office/officeart/2005/8/layout/chart3"/>
    <dgm:cxn modelId="{04FB3ACF-B29D-4E27-BC76-059C738B46FA}" type="presParOf" srcId="{D2045273-C972-4CAC-939B-D7A1A82E973D}" destId="{026D0393-6543-4C19-BD07-E7A2BEE2FCDE}" srcOrd="5" destOrd="0" presId="urn:microsoft.com/office/officeart/2005/8/layout/chart3"/>
    <dgm:cxn modelId="{80A4C168-DB5C-4C3E-96F4-D09B37E407D0}" type="presParOf" srcId="{D2045273-C972-4CAC-939B-D7A1A82E973D}" destId="{8B29CE55-E9E2-43F4-BB1A-4ACDAEA49B9B}" srcOrd="6" destOrd="0" presId="urn:microsoft.com/office/officeart/2005/8/layout/chart3"/>
    <dgm:cxn modelId="{E3A2E4B8-66B2-4D73-BAA7-FF4FAB99BC68}" type="presParOf" srcId="{D2045273-C972-4CAC-939B-D7A1A82E973D}" destId="{1CC4C60B-DED1-44A9-84B2-089D49F80702}" srcOrd="7" destOrd="0" presId="urn:microsoft.com/office/officeart/2005/8/layout/chart3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81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00EBA891-8044-44D7-960D-CA9B5958C10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3BEBF3F-0B0E-49AF-B50C-B7587A943A1A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1DCCE7B-6D69-4553-AE92-71A35514BD97}" type="parTrans" cxnId="{88F398A0-FC21-49BB-A901-8EE81E77D828}">
      <dgm:prSet/>
      <dgm:spPr/>
      <dgm:t>
        <a:bodyPr/>
        <a:lstStyle/>
        <a:p>
          <a:endParaRPr lang="en-US"/>
        </a:p>
      </dgm:t>
    </dgm:pt>
    <dgm:pt modelId="{F7219D90-93BC-447D-A0AC-9D0E739EA587}" type="sibTrans" cxnId="{88F398A0-FC21-49BB-A901-8EE81E77D828}">
      <dgm:prSet/>
      <dgm:spPr/>
      <dgm:t>
        <a:bodyPr/>
        <a:lstStyle/>
        <a:p>
          <a:endParaRPr lang="en-US"/>
        </a:p>
      </dgm:t>
    </dgm:pt>
    <dgm:pt modelId="{B0E55C03-8F18-427E-81AA-02454F369F32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FF2E9EBF-E871-4C5B-A7E8-CB0C58426A3B}" type="parTrans" cxnId="{1D5B3B85-4429-418B-A7EE-691B10D5A4D7}">
      <dgm:prSet/>
      <dgm:spPr/>
      <dgm:t>
        <a:bodyPr/>
        <a:lstStyle/>
        <a:p>
          <a:endParaRPr lang="en-US"/>
        </a:p>
      </dgm:t>
    </dgm:pt>
    <dgm:pt modelId="{2B85D331-C4BA-4264-B87F-1E95EC974C46}" type="sibTrans" cxnId="{1D5B3B85-4429-418B-A7EE-691B10D5A4D7}">
      <dgm:prSet/>
      <dgm:spPr/>
      <dgm:t>
        <a:bodyPr/>
        <a:lstStyle/>
        <a:p>
          <a:endParaRPr lang="en-US"/>
        </a:p>
      </dgm:t>
    </dgm:pt>
    <dgm:pt modelId="{53C9A53B-968C-4953-BE90-31CF9BCFA0E4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0AA455A-AB8E-47F9-AA77-E9D258E7EBF7}" type="parTrans" cxnId="{45C1C108-6FD3-41BC-8FF4-A7F313E439A3}">
      <dgm:prSet/>
      <dgm:spPr/>
      <dgm:t>
        <a:bodyPr/>
        <a:lstStyle/>
        <a:p>
          <a:endParaRPr lang="en-US"/>
        </a:p>
      </dgm:t>
    </dgm:pt>
    <dgm:pt modelId="{C6F47DEB-7598-4530-9992-69C56AC58EF8}" type="sibTrans" cxnId="{45C1C108-6FD3-41BC-8FF4-A7F313E439A3}">
      <dgm:prSet/>
      <dgm:spPr/>
      <dgm:t>
        <a:bodyPr/>
        <a:lstStyle/>
        <a:p>
          <a:endParaRPr lang="en-US"/>
        </a:p>
      </dgm:t>
    </dgm:pt>
    <dgm:pt modelId="{31475AC6-686A-42FF-ACBD-B7F96D6DC410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8982A36B-7FAB-4F04-8441-4AF8D412A750}" type="parTrans" cxnId="{DD61FAD7-EF3D-424C-97A2-180AAC79833C}">
      <dgm:prSet/>
      <dgm:spPr/>
      <dgm:t>
        <a:bodyPr/>
        <a:lstStyle/>
        <a:p>
          <a:endParaRPr lang="en-US"/>
        </a:p>
      </dgm:t>
    </dgm:pt>
    <dgm:pt modelId="{07948899-95B7-45F1-92E2-B90BD4CDD09A}" type="sibTrans" cxnId="{DD61FAD7-EF3D-424C-97A2-180AAC79833C}">
      <dgm:prSet/>
      <dgm:spPr/>
      <dgm:t>
        <a:bodyPr/>
        <a:lstStyle/>
        <a:p>
          <a:endParaRPr lang="en-US"/>
        </a:p>
      </dgm:t>
    </dgm:pt>
    <dgm:pt modelId="{D2045273-C972-4CAC-939B-D7A1A82E973D}" type="pres">
      <dgm:prSet presAssocID="{00EBA891-8044-44D7-960D-CA9B5958C103}" presName="compositeShape" presStyleCnt="0">
        <dgm:presLayoutVars>
          <dgm:chMax val="7"/>
          <dgm:dir/>
          <dgm:resizeHandles val="exact"/>
        </dgm:presLayoutVars>
      </dgm:prSet>
      <dgm:spPr/>
    </dgm:pt>
    <dgm:pt modelId="{55A398ED-4472-4079-BB9A-C36F64830B76}" type="pres">
      <dgm:prSet presAssocID="{00EBA891-8044-44D7-960D-CA9B5958C103}" presName="wedge1" presStyleLbl="node1" presStyleIdx="0" presStyleCnt="4" custLinFactNeighborX="-4755" custLinFactNeighborY="3924"/>
      <dgm:spPr/>
      <dgm:t>
        <a:bodyPr/>
        <a:lstStyle/>
        <a:p>
          <a:endParaRPr lang="en-US"/>
        </a:p>
      </dgm:t>
    </dgm:pt>
    <dgm:pt modelId="{EB7643E8-28D1-4AE6-AF8F-FADFD444CB05}" type="pres">
      <dgm:prSet presAssocID="{00EBA891-8044-44D7-960D-CA9B5958C10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B983D21-86EC-4278-A5B3-AE556D180504}" type="pres">
      <dgm:prSet presAssocID="{00EBA891-8044-44D7-960D-CA9B5958C103}" presName="wedge2" presStyleLbl="node1" presStyleIdx="1" presStyleCnt="4"/>
      <dgm:spPr/>
      <dgm:t>
        <a:bodyPr/>
        <a:lstStyle/>
        <a:p>
          <a:endParaRPr lang="en-US"/>
        </a:p>
      </dgm:t>
    </dgm:pt>
    <dgm:pt modelId="{EDF1F7E1-0523-4D30-B9A2-605D116E7D2B}" type="pres">
      <dgm:prSet presAssocID="{00EBA891-8044-44D7-960D-CA9B5958C10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B3F5EF-201E-4E52-860D-93AAA63C3B6E}" type="pres">
      <dgm:prSet presAssocID="{00EBA891-8044-44D7-960D-CA9B5958C103}" presName="wedge3" presStyleLbl="node1" presStyleIdx="2" presStyleCnt="4"/>
      <dgm:spPr/>
      <dgm:t>
        <a:bodyPr/>
        <a:lstStyle/>
        <a:p>
          <a:endParaRPr lang="en-US"/>
        </a:p>
      </dgm:t>
    </dgm:pt>
    <dgm:pt modelId="{026D0393-6543-4C19-BD07-E7A2BEE2FCDE}" type="pres">
      <dgm:prSet presAssocID="{00EBA891-8044-44D7-960D-CA9B5958C10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B29CE55-E9E2-43F4-BB1A-4ACDAEA49B9B}" type="pres">
      <dgm:prSet presAssocID="{00EBA891-8044-44D7-960D-CA9B5958C103}" presName="wedge4" presStyleLbl="node1" presStyleIdx="3" presStyleCnt="4"/>
      <dgm:spPr/>
    </dgm:pt>
    <dgm:pt modelId="{1CC4C60B-DED1-44A9-84B2-089D49F80702}" type="pres">
      <dgm:prSet presAssocID="{00EBA891-8044-44D7-960D-CA9B5958C10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6EC3E81-431D-480B-950A-62A6BBAF07CD}" type="presOf" srcId="{31475AC6-686A-42FF-ACBD-B7F96D6DC410}" destId="{34B3F5EF-201E-4E52-860D-93AAA63C3B6E}" srcOrd="0" destOrd="0" presId="urn:microsoft.com/office/officeart/2005/8/layout/chart3"/>
    <dgm:cxn modelId="{DD61FAD7-EF3D-424C-97A2-180AAC79833C}" srcId="{00EBA891-8044-44D7-960D-CA9B5958C103}" destId="{31475AC6-686A-42FF-ACBD-B7F96D6DC410}" srcOrd="2" destOrd="0" parTransId="{8982A36B-7FAB-4F04-8441-4AF8D412A750}" sibTransId="{07948899-95B7-45F1-92E2-B90BD4CDD09A}"/>
    <dgm:cxn modelId="{45C1C108-6FD3-41BC-8FF4-A7F313E439A3}" srcId="{00EBA891-8044-44D7-960D-CA9B5958C103}" destId="{53C9A53B-968C-4953-BE90-31CF9BCFA0E4}" srcOrd="3" destOrd="0" parTransId="{C0AA455A-AB8E-47F9-AA77-E9D258E7EBF7}" sibTransId="{C6F47DEB-7598-4530-9992-69C56AC58EF8}"/>
    <dgm:cxn modelId="{07134505-B8CA-4B52-B2FD-8DAACB0EDDBE}" type="presOf" srcId="{A3BEBF3F-0B0E-49AF-B50C-B7587A943A1A}" destId="{EB7643E8-28D1-4AE6-AF8F-FADFD444CB05}" srcOrd="1" destOrd="0" presId="urn:microsoft.com/office/officeart/2005/8/layout/chart3"/>
    <dgm:cxn modelId="{1D5B3B85-4429-418B-A7EE-691B10D5A4D7}" srcId="{00EBA891-8044-44D7-960D-CA9B5958C103}" destId="{B0E55C03-8F18-427E-81AA-02454F369F32}" srcOrd="1" destOrd="0" parTransId="{FF2E9EBF-E871-4C5B-A7E8-CB0C58426A3B}" sibTransId="{2B85D331-C4BA-4264-B87F-1E95EC974C46}"/>
    <dgm:cxn modelId="{0E4DEF32-1318-461F-9A7C-19986C0F3C81}" type="presOf" srcId="{00EBA891-8044-44D7-960D-CA9B5958C103}" destId="{D2045273-C972-4CAC-939B-D7A1A82E973D}" srcOrd="0" destOrd="0" presId="urn:microsoft.com/office/officeart/2005/8/layout/chart3"/>
    <dgm:cxn modelId="{0DFAE717-EA85-4B08-92D9-4B4321546248}" type="presOf" srcId="{B0E55C03-8F18-427E-81AA-02454F369F32}" destId="{0B983D21-86EC-4278-A5B3-AE556D180504}" srcOrd="0" destOrd="0" presId="urn:microsoft.com/office/officeart/2005/8/layout/chart3"/>
    <dgm:cxn modelId="{F294A6A0-F138-4A5E-ADEF-6E839530A0BA}" type="presOf" srcId="{A3BEBF3F-0B0E-49AF-B50C-B7587A943A1A}" destId="{55A398ED-4472-4079-BB9A-C36F64830B76}" srcOrd="0" destOrd="0" presId="urn:microsoft.com/office/officeart/2005/8/layout/chart3"/>
    <dgm:cxn modelId="{0C814C42-3189-4167-A00B-8D15600DBDC7}" type="presOf" srcId="{53C9A53B-968C-4953-BE90-31CF9BCFA0E4}" destId="{1CC4C60B-DED1-44A9-84B2-089D49F80702}" srcOrd="1" destOrd="0" presId="urn:microsoft.com/office/officeart/2005/8/layout/chart3"/>
    <dgm:cxn modelId="{01C7CD2F-8A64-41CB-B5EE-EE44DF709F83}" type="presOf" srcId="{31475AC6-686A-42FF-ACBD-B7F96D6DC410}" destId="{026D0393-6543-4C19-BD07-E7A2BEE2FCDE}" srcOrd="1" destOrd="0" presId="urn:microsoft.com/office/officeart/2005/8/layout/chart3"/>
    <dgm:cxn modelId="{A888F174-3B98-425A-8A38-945C2361F2B7}" type="presOf" srcId="{53C9A53B-968C-4953-BE90-31CF9BCFA0E4}" destId="{8B29CE55-E9E2-43F4-BB1A-4ACDAEA49B9B}" srcOrd="0" destOrd="0" presId="urn:microsoft.com/office/officeart/2005/8/layout/chart3"/>
    <dgm:cxn modelId="{086D26AD-0BB3-4CFF-B729-5A578CD3CBD6}" type="presOf" srcId="{B0E55C03-8F18-427E-81AA-02454F369F32}" destId="{EDF1F7E1-0523-4D30-B9A2-605D116E7D2B}" srcOrd="1" destOrd="0" presId="urn:microsoft.com/office/officeart/2005/8/layout/chart3"/>
    <dgm:cxn modelId="{88F398A0-FC21-49BB-A901-8EE81E77D828}" srcId="{00EBA891-8044-44D7-960D-CA9B5958C103}" destId="{A3BEBF3F-0B0E-49AF-B50C-B7587A943A1A}" srcOrd="0" destOrd="0" parTransId="{C1DCCE7B-6D69-4553-AE92-71A35514BD97}" sibTransId="{F7219D90-93BC-447D-A0AC-9D0E739EA587}"/>
    <dgm:cxn modelId="{47302896-FE1B-40D0-AE8E-04C569FD3E88}" type="presParOf" srcId="{D2045273-C972-4CAC-939B-D7A1A82E973D}" destId="{55A398ED-4472-4079-BB9A-C36F64830B76}" srcOrd="0" destOrd="0" presId="urn:microsoft.com/office/officeart/2005/8/layout/chart3"/>
    <dgm:cxn modelId="{6DE7D025-EE5D-428B-A09F-D1E8A2ED9B59}" type="presParOf" srcId="{D2045273-C972-4CAC-939B-D7A1A82E973D}" destId="{EB7643E8-28D1-4AE6-AF8F-FADFD444CB05}" srcOrd="1" destOrd="0" presId="urn:microsoft.com/office/officeart/2005/8/layout/chart3"/>
    <dgm:cxn modelId="{33B9214A-15CD-4F6C-9F79-7B7FCDBAE9B0}" type="presParOf" srcId="{D2045273-C972-4CAC-939B-D7A1A82E973D}" destId="{0B983D21-86EC-4278-A5B3-AE556D180504}" srcOrd="2" destOrd="0" presId="urn:microsoft.com/office/officeart/2005/8/layout/chart3"/>
    <dgm:cxn modelId="{0C87E0FB-0923-4CDD-B799-B006D167C075}" type="presParOf" srcId="{D2045273-C972-4CAC-939B-D7A1A82E973D}" destId="{EDF1F7E1-0523-4D30-B9A2-605D116E7D2B}" srcOrd="3" destOrd="0" presId="urn:microsoft.com/office/officeart/2005/8/layout/chart3"/>
    <dgm:cxn modelId="{2541912D-3E14-4621-9630-455FE1A4BFDD}" type="presParOf" srcId="{D2045273-C972-4CAC-939B-D7A1A82E973D}" destId="{34B3F5EF-201E-4E52-860D-93AAA63C3B6E}" srcOrd="4" destOrd="0" presId="urn:microsoft.com/office/officeart/2005/8/layout/chart3"/>
    <dgm:cxn modelId="{AB6AF822-B768-4540-8DFB-1C4129FC4ECE}" type="presParOf" srcId="{D2045273-C972-4CAC-939B-D7A1A82E973D}" destId="{026D0393-6543-4C19-BD07-E7A2BEE2FCDE}" srcOrd="5" destOrd="0" presId="urn:microsoft.com/office/officeart/2005/8/layout/chart3"/>
    <dgm:cxn modelId="{AA21B3CD-6F5D-4F01-8E4F-AF43C99BAD65}" type="presParOf" srcId="{D2045273-C972-4CAC-939B-D7A1A82E973D}" destId="{8B29CE55-E9E2-43F4-BB1A-4ACDAEA49B9B}" srcOrd="6" destOrd="0" presId="urn:microsoft.com/office/officeart/2005/8/layout/chart3"/>
    <dgm:cxn modelId="{9C990527-B036-44AA-88F7-306D5D65D046}" type="presParOf" srcId="{D2045273-C972-4CAC-939B-D7A1A82E973D}" destId="{1CC4C60B-DED1-44A9-84B2-089D49F80702}" srcOrd="7" destOrd="0" presId="urn:microsoft.com/office/officeart/2005/8/layout/chart3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8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00EBA891-8044-44D7-960D-CA9B5958C10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3BEBF3F-0B0E-49AF-B50C-B7587A943A1A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1DCCE7B-6D69-4553-AE92-71A35514BD97}" type="parTrans" cxnId="{88F398A0-FC21-49BB-A901-8EE81E77D828}">
      <dgm:prSet/>
      <dgm:spPr/>
      <dgm:t>
        <a:bodyPr/>
        <a:lstStyle/>
        <a:p>
          <a:endParaRPr lang="en-US"/>
        </a:p>
      </dgm:t>
    </dgm:pt>
    <dgm:pt modelId="{F7219D90-93BC-447D-A0AC-9D0E739EA587}" type="sibTrans" cxnId="{88F398A0-FC21-49BB-A901-8EE81E77D828}">
      <dgm:prSet/>
      <dgm:spPr/>
      <dgm:t>
        <a:bodyPr/>
        <a:lstStyle/>
        <a:p>
          <a:endParaRPr lang="en-US"/>
        </a:p>
      </dgm:t>
    </dgm:pt>
    <dgm:pt modelId="{B0E55C03-8F18-427E-81AA-02454F369F32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FF2E9EBF-E871-4C5B-A7E8-CB0C58426A3B}" type="parTrans" cxnId="{1D5B3B85-4429-418B-A7EE-691B10D5A4D7}">
      <dgm:prSet/>
      <dgm:spPr/>
      <dgm:t>
        <a:bodyPr/>
        <a:lstStyle/>
        <a:p>
          <a:endParaRPr lang="en-US"/>
        </a:p>
      </dgm:t>
    </dgm:pt>
    <dgm:pt modelId="{2B85D331-C4BA-4264-B87F-1E95EC974C46}" type="sibTrans" cxnId="{1D5B3B85-4429-418B-A7EE-691B10D5A4D7}">
      <dgm:prSet/>
      <dgm:spPr/>
      <dgm:t>
        <a:bodyPr/>
        <a:lstStyle/>
        <a:p>
          <a:endParaRPr lang="en-US"/>
        </a:p>
      </dgm:t>
    </dgm:pt>
    <dgm:pt modelId="{53C9A53B-968C-4953-BE90-31CF9BCFA0E4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0AA455A-AB8E-47F9-AA77-E9D258E7EBF7}" type="parTrans" cxnId="{45C1C108-6FD3-41BC-8FF4-A7F313E439A3}">
      <dgm:prSet/>
      <dgm:spPr/>
      <dgm:t>
        <a:bodyPr/>
        <a:lstStyle/>
        <a:p>
          <a:endParaRPr lang="en-US"/>
        </a:p>
      </dgm:t>
    </dgm:pt>
    <dgm:pt modelId="{C6F47DEB-7598-4530-9992-69C56AC58EF8}" type="sibTrans" cxnId="{45C1C108-6FD3-41BC-8FF4-A7F313E439A3}">
      <dgm:prSet/>
      <dgm:spPr/>
      <dgm:t>
        <a:bodyPr/>
        <a:lstStyle/>
        <a:p>
          <a:endParaRPr lang="en-US"/>
        </a:p>
      </dgm:t>
    </dgm:pt>
    <dgm:pt modelId="{31475AC6-686A-42FF-ACBD-B7F96D6DC410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8982A36B-7FAB-4F04-8441-4AF8D412A750}" type="parTrans" cxnId="{DD61FAD7-EF3D-424C-97A2-180AAC79833C}">
      <dgm:prSet/>
      <dgm:spPr/>
      <dgm:t>
        <a:bodyPr/>
        <a:lstStyle/>
        <a:p>
          <a:endParaRPr lang="en-US"/>
        </a:p>
      </dgm:t>
    </dgm:pt>
    <dgm:pt modelId="{07948899-95B7-45F1-92E2-B90BD4CDD09A}" type="sibTrans" cxnId="{DD61FAD7-EF3D-424C-97A2-180AAC79833C}">
      <dgm:prSet/>
      <dgm:spPr/>
      <dgm:t>
        <a:bodyPr/>
        <a:lstStyle/>
        <a:p>
          <a:endParaRPr lang="en-US"/>
        </a:p>
      </dgm:t>
    </dgm:pt>
    <dgm:pt modelId="{D2045273-C972-4CAC-939B-D7A1A82E973D}" type="pres">
      <dgm:prSet presAssocID="{00EBA891-8044-44D7-960D-CA9B5958C103}" presName="compositeShape" presStyleCnt="0">
        <dgm:presLayoutVars>
          <dgm:chMax val="7"/>
          <dgm:dir/>
          <dgm:resizeHandles val="exact"/>
        </dgm:presLayoutVars>
      </dgm:prSet>
      <dgm:spPr/>
    </dgm:pt>
    <dgm:pt modelId="{55A398ED-4472-4079-BB9A-C36F64830B76}" type="pres">
      <dgm:prSet presAssocID="{00EBA891-8044-44D7-960D-CA9B5958C103}" presName="wedge1" presStyleLbl="node1" presStyleIdx="0" presStyleCnt="4" custLinFactNeighborX="-4755" custLinFactNeighborY="3924"/>
      <dgm:spPr/>
      <dgm:t>
        <a:bodyPr/>
        <a:lstStyle/>
        <a:p>
          <a:endParaRPr lang="en-US"/>
        </a:p>
      </dgm:t>
    </dgm:pt>
    <dgm:pt modelId="{EB7643E8-28D1-4AE6-AF8F-FADFD444CB05}" type="pres">
      <dgm:prSet presAssocID="{00EBA891-8044-44D7-960D-CA9B5958C10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B983D21-86EC-4278-A5B3-AE556D180504}" type="pres">
      <dgm:prSet presAssocID="{00EBA891-8044-44D7-960D-CA9B5958C103}" presName="wedge2" presStyleLbl="node1" presStyleIdx="1" presStyleCnt="4"/>
      <dgm:spPr/>
      <dgm:t>
        <a:bodyPr/>
        <a:lstStyle/>
        <a:p>
          <a:endParaRPr lang="en-US"/>
        </a:p>
      </dgm:t>
    </dgm:pt>
    <dgm:pt modelId="{EDF1F7E1-0523-4D30-B9A2-605D116E7D2B}" type="pres">
      <dgm:prSet presAssocID="{00EBA891-8044-44D7-960D-CA9B5958C10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B3F5EF-201E-4E52-860D-93AAA63C3B6E}" type="pres">
      <dgm:prSet presAssocID="{00EBA891-8044-44D7-960D-CA9B5958C103}" presName="wedge3" presStyleLbl="node1" presStyleIdx="2" presStyleCnt="4"/>
      <dgm:spPr/>
      <dgm:t>
        <a:bodyPr/>
        <a:lstStyle/>
        <a:p>
          <a:endParaRPr lang="en-US"/>
        </a:p>
      </dgm:t>
    </dgm:pt>
    <dgm:pt modelId="{026D0393-6543-4C19-BD07-E7A2BEE2FCDE}" type="pres">
      <dgm:prSet presAssocID="{00EBA891-8044-44D7-960D-CA9B5958C10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B29CE55-E9E2-43F4-BB1A-4ACDAEA49B9B}" type="pres">
      <dgm:prSet presAssocID="{00EBA891-8044-44D7-960D-CA9B5958C103}" presName="wedge4" presStyleLbl="node1" presStyleIdx="3" presStyleCnt="4"/>
      <dgm:spPr/>
    </dgm:pt>
    <dgm:pt modelId="{1CC4C60B-DED1-44A9-84B2-089D49F80702}" type="pres">
      <dgm:prSet presAssocID="{00EBA891-8044-44D7-960D-CA9B5958C10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3DA3BD3-6B42-4D9B-9E14-BF3984AADE30}" type="presOf" srcId="{53C9A53B-968C-4953-BE90-31CF9BCFA0E4}" destId="{1CC4C60B-DED1-44A9-84B2-089D49F80702}" srcOrd="1" destOrd="0" presId="urn:microsoft.com/office/officeart/2005/8/layout/chart3"/>
    <dgm:cxn modelId="{34257654-8802-4E40-884E-2E1C68CB0BB8}" type="presOf" srcId="{A3BEBF3F-0B0E-49AF-B50C-B7587A943A1A}" destId="{EB7643E8-28D1-4AE6-AF8F-FADFD444CB05}" srcOrd="1" destOrd="0" presId="urn:microsoft.com/office/officeart/2005/8/layout/chart3"/>
    <dgm:cxn modelId="{28E5FC05-A11F-40C7-A07F-36780B19E650}" type="presOf" srcId="{B0E55C03-8F18-427E-81AA-02454F369F32}" destId="{EDF1F7E1-0523-4D30-B9A2-605D116E7D2B}" srcOrd="1" destOrd="0" presId="urn:microsoft.com/office/officeart/2005/8/layout/chart3"/>
    <dgm:cxn modelId="{DD61FAD7-EF3D-424C-97A2-180AAC79833C}" srcId="{00EBA891-8044-44D7-960D-CA9B5958C103}" destId="{31475AC6-686A-42FF-ACBD-B7F96D6DC410}" srcOrd="2" destOrd="0" parTransId="{8982A36B-7FAB-4F04-8441-4AF8D412A750}" sibTransId="{07948899-95B7-45F1-92E2-B90BD4CDD09A}"/>
    <dgm:cxn modelId="{6893F1B5-AC90-4231-815D-ADCEF8F41A9B}" type="presOf" srcId="{31475AC6-686A-42FF-ACBD-B7F96D6DC410}" destId="{026D0393-6543-4C19-BD07-E7A2BEE2FCDE}" srcOrd="1" destOrd="0" presId="urn:microsoft.com/office/officeart/2005/8/layout/chart3"/>
    <dgm:cxn modelId="{45C1C108-6FD3-41BC-8FF4-A7F313E439A3}" srcId="{00EBA891-8044-44D7-960D-CA9B5958C103}" destId="{53C9A53B-968C-4953-BE90-31CF9BCFA0E4}" srcOrd="3" destOrd="0" parTransId="{C0AA455A-AB8E-47F9-AA77-E9D258E7EBF7}" sibTransId="{C6F47DEB-7598-4530-9992-69C56AC58EF8}"/>
    <dgm:cxn modelId="{A1AE201B-7B87-482A-BA62-10644E2820FF}" type="presOf" srcId="{53C9A53B-968C-4953-BE90-31CF9BCFA0E4}" destId="{8B29CE55-E9E2-43F4-BB1A-4ACDAEA49B9B}" srcOrd="0" destOrd="0" presId="urn:microsoft.com/office/officeart/2005/8/layout/chart3"/>
    <dgm:cxn modelId="{1D5B3B85-4429-418B-A7EE-691B10D5A4D7}" srcId="{00EBA891-8044-44D7-960D-CA9B5958C103}" destId="{B0E55C03-8F18-427E-81AA-02454F369F32}" srcOrd="1" destOrd="0" parTransId="{FF2E9EBF-E871-4C5B-A7E8-CB0C58426A3B}" sibTransId="{2B85D331-C4BA-4264-B87F-1E95EC974C46}"/>
    <dgm:cxn modelId="{19DAB83B-943B-4850-96D7-32F54BF45D89}" type="presOf" srcId="{A3BEBF3F-0B0E-49AF-B50C-B7587A943A1A}" destId="{55A398ED-4472-4079-BB9A-C36F64830B76}" srcOrd="0" destOrd="0" presId="urn:microsoft.com/office/officeart/2005/8/layout/chart3"/>
    <dgm:cxn modelId="{12553137-8EBE-4E39-8E7B-27FA70055AE3}" type="presOf" srcId="{00EBA891-8044-44D7-960D-CA9B5958C103}" destId="{D2045273-C972-4CAC-939B-D7A1A82E973D}" srcOrd="0" destOrd="0" presId="urn:microsoft.com/office/officeart/2005/8/layout/chart3"/>
    <dgm:cxn modelId="{CCDE3E7B-D4EB-40BA-9DDF-B15864E8EBEC}" type="presOf" srcId="{B0E55C03-8F18-427E-81AA-02454F369F32}" destId="{0B983D21-86EC-4278-A5B3-AE556D180504}" srcOrd="0" destOrd="0" presId="urn:microsoft.com/office/officeart/2005/8/layout/chart3"/>
    <dgm:cxn modelId="{90E6303D-8E5D-4DEA-8A59-8F07E40EED47}" type="presOf" srcId="{31475AC6-686A-42FF-ACBD-B7F96D6DC410}" destId="{34B3F5EF-201E-4E52-860D-93AAA63C3B6E}" srcOrd="0" destOrd="0" presId="urn:microsoft.com/office/officeart/2005/8/layout/chart3"/>
    <dgm:cxn modelId="{88F398A0-FC21-49BB-A901-8EE81E77D828}" srcId="{00EBA891-8044-44D7-960D-CA9B5958C103}" destId="{A3BEBF3F-0B0E-49AF-B50C-B7587A943A1A}" srcOrd="0" destOrd="0" parTransId="{C1DCCE7B-6D69-4553-AE92-71A35514BD97}" sibTransId="{F7219D90-93BC-447D-A0AC-9D0E739EA587}"/>
    <dgm:cxn modelId="{D5D6DCC1-8F59-4E80-A51C-8C050F3F916D}" type="presParOf" srcId="{D2045273-C972-4CAC-939B-D7A1A82E973D}" destId="{55A398ED-4472-4079-BB9A-C36F64830B76}" srcOrd="0" destOrd="0" presId="urn:microsoft.com/office/officeart/2005/8/layout/chart3"/>
    <dgm:cxn modelId="{B8A2D1C4-7909-489F-BAFE-C45FFCDE7854}" type="presParOf" srcId="{D2045273-C972-4CAC-939B-D7A1A82E973D}" destId="{EB7643E8-28D1-4AE6-AF8F-FADFD444CB05}" srcOrd="1" destOrd="0" presId="urn:microsoft.com/office/officeart/2005/8/layout/chart3"/>
    <dgm:cxn modelId="{FAF586F2-EC75-4FA2-9B0D-4849B85FD236}" type="presParOf" srcId="{D2045273-C972-4CAC-939B-D7A1A82E973D}" destId="{0B983D21-86EC-4278-A5B3-AE556D180504}" srcOrd="2" destOrd="0" presId="urn:microsoft.com/office/officeart/2005/8/layout/chart3"/>
    <dgm:cxn modelId="{D8CBF37F-BB0F-4CE4-B7B1-984E013A240A}" type="presParOf" srcId="{D2045273-C972-4CAC-939B-D7A1A82E973D}" destId="{EDF1F7E1-0523-4D30-B9A2-605D116E7D2B}" srcOrd="3" destOrd="0" presId="urn:microsoft.com/office/officeart/2005/8/layout/chart3"/>
    <dgm:cxn modelId="{0BBAF72F-349C-4EBC-84CC-8CBFB96BCA15}" type="presParOf" srcId="{D2045273-C972-4CAC-939B-D7A1A82E973D}" destId="{34B3F5EF-201E-4E52-860D-93AAA63C3B6E}" srcOrd="4" destOrd="0" presId="urn:microsoft.com/office/officeart/2005/8/layout/chart3"/>
    <dgm:cxn modelId="{8A4FA41F-60B3-4165-83DC-8CC8B9A11D03}" type="presParOf" srcId="{D2045273-C972-4CAC-939B-D7A1A82E973D}" destId="{026D0393-6543-4C19-BD07-E7A2BEE2FCDE}" srcOrd="5" destOrd="0" presId="urn:microsoft.com/office/officeart/2005/8/layout/chart3"/>
    <dgm:cxn modelId="{D1CDABBD-FEE3-481F-BB52-85D4E147076F}" type="presParOf" srcId="{D2045273-C972-4CAC-939B-D7A1A82E973D}" destId="{8B29CE55-E9E2-43F4-BB1A-4ACDAEA49B9B}" srcOrd="6" destOrd="0" presId="urn:microsoft.com/office/officeart/2005/8/layout/chart3"/>
    <dgm:cxn modelId="{AD5690F0-0660-4004-B333-45B766993E64}" type="presParOf" srcId="{D2045273-C972-4CAC-939B-D7A1A82E973D}" destId="{1CC4C60B-DED1-44A9-84B2-089D49F80702}" srcOrd="7" destOrd="0" presId="urn:microsoft.com/office/officeart/2005/8/layout/chart3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91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00EBA891-8044-44D7-960D-CA9B5958C10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3BEBF3F-0B0E-49AF-B50C-B7587A943A1A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1DCCE7B-6D69-4553-AE92-71A35514BD97}" type="parTrans" cxnId="{88F398A0-FC21-49BB-A901-8EE81E77D828}">
      <dgm:prSet/>
      <dgm:spPr/>
      <dgm:t>
        <a:bodyPr/>
        <a:lstStyle/>
        <a:p>
          <a:endParaRPr lang="en-US"/>
        </a:p>
      </dgm:t>
    </dgm:pt>
    <dgm:pt modelId="{F7219D90-93BC-447D-A0AC-9D0E739EA587}" type="sibTrans" cxnId="{88F398A0-FC21-49BB-A901-8EE81E77D828}">
      <dgm:prSet/>
      <dgm:spPr/>
      <dgm:t>
        <a:bodyPr/>
        <a:lstStyle/>
        <a:p>
          <a:endParaRPr lang="en-US"/>
        </a:p>
      </dgm:t>
    </dgm:pt>
    <dgm:pt modelId="{B0E55C03-8F18-427E-81AA-02454F369F32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FF2E9EBF-E871-4C5B-A7E8-CB0C58426A3B}" type="parTrans" cxnId="{1D5B3B85-4429-418B-A7EE-691B10D5A4D7}">
      <dgm:prSet/>
      <dgm:spPr/>
      <dgm:t>
        <a:bodyPr/>
        <a:lstStyle/>
        <a:p>
          <a:endParaRPr lang="en-US"/>
        </a:p>
      </dgm:t>
    </dgm:pt>
    <dgm:pt modelId="{2B85D331-C4BA-4264-B87F-1E95EC974C46}" type="sibTrans" cxnId="{1D5B3B85-4429-418B-A7EE-691B10D5A4D7}">
      <dgm:prSet/>
      <dgm:spPr/>
      <dgm:t>
        <a:bodyPr/>
        <a:lstStyle/>
        <a:p>
          <a:endParaRPr lang="en-US"/>
        </a:p>
      </dgm:t>
    </dgm:pt>
    <dgm:pt modelId="{53C9A53B-968C-4953-BE90-31CF9BCFA0E4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0AA455A-AB8E-47F9-AA77-E9D258E7EBF7}" type="parTrans" cxnId="{45C1C108-6FD3-41BC-8FF4-A7F313E439A3}">
      <dgm:prSet/>
      <dgm:spPr/>
      <dgm:t>
        <a:bodyPr/>
        <a:lstStyle/>
        <a:p>
          <a:endParaRPr lang="en-US"/>
        </a:p>
      </dgm:t>
    </dgm:pt>
    <dgm:pt modelId="{C6F47DEB-7598-4530-9992-69C56AC58EF8}" type="sibTrans" cxnId="{45C1C108-6FD3-41BC-8FF4-A7F313E439A3}">
      <dgm:prSet/>
      <dgm:spPr/>
      <dgm:t>
        <a:bodyPr/>
        <a:lstStyle/>
        <a:p>
          <a:endParaRPr lang="en-US"/>
        </a:p>
      </dgm:t>
    </dgm:pt>
    <dgm:pt modelId="{31475AC6-686A-42FF-ACBD-B7F96D6DC410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8982A36B-7FAB-4F04-8441-4AF8D412A750}" type="parTrans" cxnId="{DD61FAD7-EF3D-424C-97A2-180AAC79833C}">
      <dgm:prSet/>
      <dgm:spPr/>
      <dgm:t>
        <a:bodyPr/>
        <a:lstStyle/>
        <a:p>
          <a:endParaRPr lang="en-US"/>
        </a:p>
      </dgm:t>
    </dgm:pt>
    <dgm:pt modelId="{07948899-95B7-45F1-92E2-B90BD4CDD09A}" type="sibTrans" cxnId="{DD61FAD7-EF3D-424C-97A2-180AAC79833C}">
      <dgm:prSet/>
      <dgm:spPr/>
      <dgm:t>
        <a:bodyPr/>
        <a:lstStyle/>
        <a:p>
          <a:endParaRPr lang="en-US"/>
        </a:p>
      </dgm:t>
    </dgm:pt>
    <dgm:pt modelId="{D2045273-C972-4CAC-939B-D7A1A82E973D}" type="pres">
      <dgm:prSet presAssocID="{00EBA891-8044-44D7-960D-CA9B5958C103}" presName="compositeShape" presStyleCnt="0">
        <dgm:presLayoutVars>
          <dgm:chMax val="7"/>
          <dgm:dir/>
          <dgm:resizeHandles val="exact"/>
        </dgm:presLayoutVars>
      </dgm:prSet>
      <dgm:spPr/>
    </dgm:pt>
    <dgm:pt modelId="{55A398ED-4472-4079-BB9A-C36F64830B76}" type="pres">
      <dgm:prSet presAssocID="{00EBA891-8044-44D7-960D-CA9B5958C103}" presName="wedge1" presStyleLbl="node1" presStyleIdx="0" presStyleCnt="4" custLinFactNeighborX="-4755" custLinFactNeighborY="3924"/>
      <dgm:spPr/>
      <dgm:t>
        <a:bodyPr/>
        <a:lstStyle/>
        <a:p>
          <a:endParaRPr lang="en-US"/>
        </a:p>
      </dgm:t>
    </dgm:pt>
    <dgm:pt modelId="{EB7643E8-28D1-4AE6-AF8F-FADFD444CB05}" type="pres">
      <dgm:prSet presAssocID="{00EBA891-8044-44D7-960D-CA9B5958C10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B983D21-86EC-4278-A5B3-AE556D180504}" type="pres">
      <dgm:prSet presAssocID="{00EBA891-8044-44D7-960D-CA9B5958C103}" presName="wedge2" presStyleLbl="node1" presStyleIdx="1" presStyleCnt="4"/>
      <dgm:spPr/>
      <dgm:t>
        <a:bodyPr/>
        <a:lstStyle/>
        <a:p>
          <a:endParaRPr lang="en-US"/>
        </a:p>
      </dgm:t>
    </dgm:pt>
    <dgm:pt modelId="{EDF1F7E1-0523-4D30-B9A2-605D116E7D2B}" type="pres">
      <dgm:prSet presAssocID="{00EBA891-8044-44D7-960D-CA9B5958C10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B3F5EF-201E-4E52-860D-93AAA63C3B6E}" type="pres">
      <dgm:prSet presAssocID="{00EBA891-8044-44D7-960D-CA9B5958C103}" presName="wedge3" presStyleLbl="node1" presStyleIdx="2" presStyleCnt="4"/>
      <dgm:spPr/>
    </dgm:pt>
    <dgm:pt modelId="{026D0393-6543-4C19-BD07-E7A2BEE2FCDE}" type="pres">
      <dgm:prSet presAssocID="{00EBA891-8044-44D7-960D-CA9B5958C10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B29CE55-E9E2-43F4-BB1A-4ACDAEA49B9B}" type="pres">
      <dgm:prSet presAssocID="{00EBA891-8044-44D7-960D-CA9B5958C103}" presName="wedge4" presStyleLbl="node1" presStyleIdx="3" presStyleCnt="4"/>
      <dgm:spPr/>
    </dgm:pt>
    <dgm:pt modelId="{1CC4C60B-DED1-44A9-84B2-089D49F80702}" type="pres">
      <dgm:prSet presAssocID="{00EBA891-8044-44D7-960D-CA9B5958C10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2410034-670E-4C58-9E2C-D1E9E0DF9AAD}" type="presOf" srcId="{A3BEBF3F-0B0E-49AF-B50C-B7587A943A1A}" destId="{EB7643E8-28D1-4AE6-AF8F-FADFD444CB05}" srcOrd="1" destOrd="0" presId="urn:microsoft.com/office/officeart/2005/8/layout/chart3"/>
    <dgm:cxn modelId="{B42F583B-3302-45EA-8915-0CD43F437EDC}" type="presOf" srcId="{B0E55C03-8F18-427E-81AA-02454F369F32}" destId="{0B983D21-86EC-4278-A5B3-AE556D180504}" srcOrd="0" destOrd="0" presId="urn:microsoft.com/office/officeart/2005/8/layout/chart3"/>
    <dgm:cxn modelId="{DD61FAD7-EF3D-424C-97A2-180AAC79833C}" srcId="{00EBA891-8044-44D7-960D-CA9B5958C103}" destId="{31475AC6-686A-42FF-ACBD-B7F96D6DC410}" srcOrd="2" destOrd="0" parTransId="{8982A36B-7FAB-4F04-8441-4AF8D412A750}" sibTransId="{07948899-95B7-45F1-92E2-B90BD4CDD09A}"/>
    <dgm:cxn modelId="{45C1C108-6FD3-41BC-8FF4-A7F313E439A3}" srcId="{00EBA891-8044-44D7-960D-CA9B5958C103}" destId="{53C9A53B-968C-4953-BE90-31CF9BCFA0E4}" srcOrd="3" destOrd="0" parTransId="{C0AA455A-AB8E-47F9-AA77-E9D258E7EBF7}" sibTransId="{C6F47DEB-7598-4530-9992-69C56AC58EF8}"/>
    <dgm:cxn modelId="{F4103B2A-0DB0-4531-8FC9-885FFB83697D}" type="presOf" srcId="{53C9A53B-968C-4953-BE90-31CF9BCFA0E4}" destId="{8B29CE55-E9E2-43F4-BB1A-4ACDAEA49B9B}" srcOrd="0" destOrd="0" presId="urn:microsoft.com/office/officeart/2005/8/layout/chart3"/>
    <dgm:cxn modelId="{1D5B3B85-4429-418B-A7EE-691B10D5A4D7}" srcId="{00EBA891-8044-44D7-960D-CA9B5958C103}" destId="{B0E55C03-8F18-427E-81AA-02454F369F32}" srcOrd="1" destOrd="0" parTransId="{FF2E9EBF-E871-4C5B-A7E8-CB0C58426A3B}" sibTransId="{2B85D331-C4BA-4264-B87F-1E95EC974C46}"/>
    <dgm:cxn modelId="{0BA885DB-3EFD-463A-BD2F-033FD3D54EA8}" type="presOf" srcId="{B0E55C03-8F18-427E-81AA-02454F369F32}" destId="{EDF1F7E1-0523-4D30-B9A2-605D116E7D2B}" srcOrd="1" destOrd="0" presId="urn:microsoft.com/office/officeart/2005/8/layout/chart3"/>
    <dgm:cxn modelId="{875CB820-5006-4EA5-A5ED-BA9189E0FE63}" type="presOf" srcId="{31475AC6-686A-42FF-ACBD-B7F96D6DC410}" destId="{34B3F5EF-201E-4E52-860D-93AAA63C3B6E}" srcOrd="0" destOrd="0" presId="urn:microsoft.com/office/officeart/2005/8/layout/chart3"/>
    <dgm:cxn modelId="{79256946-1492-459A-A956-92498A947EAF}" type="presOf" srcId="{A3BEBF3F-0B0E-49AF-B50C-B7587A943A1A}" destId="{55A398ED-4472-4079-BB9A-C36F64830B76}" srcOrd="0" destOrd="0" presId="urn:microsoft.com/office/officeart/2005/8/layout/chart3"/>
    <dgm:cxn modelId="{F7B88828-13D4-42F1-AB6F-FBB597DB40A4}" type="presOf" srcId="{53C9A53B-968C-4953-BE90-31CF9BCFA0E4}" destId="{1CC4C60B-DED1-44A9-84B2-089D49F80702}" srcOrd="1" destOrd="0" presId="urn:microsoft.com/office/officeart/2005/8/layout/chart3"/>
    <dgm:cxn modelId="{9ACEF4F2-78F8-47FA-ABEF-02CDC65C225A}" type="presOf" srcId="{00EBA891-8044-44D7-960D-CA9B5958C103}" destId="{D2045273-C972-4CAC-939B-D7A1A82E973D}" srcOrd="0" destOrd="0" presId="urn:microsoft.com/office/officeart/2005/8/layout/chart3"/>
    <dgm:cxn modelId="{C2FC8FE1-AC53-4FD2-AD7E-65637B4DC879}" type="presOf" srcId="{31475AC6-686A-42FF-ACBD-B7F96D6DC410}" destId="{026D0393-6543-4C19-BD07-E7A2BEE2FCDE}" srcOrd="1" destOrd="0" presId="urn:microsoft.com/office/officeart/2005/8/layout/chart3"/>
    <dgm:cxn modelId="{88F398A0-FC21-49BB-A901-8EE81E77D828}" srcId="{00EBA891-8044-44D7-960D-CA9B5958C103}" destId="{A3BEBF3F-0B0E-49AF-B50C-B7587A943A1A}" srcOrd="0" destOrd="0" parTransId="{C1DCCE7B-6D69-4553-AE92-71A35514BD97}" sibTransId="{F7219D90-93BC-447D-A0AC-9D0E739EA587}"/>
    <dgm:cxn modelId="{19A1CD58-F309-4236-854E-712B4EC4EBB2}" type="presParOf" srcId="{D2045273-C972-4CAC-939B-D7A1A82E973D}" destId="{55A398ED-4472-4079-BB9A-C36F64830B76}" srcOrd="0" destOrd="0" presId="urn:microsoft.com/office/officeart/2005/8/layout/chart3"/>
    <dgm:cxn modelId="{7BDB3E6A-3157-4434-B7D2-ACFFBC7A7BA0}" type="presParOf" srcId="{D2045273-C972-4CAC-939B-D7A1A82E973D}" destId="{EB7643E8-28D1-4AE6-AF8F-FADFD444CB05}" srcOrd="1" destOrd="0" presId="urn:microsoft.com/office/officeart/2005/8/layout/chart3"/>
    <dgm:cxn modelId="{BB9ABBEB-4D4B-4CB0-AC2B-03747E51FB10}" type="presParOf" srcId="{D2045273-C972-4CAC-939B-D7A1A82E973D}" destId="{0B983D21-86EC-4278-A5B3-AE556D180504}" srcOrd="2" destOrd="0" presId="urn:microsoft.com/office/officeart/2005/8/layout/chart3"/>
    <dgm:cxn modelId="{324AC7A9-8959-4B54-ADD0-0EA9E6E0027B}" type="presParOf" srcId="{D2045273-C972-4CAC-939B-D7A1A82E973D}" destId="{EDF1F7E1-0523-4D30-B9A2-605D116E7D2B}" srcOrd="3" destOrd="0" presId="urn:microsoft.com/office/officeart/2005/8/layout/chart3"/>
    <dgm:cxn modelId="{098BAB27-BB9A-46DB-A6AF-0507DD34B198}" type="presParOf" srcId="{D2045273-C972-4CAC-939B-D7A1A82E973D}" destId="{34B3F5EF-201E-4E52-860D-93AAA63C3B6E}" srcOrd="4" destOrd="0" presId="urn:microsoft.com/office/officeart/2005/8/layout/chart3"/>
    <dgm:cxn modelId="{1EA94F41-DF74-41A9-A7A1-BA13F6EB9DCA}" type="presParOf" srcId="{D2045273-C972-4CAC-939B-D7A1A82E973D}" destId="{026D0393-6543-4C19-BD07-E7A2BEE2FCDE}" srcOrd="5" destOrd="0" presId="urn:microsoft.com/office/officeart/2005/8/layout/chart3"/>
    <dgm:cxn modelId="{D8A371B5-F9F8-46C0-9195-8B795FA50856}" type="presParOf" srcId="{D2045273-C972-4CAC-939B-D7A1A82E973D}" destId="{8B29CE55-E9E2-43F4-BB1A-4ACDAEA49B9B}" srcOrd="6" destOrd="0" presId="urn:microsoft.com/office/officeart/2005/8/layout/chart3"/>
    <dgm:cxn modelId="{0C7569BE-8944-4CCD-AB29-C9087461C29F}" type="presParOf" srcId="{D2045273-C972-4CAC-939B-D7A1A82E973D}" destId="{1CC4C60B-DED1-44A9-84B2-089D49F80702}" srcOrd="7" destOrd="0" presId="urn:microsoft.com/office/officeart/2005/8/layout/chart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9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00EBA891-8044-44D7-960D-CA9B5958C10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3BEBF3F-0B0E-49AF-B50C-B7587A943A1A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1DCCE7B-6D69-4553-AE92-71A35514BD97}" type="parTrans" cxnId="{88F398A0-FC21-49BB-A901-8EE81E77D828}">
      <dgm:prSet/>
      <dgm:spPr/>
      <dgm:t>
        <a:bodyPr/>
        <a:lstStyle/>
        <a:p>
          <a:endParaRPr lang="en-US"/>
        </a:p>
      </dgm:t>
    </dgm:pt>
    <dgm:pt modelId="{F7219D90-93BC-447D-A0AC-9D0E739EA587}" type="sibTrans" cxnId="{88F398A0-FC21-49BB-A901-8EE81E77D828}">
      <dgm:prSet/>
      <dgm:spPr/>
      <dgm:t>
        <a:bodyPr/>
        <a:lstStyle/>
        <a:p>
          <a:endParaRPr lang="en-US"/>
        </a:p>
      </dgm:t>
    </dgm:pt>
    <dgm:pt modelId="{B0E55C03-8F18-427E-81AA-02454F369F32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FF2E9EBF-E871-4C5B-A7E8-CB0C58426A3B}" type="parTrans" cxnId="{1D5B3B85-4429-418B-A7EE-691B10D5A4D7}">
      <dgm:prSet/>
      <dgm:spPr/>
      <dgm:t>
        <a:bodyPr/>
        <a:lstStyle/>
        <a:p>
          <a:endParaRPr lang="en-US"/>
        </a:p>
      </dgm:t>
    </dgm:pt>
    <dgm:pt modelId="{2B85D331-C4BA-4264-B87F-1E95EC974C46}" type="sibTrans" cxnId="{1D5B3B85-4429-418B-A7EE-691B10D5A4D7}">
      <dgm:prSet/>
      <dgm:spPr/>
      <dgm:t>
        <a:bodyPr/>
        <a:lstStyle/>
        <a:p>
          <a:endParaRPr lang="en-US"/>
        </a:p>
      </dgm:t>
    </dgm:pt>
    <dgm:pt modelId="{53C9A53B-968C-4953-BE90-31CF9BCFA0E4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0AA455A-AB8E-47F9-AA77-E9D258E7EBF7}" type="parTrans" cxnId="{45C1C108-6FD3-41BC-8FF4-A7F313E439A3}">
      <dgm:prSet/>
      <dgm:spPr/>
      <dgm:t>
        <a:bodyPr/>
        <a:lstStyle/>
        <a:p>
          <a:endParaRPr lang="en-US"/>
        </a:p>
      </dgm:t>
    </dgm:pt>
    <dgm:pt modelId="{C6F47DEB-7598-4530-9992-69C56AC58EF8}" type="sibTrans" cxnId="{45C1C108-6FD3-41BC-8FF4-A7F313E439A3}">
      <dgm:prSet/>
      <dgm:spPr/>
      <dgm:t>
        <a:bodyPr/>
        <a:lstStyle/>
        <a:p>
          <a:endParaRPr lang="en-US"/>
        </a:p>
      </dgm:t>
    </dgm:pt>
    <dgm:pt modelId="{31475AC6-686A-42FF-ACBD-B7F96D6DC410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8982A36B-7FAB-4F04-8441-4AF8D412A750}" type="parTrans" cxnId="{DD61FAD7-EF3D-424C-97A2-180AAC79833C}">
      <dgm:prSet/>
      <dgm:spPr/>
      <dgm:t>
        <a:bodyPr/>
        <a:lstStyle/>
        <a:p>
          <a:endParaRPr lang="en-US"/>
        </a:p>
      </dgm:t>
    </dgm:pt>
    <dgm:pt modelId="{07948899-95B7-45F1-92E2-B90BD4CDD09A}" type="sibTrans" cxnId="{DD61FAD7-EF3D-424C-97A2-180AAC79833C}">
      <dgm:prSet/>
      <dgm:spPr/>
      <dgm:t>
        <a:bodyPr/>
        <a:lstStyle/>
        <a:p>
          <a:endParaRPr lang="en-US"/>
        </a:p>
      </dgm:t>
    </dgm:pt>
    <dgm:pt modelId="{D2045273-C972-4CAC-939B-D7A1A82E973D}" type="pres">
      <dgm:prSet presAssocID="{00EBA891-8044-44D7-960D-CA9B5958C103}" presName="compositeShape" presStyleCnt="0">
        <dgm:presLayoutVars>
          <dgm:chMax val="7"/>
          <dgm:dir/>
          <dgm:resizeHandles val="exact"/>
        </dgm:presLayoutVars>
      </dgm:prSet>
      <dgm:spPr/>
    </dgm:pt>
    <dgm:pt modelId="{55A398ED-4472-4079-BB9A-C36F64830B76}" type="pres">
      <dgm:prSet presAssocID="{00EBA891-8044-44D7-960D-CA9B5958C103}" presName="wedge1" presStyleLbl="node1" presStyleIdx="0" presStyleCnt="4" custLinFactNeighborX="-4755" custLinFactNeighborY="3924"/>
      <dgm:spPr/>
      <dgm:t>
        <a:bodyPr/>
        <a:lstStyle/>
        <a:p>
          <a:endParaRPr lang="en-US"/>
        </a:p>
      </dgm:t>
    </dgm:pt>
    <dgm:pt modelId="{EB7643E8-28D1-4AE6-AF8F-FADFD444CB05}" type="pres">
      <dgm:prSet presAssocID="{00EBA891-8044-44D7-960D-CA9B5958C10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B983D21-86EC-4278-A5B3-AE556D180504}" type="pres">
      <dgm:prSet presAssocID="{00EBA891-8044-44D7-960D-CA9B5958C103}" presName="wedge2" presStyleLbl="node1" presStyleIdx="1" presStyleCnt="4"/>
      <dgm:spPr/>
      <dgm:t>
        <a:bodyPr/>
        <a:lstStyle/>
        <a:p>
          <a:endParaRPr lang="en-US"/>
        </a:p>
      </dgm:t>
    </dgm:pt>
    <dgm:pt modelId="{EDF1F7E1-0523-4D30-B9A2-605D116E7D2B}" type="pres">
      <dgm:prSet presAssocID="{00EBA891-8044-44D7-960D-CA9B5958C10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B3F5EF-201E-4E52-860D-93AAA63C3B6E}" type="pres">
      <dgm:prSet presAssocID="{00EBA891-8044-44D7-960D-CA9B5958C103}" presName="wedge3" presStyleLbl="node1" presStyleIdx="2" presStyleCnt="4"/>
      <dgm:spPr/>
      <dgm:t>
        <a:bodyPr/>
        <a:lstStyle/>
        <a:p>
          <a:endParaRPr lang="en-US"/>
        </a:p>
      </dgm:t>
    </dgm:pt>
    <dgm:pt modelId="{026D0393-6543-4C19-BD07-E7A2BEE2FCDE}" type="pres">
      <dgm:prSet presAssocID="{00EBA891-8044-44D7-960D-CA9B5958C10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B29CE55-E9E2-43F4-BB1A-4ACDAEA49B9B}" type="pres">
      <dgm:prSet presAssocID="{00EBA891-8044-44D7-960D-CA9B5958C103}" presName="wedge4" presStyleLbl="node1" presStyleIdx="3" presStyleCnt="4"/>
      <dgm:spPr/>
    </dgm:pt>
    <dgm:pt modelId="{1CC4C60B-DED1-44A9-84B2-089D49F80702}" type="pres">
      <dgm:prSet presAssocID="{00EBA891-8044-44D7-960D-CA9B5958C10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56ED82E-D914-49AD-A415-C66614B2A85B}" type="presOf" srcId="{31475AC6-686A-42FF-ACBD-B7F96D6DC410}" destId="{34B3F5EF-201E-4E52-860D-93AAA63C3B6E}" srcOrd="0" destOrd="0" presId="urn:microsoft.com/office/officeart/2005/8/layout/chart3"/>
    <dgm:cxn modelId="{F55512CD-CD7C-47C9-B7D4-E6F75CF69FF1}" type="presOf" srcId="{00EBA891-8044-44D7-960D-CA9B5958C103}" destId="{D2045273-C972-4CAC-939B-D7A1A82E973D}" srcOrd="0" destOrd="0" presId="urn:microsoft.com/office/officeart/2005/8/layout/chart3"/>
    <dgm:cxn modelId="{775A1523-0F01-4933-B55A-CD7D6ED60FBA}" type="presOf" srcId="{A3BEBF3F-0B0E-49AF-B50C-B7587A943A1A}" destId="{EB7643E8-28D1-4AE6-AF8F-FADFD444CB05}" srcOrd="1" destOrd="0" presId="urn:microsoft.com/office/officeart/2005/8/layout/chart3"/>
    <dgm:cxn modelId="{EC3C6663-CA9B-486F-86E2-C2897B8FCD8B}" type="presOf" srcId="{53C9A53B-968C-4953-BE90-31CF9BCFA0E4}" destId="{8B29CE55-E9E2-43F4-BB1A-4ACDAEA49B9B}" srcOrd="0" destOrd="0" presId="urn:microsoft.com/office/officeart/2005/8/layout/chart3"/>
    <dgm:cxn modelId="{DD61FAD7-EF3D-424C-97A2-180AAC79833C}" srcId="{00EBA891-8044-44D7-960D-CA9B5958C103}" destId="{31475AC6-686A-42FF-ACBD-B7F96D6DC410}" srcOrd="2" destOrd="0" parTransId="{8982A36B-7FAB-4F04-8441-4AF8D412A750}" sibTransId="{07948899-95B7-45F1-92E2-B90BD4CDD09A}"/>
    <dgm:cxn modelId="{BAF5D7CC-98FB-4F65-980C-6715610E0FE8}" type="presOf" srcId="{31475AC6-686A-42FF-ACBD-B7F96D6DC410}" destId="{026D0393-6543-4C19-BD07-E7A2BEE2FCDE}" srcOrd="1" destOrd="0" presId="urn:microsoft.com/office/officeart/2005/8/layout/chart3"/>
    <dgm:cxn modelId="{5E930489-39D2-44DF-92E6-A066C401B9B9}" type="presOf" srcId="{A3BEBF3F-0B0E-49AF-B50C-B7587A943A1A}" destId="{55A398ED-4472-4079-BB9A-C36F64830B76}" srcOrd="0" destOrd="0" presId="urn:microsoft.com/office/officeart/2005/8/layout/chart3"/>
    <dgm:cxn modelId="{88F398A0-FC21-49BB-A901-8EE81E77D828}" srcId="{00EBA891-8044-44D7-960D-CA9B5958C103}" destId="{A3BEBF3F-0B0E-49AF-B50C-B7587A943A1A}" srcOrd="0" destOrd="0" parTransId="{C1DCCE7B-6D69-4553-AE92-71A35514BD97}" sibTransId="{F7219D90-93BC-447D-A0AC-9D0E739EA587}"/>
    <dgm:cxn modelId="{FADFE9D4-2953-455B-BE09-42B64BF2D123}" type="presOf" srcId="{B0E55C03-8F18-427E-81AA-02454F369F32}" destId="{EDF1F7E1-0523-4D30-B9A2-605D116E7D2B}" srcOrd="1" destOrd="0" presId="urn:microsoft.com/office/officeart/2005/8/layout/chart3"/>
    <dgm:cxn modelId="{B0843177-7B0D-484F-A7EE-627BBAD4E2EF}" type="presOf" srcId="{53C9A53B-968C-4953-BE90-31CF9BCFA0E4}" destId="{1CC4C60B-DED1-44A9-84B2-089D49F80702}" srcOrd="1" destOrd="0" presId="urn:microsoft.com/office/officeart/2005/8/layout/chart3"/>
    <dgm:cxn modelId="{046F7D56-6A82-400F-A946-3FFFF60836E3}" type="presOf" srcId="{B0E55C03-8F18-427E-81AA-02454F369F32}" destId="{0B983D21-86EC-4278-A5B3-AE556D180504}" srcOrd="0" destOrd="0" presId="urn:microsoft.com/office/officeart/2005/8/layout/chart3"/>
    <dgm:cxn modelId="{1D5B3B85-4429-418B-A7EE-691B10D5A4D7}" srcId="{00EBA891-8044-44D7-960D-CA9B5958C103}" destId="{B0E55C03-8F18-427E-81AA-02454F369F32}" srcOrd="1" destOrd="0" parTransId="{FF2E9EBF-E871-4C5B-A7E8-CB0C58426A3B}" sibTransId="{2B85D331-C4BA-4264-B87F-1E95EC974C46}"/>
    <dgm:cxn modelId="{45C1C108-6FD3-41BC-8FF4-A7F313E439A3}" srcId="{00EBA891-8044-44D7-960D-CA9B5958C103}" destId="{53C9A53B-968C-4953-BE90-31CF9BCFA0E4}" srcOrd="3" destOrd="0" parTransId="{C0AA455A-AB8E-47F9-AA77-E9D258E7EBF7}" sibTransId="{C6F47DEB-7598-4530-9992-69C56AC58EF8}"/>
    <dgm:cxn modelId="{F0CC3E42-3778-44E5-B1E7-345047B17D4D}" type="presParOf" srcId="{D2045273-C972-4CAC-939B-D7A1A82E973D}" destId="{55A398ED-4472-4079-BB9A-C36F64830B76}" srcOrd="0" destOrd="0" presId="urn:microsoft.com/office/officeart/2005/8/layout/chart3"/>
    <dgm:cxn modelId="{1E3356E6-95FE-4708-B32A-8BDBA787E864}" type="presParOf" srcId="{D2045273-C972-4CAC-939B-D7A1A82E973D}" destId="{EB7643E8-28D1-4AE6-AF8F-FADFD444CB05}" srcOrd="1" destOrd="0" presId="urn:microsoft.com/office/officeart/2005/8/layout/chart3"/>
    <dgm:cxn modelId="{9CCDC149-8FEA-4B03-A660-8FED5CEFE610}" type="presParOf" srcId="{D2045273-C972-4CAC-939B-D7A1A82E973D}" destId="{0B983D21-86EC-4278-A5B3-AE556D180504}" srcOrd="2" destOrd="0" presId="urn:microsoft.com/office/officeart/2005/8/layout/chart3"/>
    <dgm:cxn modelId="{EDAC8F6D-D3E0-44F6-B3FF-3ED3B5E0DBF6}" type="presParOf" srcId="{D2045273-C972-4CAC-939B-D7A1A82E973D}" destId="{EDF1F7E1-0523-4D30-B9A2-605D116E7D2B}" srcOrd="3" destOrd="0" presId="urn:microsoft.com/office/officeart/2005/8/layout/chart3"/>
    <dgm:cxn modelId="{EAB8011E-59E2-48E8-8AB0-329B1FA4E3F4}" type="presParOf" srcId="{D2045273-C972-4CAC-939B-D7A1A82E973D}" destId="{34B3F5EF-201E-4E52-860D-93AAA63C3B6E}" srcOrd="4" destOrd="0" presId="urn:microsoft.com/office/officeart/2005/8/layout/chart3"/>
    <dgm:cxn modelId="{BEC3E2F1-76E7-4C1C-9748-19ED83CAF7BA}" type="presParOf" srcId="{D2045273-C972-4CAC-939B-D7A1A82E973D}" destId="{026D0393-6543-4C19-BD07-E7A2BEE2FCDE}" srcOrd="5" destOrd="0" presId="urn:microsoft.com/office/officeart/2005/8/layout/chart3"/>
    <dgm:cxn modelId="{07715DFF-DEBF-4CE4-9FEA-AB936E4FF40F}" type="presParOf" srcId="{D2045273-C972-4CAC-939B-D7A1A82E973D}" destId="{8B29CE55-E9E2-43F4-BB1A-4ACDAEA49B9B}" srcOrd="6" destOrd="0" presId="urn:microsoft.com/office/officeart/2005/8/layout/chart3"/>
    <dgm:cxn modelId="{186B2A52-A7DD-4009-A860-184C4F8AC990}" type="presParOf" srcId="{D2045273-C972-4CAC-939B-D7A1A82E973D}" destId="{1CC4C60B-DED1-44A9-84B2-089D49F80702}" srcOrd="7" destOrd="0" presId="urn:microsoft.com/office/officeart/2005/8/layout/chart3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10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EBA891-8044-44D7-960D-CA9B5958C10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3BEBF3F-0B0E-49AF-B50C-B7587A943A1A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1DCCE7B-6D69-4553-AE92-71A35514BD97}" type="parTrans" cxnId="{88F398A0-FC21-49BB-A901-8EE81E77D828}">
      <dgm:prSet/>
      <dgm:spPr/>
      <dgm:t>
        <a:bodyPr/>
        <a:lstStyle/>
        <a:p>
          <a:endParaRPr lang="en-US"/>
        </a:p>
      </dgm:t>
    </dgm:pt>
    <dgm:pt modelId="{F7219D90-93BC-447D-A0AC-9D0E739EA587}" type="sibTrans" cxnId="{88F398A0-FC21-49BB-A901-8EE81E77D828}">
      <dgm:prSet/>
      <dgm:spPr/>
      <dgm:t>
        <a:bodyPr/>
        <a:lstStyle/>
        <a:p>
          <a:endParaRPr lang="en-US"/>
        </a:p>
      </dgm:t>
    </dgm:pt>
    <dgm:pt modelId="{B0E55C03-8F18-427E-81AA-02454F369F32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FF2E9EBF-E871-4C5B-A7E8-CB0C58426A3B}" type="parTrans" cxnId="{1D5B3B85-4429-418B-A7EE-691B10D5A4D7}">
      <dgm:prSet/>
      <dgm:spPr/>
      <dgm:t>
        <a:bodyPr/>
        <a:lstStyle/>
        <a:p>
          <a:endParaRPr lang="en-US"/>
        </a:p>
      </dgm:t>
    </dgm:pt>
    <dgm:pt modelId="{2B85D331-C4BA-4264-B87F-1E95EC974C46}" type="sibTrans" cxnId="{1D5B3B85-4429-418B-A7EE-691B10D5A4D7}">
      <dgm:prSet/>
      <dgm:spPr/>
      <dgm:t>
        <a:bodyPr/>
        <a:lstStyle/>
        <a:p>
          <a:endParaRPr lang="en-US"/>
        </a:p>
      </dgm:t>
    </dgm:pt>
    <dgm:pt modelId="{53C9A53B-968C-4953-BE90-31CF9BCFA0E4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0AA455A-AB8E-47F9-AA77-E9D258E7EBF7}" type="parTrans" cxnId="{45C1C108-6FD3-41BC-8FF4-A7F313E439A3}">
      <dgm:prSet/>
      <dgm:spPr/>
      <dgm:t>
        <a:bodyPr/>
        <a:lstStyle/>
        <a:p>
          <a:endParaRPr lang="en-US"/>
        </a:p>
      </dgm:t>
    </dgm:pt>
    <dgm:pt modelId="{C6F47DEB-7598-4530-9992-69C56AC58EF8}" type="sibTrans" cxnId="{45C1C108-6FD3-41BC-8FF4-A7F313E439A3}">
      <dgm:prSet/>
      <dgm:spPr/>
      <dgm:t>
        <a:bodyPr/>
        <a:lstStyle/>
        <a:p>
          <a:endParaRPr lang="en-US"/>
        </a:p>
      </dgm:t>
    </dgm:pt>
    <dgm:pt modelId="{31475AC6-686A-42FF-ACBD-B7F96D6DC410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8982A36B-7FAB-4F04-8441-4AF8D412A750}" type="parTrans" cxnId="{DD61FAD7-EF3D-424C-97A2-180AAC79833C}">
      <dgm:prSet/>
      <dgm:spPr/>
      <dgm:t>
        <a:bodyPr/>
        <a:lstStyle/>
        <a:p>
          <a:endParaRPr lang="en-US"/>
        </a:p>
      </dgm:t>
    </dgm:pt>
    <dgm:pt modelId="{07948899-95B7-45F1-92E2-B90BD4CDD09A}" type="sibTrans" cxnId="{DD61FAD7-EF3D-424C-97A2-180AAC79833C}">
      <dgm:prSet/>
      <dgm:spPr/>
      <dgm:t>
        <a:bodyPr/>
        <a:lstStyle/>
        <a:p>
          <a:endParaRPr lang="en-US"/>
        </a:p>
      </dgm:t>
    </dgm:pt>
    <dgm:pt modelId="{D2045273-C972-4CAC-939B-D7A1A82E973D}" type="pres">
      <dgm:prSet presAssocID="{00EBA891-8044-44D7-960D-CA9B5958C103}" presName="compositeShape" presStyleCnt="0">
        <dgm:presLayoutVars>
          <dgm:chMax val="7"/>
          <dgm:dir/>
          <dgm:resizeHandles val="exact"/>
        </dgm:presLayoutVars>
      </dgm:prSet>
      <dgm:spPr/>
    </dgm:pt>
    <dgm:pt modelId="{55A398ED-4472-4079-BB9A-C36F64830B76}" type="pres">
      <dgm:prSet presAssocID="{00EBA891-8044-44D7-960D-CA9B5958C103}" presName="wedge1" presStyleLbl="node1" presStyleIdx="0" presStyleCnt="4" custLinFactNeighborX="-4755" custLinFactNeighborY="3924"/>
      <dgm:spPr/>
      <dgm:t>
        <a:bodyPr/>
        <a:lstStyle/>
        <a:p>
          <a:endParaRPr lang="en-US"/>
        </a:p>
      </dgm:t>
    </dgm:pt>
    <dgm:pt modelId="{EB7643E8-28D1-4AE6-AF8F-FADFD444CB05}" type="pres">
      <dgm:prSet presAssocID="{00EBA891-8044-44D7-960D-CA9B5958C10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B983D21-86EC-4278-A5B3-AE556D180504}" type="pres">
      <dgm:prSet presAssocID="{00EBA891-8044-44D7-960D-CA9B5958C103}" presName="wedge2" presStyleLbl="node1" presStyleIdx="1" presStyleCnt="4"/>
      <dgm:spPr/>
      <dgm:t>
        <a:bodyPr/>
        <a:lstStyle/>
        <a:p>
          <a:endParaRPr lang="en-US"/>
        </a:p>
      </dgm:t>
    </dgm:pt>
    <dgm:pt modelId="{EDF1F7E1-0523-4D30-B9A2-605D116E7D2B}" type="pres">
      <dgm:prSet presAssocID="{00EBA891-8044-44D7-960D-CA9B5958C10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B3F5EF-201E-4E52-860D-93AAA63C3B6E}" type="pres">
      <dgm:prSet presAssocID="{00EBA891-8044-44D7-960D-CA9B5958C103}" presName="wedge3" presStyleLbl="node1" presStyleIdx="2" presStyleCnt="4"/>
      <dgm:spPr/>
      <dgm:t>
        <a:bodyPr/>
        <a:lstStyle/>
        <a:p>
          <a:endParaRPr lang="en-US"/>
        </a:p>
      </dgm:t>
    </dgm:pt>
    <dgm:pt modelId="{026D0393-6543-4C19-BD07-E7A2BEE2FCDE}" type="pres">
      <dgm:prSet presAssocID="{00EBA891-8044-44D7-960D-CA9B5958C10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B29CE55-E9E2-43F4-BB1A-4ACDAEA49B9B}" type="pres">
      <dgm:prSet presAssocID="{00EBA891-8044-44D7-960D-CA9B5958C103}" presName="wedge4" presStyleLbl="node1" presStyleIdx="3" presStyleCnt="4"/>
      <dgm:spPr/>
    </dgm:pt>
    <dgm:pt modelId="{1CC4C60B-DED1-44A9-84B2-089D49F80702}" type="pres">
      <dgm:prSet presAssocID="{00EBA891-8044-44D7-960D-CA9B5958C10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60EBDBB-2288-416F-8EBF-4E3352138023}" type="presOf" srcId="{53C9A53B-968C-4953-BE90-31CF9BCFA0E4}" destId="{8B29CE55-E9E2-43F4-BB1A-4ACDAEA49B9B}" srcOrd="0" destOrd="0" presId="urn:microsoft.com/office/officeart/2005/8/layout/chart3"/>
    <dgm:cxn modelId="{F1A11F95-7A6C-43A9-B479-C8FCAE1CCCD8}" type="presOf" srcId="{B0E55C03-8F18-427E-81AA-02454F369F32}" destId="{EDF1F7E1-0523-4D30-B9A2-605D116E7D2B}" srcOrd="1" destOrd="0" presId="urn:microsoft.com/office/officeart/2005/8/layout/chart3"/>
    <dgm:cxn modelId="{DD61FAD7-EF3D-424C-97A2-180AAC79833C}" srcId="{00EBA891-8044-44D7-960D-CA9B5958C103}" destId="{31475AC6-686A-42FF-ACBD-B7F96D6DC410}" srcOrd="2" destOrd="0" parTransId="{8982A36B-7FAB-4F04-8441-4AF8D412A750}" sibTransId="{07948899-95B7-45F1-92E2-B90BD4CDD09A}"/>
    <dgm:cxn modelId="{45C1C108-6FD3-41BC-8FF4-A7F313E439A3}" srcId="{00EBA891-8044-44D7-960D-CA9B5958C103}" destId="{53C9A53B-968C-4953-BE90-31CF9BCFA0E4}" srcOrd="3" destOrd="0" parTransId="{C0AA455A-AB8E-47F9-AA77-E9D258E7EBF7}" sibTransId="{C6F47DEB-7598-4530-9992-69C56AC58EF8}"/>
    <dgm:cxn modelId="{1D5B3B85-4429-418B-A7EE-691B10D5A4D7}" srcId="{00EBA891-8044-44D7-960D-CA9B5958C103}" destId="{B0E55C03-8F18-427E-81AA-02454F369F32}" srcOrd="1" destOrd="0" parTransId="{FF2E9EBF-E871-4C5B-A7E8-CB0C58426A3B}" sibTransId="{2B85D331-C4BA-4264-B87F-1E95EC974C46}"/>
    <dgm:cxn modelId="{F04D27CB-BEF4-437E-AFDE-537B4F8256F1}" type="presOf" srcId="{53C9A53B-968C-4953-BE90-31CF9BCFA0E4}" destId="{1CC4C60B-DED1-44A9-84B2-089D49F80702}" srcOrd="1" destOrd="0" presId="urn:microsoft.com/office/officeart/2005/8/layout/chart3"/>
    <dgm:cxn modelId="{6BD6C448-2BCF-48A8-8B11-DAF385B56DE7}" type="presOf" srcId="{31475AC6-686A-42FF-ACBD-B7F96D6DC410}" destId="{34B3F5EF-201E-4E52-860D-93AAA63C3B6E}" srcOrd="0" destOrd="0" presId="urn:microsoft.com/office/officeart/2005/8/layout/chart3"/>
    <dgm:cxn modelId="{5985D6A7-B965-4729-B9D5-6E7BA8222A25}" type="presOf" srcId="{A3BEBF3F-0B0E-49AF-B50C-B7587A943A1A}" destId="{EB7643E8-28D1-4AE6-AF8F-FADFD444CB05}" srcOrd="1" destOrd="0" presId="urn:microsoft.com/office/officeart/2005/8/layout/chart3"/>
    <dgm:cxn modelId="{79A3E097-285B-40A9-BE1E-24C32444BA47}" type="presOf" srcId="{31475AC6-686A-42FF-ACBD-B7F96D6DC410}" destId="{026D0393-6543-4C19-BD07-E7A2BEE2FCDE}" srcOrd="1" destOrd="0" presId="urn:microsoft.com/office/officeart/2005/8/layout/chart3"/>
    <dgm:cxn modelId="{D05BE0EA-F431-4115-BD44-6B71CFFBD904}" type="presOf" srcId="{A3BEBF3F-0B0E-49AF-B50C-B7587A943A1A}" destId="{55A398ED-4472-4079-BB9A-C36F64830B76}" srcOrd="0" destOrd="0" presId="urn:microsoft.com/office/officeart/2005/8/layout/chart3"/>
    <dgm:cxn modelId="{2C4143B2-A01F-4C04-BD0D-9DF743CF7C42}" type="presOf" srcId="{00EBA891-8044-44D7-960D-CA9B5958C103}" destId="{D2045273-C972-4CAC-939B-D7A1A82E973D}" srcOrd="0" destOrd="0" presId="urn:microsoft.com/office/officeart/2005/8/layout/chart3"/>
    <dgm:cxn modelId="{78797D4F-32CD-42FB-99D4-5EB54E00AB43}" type="presOf" srcId="{B0E55C03-8F18-427E-81AA-02454F369F32}" destId="{0B983D21-86EC-4278-A5B3-AE556D180504}" srcOrd="0" destOrd="0" presId="urn:microsoft.com/office/officeart/2005/8/layout/chart3"/>
    <dgm:cxn modelId="{88F398A0-FC21-49BB-A901-8EE81E77D828}" srcId="{00EBA891-8044-44D7-960D-CA9B5958C103}" destId="{A3BEBF3F-0B0E-49AF-B50C-B7587A943A1A}" srcOrd="0" destOrd="0" parTransId="{C1DCCE7B-6D69-4553-AE92-71A35514BD97}" sibTransId="{F7219D90-93BC-447D-A0AC-9D0E739EA587}"/>
    <dgm:cxn modelId="{0B4A0D4E-824C-4D3C-B180-F946DADEF801}" type="presParOf" srcId="{D2045273-C972-4CAC-939B-D7A1A82E973D}" destId="{55A398ED-4472-4079-BB9A-C36F64830B76}" srcOrd="0" destOrd="0" presId="urn:microsoft.com/office/officeart/2005/8/layout/chart3"/>
    <dgm:cxn modelId="{4FACC83F-FC02-4519-BB2A-A4A06BBDDDDD}" type="presParOf" srcId="{D2045273-C972-4CAC-939B-D7A1A82E973D}" destId="{EB7643E8-28D1-4AE6-AF8F-FADFD444CB05}" srcOrd="1" destOrd="0" presId="urn:microsoft.com/office/officeart/2005/8/layout/chart3"/>
    <dgm:cxn modelId="{08073DF1-2D1F-4ECF-9672-7DD099D032EA}" type="presParOf" srcId="{D2045273-C972-4CAC-939B-D7A1A82E973D}" destId="{0B983D21-86EC-4278-A5B3-AE556D180504}" srcOrd="2" destOrd="0" presId="urn:microsoft.com/office/officeart/2005/8/layout/chart3"/>
    <dgm:cxn modelId="{047A7B6F-CA94-4C7C-9257-7F0D17167F2F}" type="presParOf" srcId="{D2045273-C972-4CAC-939B-D7A1A82E973D}" destId="{EDF1F7E1-0523-4D30-B9A2-605D116E7D2B}" srcOrd="3" destOrd="0" presId="urn:microsoft.com/office/officeart/2005/8/layout/chart3"/>
    <dgm:cxn modelId="{C91497D2-80E6-4F2A-8F81-77DB2DE4A65F}" type="presParOf" srcId="{D2045273-C972-4CAC-939B-D7A1A82E973D}" destId="{34B3F5EF-201E-4E52-860D-93AAA63C3B6E}" srcOrd="4" destOrd="0" presId="urn:microsoft.com/office/officeart/2005/8/layout/chart3"/>
    <dgm:cxn modelId="{5B81FBB8-5C54-4502-B783-50CD8B82CC37}" type="presParOf" srcId="{D2045273-C972-4CAC-939B-D7A1A82E973D}" destId="{026D0393-6543-4C19-BD07-E7A2BEE2FCDE}" srcOrd="5" destOrd="0" presId="urn:microsoft.com/office/officeart/2005/8/layout/chart3"/>
    <dgm:cxn modelId="{50D8EF37-431C-42FA-8FB4-CB8D9FA6D572}" type="presParOf" srcId="{D2045273-C972-4CAC-939B-D7A1A82E973D}" destId="{8B29CE55-E9E2-43F4-BB1A-4ACDAEA49B9B}" srcOrd="6" destOrd="0" presId="urn:microsoft.com/office/officeart/2005/8/layout/chart3"/>
    <dgm:cxn modelId="{08FE4A32-0367-4757-8F4F-DB448E662C4E}" type="presParOf" srcId="{D2045273-C972-4CAC-939B-D7A1A82E973D}" destId="{1CC4C60B-DED1-44A9-84B2-089D49F80702}" srcOrd="7" destOrd="0" presId="urn:microsoft.com/office/officeart/2005/8/layout/chart3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00EBA891-8044-44D7-960D-CA9B5958C10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3BEBF3F-0B0E-49AF-B50C-B7587A943A1A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1DCCE7B-6D69-4553-AE92-71A35514BD97}" type="parTrans" cxnId="{88F398A0-FC21-49BB-A901-8EE81E77D828}">
      <dgm:prSet/>
      <dgm:spPr/>
      <dgm:t>
        <a:bodyPr/>
        <a:lstStyle/>
        <a:p>
          <a:endParaRPr lang="en-US"/>
        </a:p>
      </dgm:t>
    </dgm:pt>
    <dgm:pt modelId="{F7219D90-93BC-447D-A0AC-9D0E739EA587}" type="sibTrans" cxnId="{88F398A0-FC21-49BB-A901-8EE81E77D828}">
      <dgm:prSet/>
      <dgm:spPr/>
      <dgm:t>
        <a:bodyPr/>
        <a:lstStyle/>
        <a:p>
          <a:endParaRPr lang="en-US"/>
        </a:p>
      </dgm:t>
    </dgm:pt>
    <dgm:pt modelId="{B0E55C03-8F18-427E-81AA-02454F369F32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FF2E9EBF-E871-4C5B-A7E8-CB0C58426A3B}" type="parTrans" cxnId="{1D5B3B85-4429-418B-A7EE-691B10D5A4D7}">
      <dgm:prSet/>
      <dgm:spPr/>
      <dgm:t>
        <a:bodyPr/>
        <a:lstStyle/>
        <a:p>
          <a:endParaRPr lang="en-US"/>
        </a:p>
      </dgm:t>
    </dgm:pt>
    <dgm:pt modelId="{2B85D331-C4BA-4264-B87F-1E95EC974C46}" type="sibTrans" cxnId="{1D5B3B85-4429-418B-A7EE-691B10D5A4D7}">
      <dgm:prSet/>
      <dgm:spPr/>
      <dgm:t>
        <a:bodyPr/>
        <a:lstStyle/>
        <a:p>
          <a:endParaRPr lang="en-US"/>
        </a:p>
      </dgm:t>
    </dgm:pt>
    <dgm:pt modelId="{53C9A53B-968C-4953-BE90-31CF9BCFA0E4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0AA455A-AB8E-47F9-AA77-E9D258E7EBF7}" type="parTrans" cxnId="{45C1C108-6FD3-41BC-8FF4-A7F313E439A3}">
      <dgm:prSet/>
      <dgm:spPr/>
      <dgm:t>
        <a:bodyPr/>
        <a:lstStyle/>
        <a:p>
          <a:endParaRPr lang="en-US"/>
        </a:p>
      </dgm:t>
    </dgm:pt>
    <dgm:pt modelId="{C6F47DEB-7598-4530-9992-69C56AC58EF8}" type="sibTrans" cxnId="{45C1C108-6FD3-41BC-8FF4-A7F313E439A3}">
      <dgm:prSet/>
      <dgm:spPr/>
      <dgm:t>
        <a:bodyPr/>
        <a:lstStyle/>
        <a:p>
          <a:endParaRPr lang="en-US"/>
        </a:p>
      </dgm:t>
    </dgm:pt>
    <dgm:pt modelId="{31475AC6-686A-42FF-ACBD-B7F96D6DC410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8982A36B-7FAB-4F04-8441-4AF8D412A750}" type="parTrans" cxnId="{DD61FAD7-EF3D-424C-97A2-180AAC79833C}">
      <dgm:prSet/>
      <dgm:spPr/>
      <dgm:t>
        <a:bodyPr/>
        <a:lstStyle/>
        <a:p>
          <a:endParaRPr lang="en-US"/>
        </a:p>
      </dgm:t>
    </dgm:pt>
    <dgm:pt modelId="{07948899-95B7-45F1-92E2-B90BD4CDD09A}" type="sibTrans" cxnId="{DD61FAD7-EF3D-424C-97A2-180AAC79833C}">
      <dgm:prSet/>
      <dgm:spPr/>
      <dgm:t>
        <a:bodyPr/>
        <a:lstStyle/>
        <a:p>
          <a:endParaRPr lang="en-US"/>
        </a:p>
      </dgm:t>
    </dgm:pt>
    <dgm:pt modelId="{D2045273-C972-4CAC-939B-D7A1A82E973D}" type="pres">
      <dgm:prSet presAssocID="{00EBA891-8044-44D7-960D-CA9B5958C103}" presName="compositeShape" presStyleCnt="0">
        <dgm:presLayoutVars>
          <dgm:chMax val="7"/>
          <dgm:dir/>
          <dgm:resizeHandles val="exact"/>
        </dgm:presLayoutVars>
      </dgm:prSet>
      <dgm:spPr/>
    </dgm:pt>
    <dgm:pt modelId="{55A398ED-4472-4079-BB9A-C36F64830B76}" type="pres">
      <dgm:prSet presAssocID="{00EBA891-8044-44D7-960D-CA9B5958C103}" presName="wedge1" presStyleLbl="node1" presStyleIdx="0" presStyleCnt="4" custLinFactNeighborX="-4755" custLinFactNeighborY="3924"/>
      <dgm:spPr/>
      <dgm:t>
        <a:bodyPr/>
        <a:lstStyle/>
        <a:p>
          <a:endParaRPr lang="en-US"/>
        </a:p>
      </dgm:t>
    </dgm:pt>
    <dgm:pt modelId="{EB7643E8-28D1-4AE6-AF8F-FADFD444CB05}" type="pres">
      <dgm:prSet presAssocID="{00EBA891-8044-44D7-960D-CA9B5958C10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B983D21-86EC-4278-A5B3-AE556D180504}" type="pres">
      <dgm:prSet presAssocID="{00EBA891-8044-44D7-960D-CA9B5958C103}" presName="wedge2" presStyleLbl="node1" presStyleIdx="1" presStyleCnt="4"/>
      <dgm:spPr/>
      <dgm:t>
        <a:bodyPr/>
        <a:lstStyle/>
        <a:p>
          <a:endParaRPr lang="en-US"/>
        </a:p>
      </dgm:t>
    </dgm:pt>
    <dgm:pt modelId="{EDF1F7E1-0523-4D30-B9A2-605D116E7D2B}" type="pres">
      <dgm:prSet presAssocID="{00EBA891-8044-44D7-960D-CA9B5958C10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B3F5EF-201E-4E52-860D-93AAA63C3B6E}" type="pres">
      <dgm:prSet presAssocID="{00EBA891-8044-44D7-960D-CA9B5958C103}" presName="wedge3" presStyleLbl="node1" presStyleIdx="2" presStyleCnt="4"/>
      <dgm:spPr/>
    </dgm:pt>
    <dgm:pt modelId="{026D0393-6543-4C19-BD07-E7A2BEE2FCDE}" type="pres">
      <dgm:prSet presAssocID="{00EBA891-8044-44D7-960D-CA9B5958C10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B29CE55-E9E2-43F4-BB1A-4ACDAEA49B9B}" type="pres">
      <dgm:prSet presAssocID="{00EBA891-8044-44D7-960D-CA9B5958C103}" presName="wedge4" presStyleLbl="node1" presStyleIdx="3" presStyleCnt="4"/>
      <dgm:spPr/>
    </dgm:pt>
    <dgm:pt modelId="{1CC4C60B-DED1-44A9-84B2-089D49F80702}" type="pres">
      <dgm:prSet presAssocID="{00EBA891-8044-44D7-960D-CA9B5958C10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C76D890-0BF1-4C89-8B59-74B5F25852D5}" type="presOf" srcId="{A3BEBF3F-0B0E-49AF-B50C-B7587A943A1A}" destId="{55A398ED-4472-4079-BB9A-C36F64830B76}" srcOrd="0" destOrd="0" presId="urn:microsoft.com/office/officeart/2005/8/layout/chart3"/>
    <dgm:cxn modelId="{DD61FAD7-EF3D-424C-97A2-180AAC79833C}" srcId="{00EBA891-8044-44D7-960D-CA9B5958C103}" destId="{31475AC6-686A-42FF-ACBD-B7F96D6DC410}" srcOrd="2" destOrd="0" parTransId="{8982A36B-7FAB-4F04-8441-4AF8D412A750}" sibTransId="{07948899-95B7-45F1-92E2-B90BD4CDD09A}"/>
    <dgm:cxn modelId="{E7E6E23C-6C4D-4C2F-BC74-1980A3361161}" type="presOf" srcId="{53C9A53B-968C-4953-BE90-31CF9BCFA0E4}" destId="{8B29CE55-E9E2-43F4-BB1A-4ACDAEA49B9B}" srcOrd="0" destOrd="0" presId="urn:microsoft.com/office/officeart/2005/8/layout/chart3"/>
    <dgm:cxn modelId="{45C1C108-6FD3-41BC-8FF4-A7F313E439A3}" srcId="{00EBA891-8044-44D7-960D-CA9B5958C103}" destId="{53C9A53B-968C-4953-BE90-31CF9BCFA0E4}" srcOrd="3" destOrd="0" parTransId="{C0AA455A-AB8E-47F9-AA77-E9D258E7EBF7}" sibTransId="{C6F47DEB-7598-4530-9992-69C56AC58EF8}"/>
    <dgm:cxn modelId="{F001A5F1-6523-4416-8E19-A238EE80A09E}" type="presOf" srcId="{A3BEBF3F-0B0E-49AF-B50C-B7587A943A1A}" destId="{EB7643E8-28D1-4AE6-AF8F-FADFD444CB05}" srcOrd="1" destOrd="0" presId="urn:microsoft.com/office/officeart/2005/8/layout/chart3"/>
    <dgm:cxn modelId="{3B22B8F7-744D-423C-82C9-DCD0B8F2811B}" type="presOf" srcId="{00EBA891-8044-44D7-960D-CA9B5958C103}" destId="{D2045273-C972-4CAC-939B-D7A1A82E973D}" srcOrd="0" destOrd="0" presId="urn:microsoft.com/office/officeart/2005/8/layout/chart3"/>
    <dgm:cxn modelId="{1D5B3B85-4429-418B-A7EE-691B10D5A4D7}" srcId="{00EBA891-8044-44D7-960D-CA9B5958C103}" destId="{B0E55C03-8F18-427E-81AA-02454F369F32}" srcOrd="1" destOrd="0" parTransId="{FF2E9EBF-E871-4C5B-A7E8-CB0C58426A3B}" sibTransId="{2B85D331-C4BA-4264-B87F-1E95EC974C46}"/>
    <dgm:cxn modelId="{7EF276FC-5FCF-4849-A440-3DDE693879A5}" type="presOf" srcId="{31475AC6-686A-42FF-ACBD-B7F96D6DC410}" destId="{026D0393-6543-4C19-BD07-E7A2BEE2FCDE}" srcOrd="1" destOrd="0" presId="urn:microsoft.com/office/officeart/2005/8/layout/chart3"/>
    <dgm:cxn modelId="{8BA70151-E59B-4ADA-B5A2-473FC91A9595}" type="presOf" srcId="{31475AC6-686A-42FF-ACBD-B7F96D6DC410}" destId="{34B3F5EF-201E-4E52-860D-93AAA63C3B6E}" srcOrd="0" destOrd="0" presId="urn:microsoft.com/office/officeart/2005/8/layout/chart3"/>
    <dgm:cxn modelId="{002215EB-971D-44A5-A5E8-27FF7A09C63C}" type="presOf" srcId="{B0E55C03-8F18-427E-81AA-02454F369F32}" destId="{0B983D21-86EC-4278-A5B3-AE556D180504}" srcOrd="0" destOrd="0" presId="urn:microsoft.com/office/officeart/2005/8/layout/chart3"/>
    <dgm:cxn modelId="{76D6D720-8E00-4724-B856-83D0BD556D32}" type="presOf" srcId="{53C9A53B-968C-4953-BE90-31CF9BCFA0E4}" destId="{1CC4C60B-DED1-44A9-84B2-089D49F80702}" srcOrd="1" destOrd="0" presId="urn:microsoft.com/office/officeart/2005/8/layout/chart3"/>
    <dgm:cxn modelId="{88F398A0-FC21-49BB-A901-8EE81E77D828}" srcId="{00EBA891-8044-44D7-960D-CA9B5958C103}" destId="{A3BEBF3F-0B0E-49AF-B50C-B7587A943A1A}" srcOrd="0" destOrd="0" parTransId="{C1DCCE7B-6D69-4553-AE92-71A35514BD97}" sibTransId="{F7219D90-93BC-447D-A0AC-9D0E739EA587}"/>
    <dgm:cxn modelId="{5D78107B-F17C-4AF7-A4A4-0587F621BCB8}" type="presOf" srcId="{B0E55C03-8F18-427E-81AA-02454F369F32}" destId="{EDF1F7E1-0523-4D30-B9A2-605D116E7D2B}" srcOrd="1" destOrd="0" presId="urn:microsoft.com/office/officeart/2005/8/layout/chart3"/>
    <dgm:cxn modelId="{037A5570-8722-4DB1-BE0A-C42B3AF18C16}" type="presParOf" srcId="{D2045273-C972-4CAC-939B-D7A1A82E973D}" destId="{55A398ED-4472-4079-BB9A-C36F64830B76}" srcOrd="0" destOrd="0" presId="urn:microsoft.com/office/officeart/2005/8/layout/chart3"/>
    <dgm:cxn modelId="{4EE8E04A-49A5-4427-A71E-27C6ED5D3B03}" type="presParOf" srcId="{D2045273-C972-4CAC-939B-D7A1A82E973D}" destId="{EB7643E8-28D1-4AE6-AF8F-FADFD444CB05}" srcOrd="1" destOrd="0" presId="urn:microsoft.com/office/officeart/2005/8/layout/chart3"/>
    <dgm:cxn modelId="{312693EB-57C2-459E-A174-B2E250804000}" type="presParOf" srcId="{D2045273-C972-4CAC-939B-D7A1A82E973D}" destId="{0B983D21-86EC-4278-A5B3-AE556D180504}" srcOrd="2" destOrd="0" presId="urn:microsoft.com/office/officeart/2005/8/layout/chart3"/>
    <dgm:cxn modelId="{CF1E29DB-8C2B-4F78-9C1A-6B377F13E127}" type="presParOf" srcId="{D2045273-C972-4CAC-939B-D7A1A82E973D}" destId="{EDF1F7E1-0523-4D30-B9A2-605D116E7D2B}" srcOrd="3" destOrd="0" presId="urn:microsoft.com/office/officeart/2005/8/layout/chart3"/>
    <dgm:cxn modelId="{79CE7C55-6CBD-4D91-B62D-E8021CBF678D}" type="presParOf" srcId="{D2045273-C972-4CAC-939B-D7A1A82E973D}" destId="{34B3F5EF-201E-4E52-860D-93AAA63C3B6E}" srcOrd="4" destOrd="0" presId="urn:microsoft.com/office/officeart/2005/8/layout/chart3"/>
    <dgm:cxn modelId="{B1D0311A-E883-4DCF-9FB1-44141660A338}" type="presParOf" srcId="{D2045273-C972-4CAC-939B-D7A1A82E973D}" destId="{026D0393-6543-4C19-BD07-E7A2BEE2FCDE}" srcOrd="5" destOrd="0" presId="urn:microsoft.com/office/officeart/2005/8/layout/chart3"/>
    <dgm:cxn modelId="{E096B599-D37D-4E2C-8243-12ABCA51B4D0}" type="presParOf" srcId="{D2045273-C972-4CAC-939B-D7A1A82E973D}" destId="{8B29CE55-E9E2-43F4-BB1A-4ACDAEA49B9B}" srcOrd="6" destOrd="0" presId="urn:microsoft.com/office/officeart/2005/8/layout/chart3"/>
    <dgm:cxn modelId="{00C3EF32-81CD-4C1E-93AF-E51823E85701}" type="presParOf" srcId="{D2045273-C972-4CAC-939B-D7A1A82E973D}" destId="{1CC4C60B-DED1-44A9-84B2-089D49F80702}" srcOrd="7" destOrd="0" presId="urn:microsoft.com/office/officeart/2005/8/layout/chart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06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00EBA891-8044-44D7-960D-CA9B5958C10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3BEBF3F-0B0E-49AF-B50C-B7587A943A1A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1DCCE7B-6D69-4553-AE92-71A35514BD97}" type="parTrans" cxnId="{88F398A0-FC21-49BB-A901-8EE81E77D828}">
      <dgm:prSet/>
      <dgm:spPr/>
      <dgm:t>
        <a:bodyPr/>
        <a:lstStyle/>
        <a:p>
          <a:endParaRPr lang="en-US"/>
        </a:p>
      </dgm:t>
    </dgm:pt>
    <dgm:pt modelId="{F7219D90-93BC-447D-A0AC-9D0E739EA587}" type="sibTrans" cxnId="{88F398A0-FC21-49BB-A901-8EE81E77D828}">
      <dgm:prSet/>
      <dgm:spPr/>
      <dgm:t>
        <a:bodyPr/>
        <a:lstStyle/>
        <a:p>
          <a:endParaRPr lang="en-US"/>
        </a:p>
      </dgm:t>
    </dgm:pt>
    <dgm:pt modelId="{B0E55C03-8F18-427E-81AA-02454F369F32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FF2E9EBF-E871-4C5B-A7E8-CB0C58426A3B}" type="parTrans" cxnId="{1D5B3B85-4429-418B-A7EE-691B10D5A4D7}">
      <dgm:prSet/>
      <dgm:spPr/>
      <dgm:t>
        <a:bodyPr/>
        <a:lstStyle/>
        <a:p>
          <a:endParaRPr lang="en-US"/>
        </a:p>
      </dgm:t>
    </dgm:pt>
    <dgm:pt modelId="{2B85D331-C4BA-4264-B87F-1E95EC974C46}" type="sibTrans" cxnId="{1D5B3B85-4429-418B-A7EE-691B10D5A4D7}">
      <dgm:prSet/>
      <dgm:spPr/>
      <dgm:t>
        <a:bodyPr/>
        <a:lstStyle/>
        <a:p>
          <a:endParaRPr lang="en-US"/>
        </a:p>
      </dgm:t>
    </dgm:pt>
    <dgm:pt modelId="{53C9A53B-968C-4953-BE90-31CF9BCFA0E4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0AA455A-AB8E-47F9-AA77-E9D258E7EBF7}" type="parTrans" cxnId="{45C1C108-6FD3-41BC-8FF4-A7F313E439A3}">
      <dgm:prSet/>
      <dgm:spPr/>
      <dgm:t>
        <a:bodyPr/>
        <a:lstStyle/>
        <a:p>
          <a:endParaRPr lang="en-US"/>
        </a:p>
      </dgm:t>
    </dgm:pt>
    <dgm:pt modelId="{C6F47DEB-7598-4530-9992-69C56AC58EF8}" type="sibTrans" cxnId="{45C1C108-6FD3-41BC-8FF4-A7F313E439A3}">
      <dgm:prSet/>
      <dgm:spPr/>
      <dgm:t>
        <a:bodyPr/>
        <a:lstStyle/>
        <a:p>
          <a:endParaRPr lang="en-US"/>
        </a:p>
      </dgm:t>
    </dgm:pt>
    <dgm:pt modelId="{31475AC6-686A-42FF-ACBD-B7F96D6DC410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8982A36B-7FAB-4F04-8441-4AF8D412A750}" type="parTrans" cxnId="{DD61FAD7-EF3D-424C-97A2-180AAC79833C}">
      <dgm:prSet/>
      <dgm:spPr/>
      <dgm:t>
        <a:bodyPr/>
        <a:lstStyle/>
        <a:p>
          <a:endParaRPr lang="en-US"/>
        </a:p>
      </dgm:t>
    </dgm:pt>
    <dgm:pt modelId="{07948899-95B7-45F1-92E2-B90BD4CDD09A}" type="sibTrans" cxnId="{DD61FAD7-EF3D-424C-97A2-180AAC79833C}">
      <dgm:prSet/>
      <dgm:spPr/>
      <dgm:t>
        <a:bodyPr/>
        <a:lstStyle/>
        <a:p>
          <a:endParaRPr lang="en-US"/>
        </a:p>
      </dgm:t>
    </dgm:pt>
    <dgm:pt modelId="{D2045273-C972-4CAC-939B-D7A1A82E973D}" type="pres">
      <dgm:prSet presAssocID="{00EBA891-8044-44D7-960D-CA9B5958C103}" presName="compositeShape" presStyleCnt="0">
        <dgm:presLayoutVars>
          <dgm:chMax val="7"/>
          <dgm:dir/>
          <dgm:resizeHandles val="exact"/>
        </dgm:presLayoutVars>
      </dgm:prSet>
      <dgm:spPr/>
    </dgm:pt>
    <dgm:pt modelId="{55A398ED-4472-4079-BB9A-C36F64830B76}" type="pres">
      <dgm:prSet presAssocID="{00EBA891-8044-44D7-960D-CA9B5958C103}" presName="wedge1" presStyleLbl="node1" presStyleIdx="0" presStyleCnt="4" custLinFactNeighborX="-4755" custLinFactNeighborY="3924"/>
      <dgm:spPr/>
      <dgm:t>
        <a:bodyPr/>
        <a:lstStyle/>
        <a:p>
          <a:endParaRPr lang="en-US"/>
        </a:p>
      </dgm:t>
    </dgm:pt>
    <dgm:pt modelId="{EB7643E8-28D1-4AE6-AF8F-FADFD444CB05}" type="pres">
      <dgm:prSet presAssocID="{00EBA891-8044-44D7-960D-CA9B5958C10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B983D21-86EC-4278-A5B3-AE556D180504}" type="pres">
      <dgm:prSet presAssocID="{00EBA891-8044-44D7-960D-CA9B5958C103}" presName="wedge2" presStyleLbl="node1" presStyleIdx="1" presStyleCnt="4"/>
      <dgm:spPr/>
      <dgm:t>
        <a:bodyPr/>
        <a:lstStyle/>
        <a:p>
          <a:endParaRPr lang="en-US"/>
        </a:p>
      </dgm:t>
    </dgm:pt>
    <dgm:pt modelId="{EDF1F7E1-0523-4D30-B9A2-605D116E7D2B}" type="pres">
      <dgm:prSet presAssocID="{00EBA891-8044-44D7-960D-CA9B5958C10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B3F5EF-201E-4E52-860D-93AAA63C3B6E}" type="pres">
      <dgm:prSet presAssocID="{00EBA891-8044-44D7-960D-CA9B5958C103}" presName="wedge3" presStyleLbl="node1" presStyleIdx="2" presStyleCnt="4"/>
      <dgm:spPr/>
    </dgm:pt>
    <dgm:pt modelId="{026D0393-6543-4C19-BD07-E7A2BEE2FCDE}" type="pres">
      <dgm:prSet presAssocID="{00EBA891-8044-44D7-960D-CA9B5958C10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B29CE55-E9E2-43F4-BB1A-4ACDAEA49B9B}" type="pres">
      <dgm:prSet presAssocID="{00EBA891-8044-44D7-960D-CA9B5958C103}" presName="wedge4" presStyleLbl="node1" presStyleIdx="3" presStyleCnt="4"/>
      <dgm:spPr/>
    </dgm:pt>
    <dgm:pt modelId="{1CC4C60B-DED1-44A9-84B2-089D49F80702}" type="pres">
      <dgm:prSet presAssocID="{00EBA891-8044-44D7-960D-CA9B5958C10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FF60C4A-EBFA-407B-BF1B-B7AA65EDDC42}" type="presOf" srcId="{B0E55C03-8F18-427E-81AA-02454F369F32}" destId="{EDF1F7E1-0523-4D30-B9A2-605D116E7D2B}" srcOrd="1" destOrd="0" presId="urn:microsoft.com/office/officeart/2005/8/layout/chart3"/>
    <dgm:cxn modelId="{79CAC736-DE9A-49F4-BBBF-F0716A42FEF3}" type="presOf" srcId="{31475AC6-686A-42FF-ACBD-B7F96D6DC410}" destId="{026D0393-6543-4C19-BD07-E7A2BEE2FCDE}" srcOrd="1" destOrd="0" presId="urn:microsoft.com/office/officeart/2005/8/layout/chart3"/>
    <dgm:cxn modelId="{B4C82DD6-2346-4EED-B668-558EE7DACC82}" type="presOf" srcId="{00EBA891-8044-44D7-960D-CA9B5958C103}" destId="{D2045273-C972-4CAC-939B-D7A1A82E973D}" srcOrd="0" destOrd="0" presId="urn:microsoft.com/office/officeart/2005/8/layout/chart3"/>
    <dgm:cxn modelId="{11F42894-350D-4722-9099-705A4C01A9B3}" type="presOf" srcId="{A3BEBF3F-0B0E-49AF-B50C-B7587A943A1A}" destId="{55A398ED-4472-4079-BB9A-C36F64830B76}" srcOrd="0" destOrd="0" presId="urn:microsoft.com/office/officeart/2005/8/layout/chart3"/>
    <dgm:cxn modelId="{DD61FAD7-EF3D-424C-97A2-180AAC79833C}" srcId="{00EBA891-8044-44D7-960D-CA9B5958C103}" destId="{31475AC6-686A-42FF-ACBD-B7F96D6DC410}" srcOrd="2" destOrd="0" parTransId="{8982A36B-7FAB-4F04-8441-4AF8D412A750}" sibTransId="{07948899-95B7-45F1-92E2-B90BD4CDD09A}"/>
    <dgm:cxn modelId="{1B80E310-2A2D-4332-A751-28182E8784F0}" type="presOf" srcId="{53C9A53B-968C-4953-BE90-31CF9BCFA0E4}" destId="{8B29CE55-E9E2-43F4-BB1A-4ACDAEA49B9B}" srcOrd="0" destOrd="0" presId="urn:microsoft.com/office/officeart/2005/8/layout/chart3"/>
    <dgm:cxn modelId="{53061E79-9222-461B-AC54-3DF21E8FC2EB}" type="presOf" srcId="{B0E55C03-8F18-427E-81AA-02454F369F32}" destId="{0B983D21-86EC-4278-A5B3-AE556D180504}" srcOrd="0" destOrd="0" presId="urn:microsoft.com/office/officeart/2005/8/layout/chart3"/>
    <dgm:cxn modelId="{88F398A0-FC21-49BB-A901-8EE81E77D828}" srcId="{00EBA891-8044-44D7-960D-CA9B5958C103}" destId="{A3BEBF3F-0B0E-49AF-B50C-B7587A943A1A}" srcOrd="0" destOrd="0" parTransId="{C1DCCE7B-6D69-4553-AE92-71A35514BD97}" sibTransId="{F7219D90-93BC-447D-A0AC-9D0E739EA587}"/>
    <dgm:cxn modelId="{7A379CC9-8DF0-4277-B288-E4BEAA349F9D}" type="presOf" srcId="{53C9A53B-968C-4953-BE90-31CF9BCFA0E4}" destId="{1CC4C60B-DED1-44A9-84B2-089D49F80702}" srcOrd="1" destOrd="0" presId="urn:microsoft.com/office/officeart/2005/8/layout/chart3"/>
    <dgm:cxn modelId="{8F8635FC-99CC-4E43-80B4-F48EBF89C15A}" type="presOf" srcId="{31475AC6-686A-42FF-ACBD-B7F96D6DC410}" destId="{34B3F5EF-201E-4E52-860D-93AAA63C3B6E}" srcOrd="0" destOrd="0" presId="urn:microsoft.com/office/officeart/2005/8/layout/chart3"/>
    <dgm:cxn modelId="{EA4D260F-1D90-406A-999D-E4775AEB4E53}" type="presOf" srcId="{A3BEBF3F-0B0E-49AF-B50C-B7587A943A1A}" destId="{EB7643E8-28D1-4AE6-AF8F-FADFD444CB05}" srcOrd="1" destOrd="0" presId="urn:microsoft.com/office/officeart/2005/8/layout/chart3"/>
    <dgm:cxn modelId="{1D5B3B85-4429-418B-A7EE-691B10D5A4D7}" srcId="{00EBA891-8044-44D7-960D-CA9B5958C103}" destId="{B0E55C03-8F18-427E-81AA-02454F369F32}" srcOrd="1" destOrd="0" parTransId="{FF2E9EBF-E871-4C5B-A7E8-CB0C58426A3B}" sibTransId="{2B85D331-C4BA-4264-B87F-1E95EC974C46}"/>
    <dgm:cxn modelId="{45C1C108-6FD3-41BC-8FF4-A7F313E439A3}" srcId="{00EBA891-8044-44D7-960D-CA9B5958C103}" destId="{53C9A53B-968C-4953-BE90-31CF9BCFA0E4}" srcOrd="3" destOrd="0" parTransId="{C0AA455A-AB8E-47F9-AA77-E9D258E7EBF7}" sibTransId="{C6F47DEB-7598-4530-9992-69C56AC58EF8}"/>
    <dgm:cxn modelId="{7C8465CC-8010-43BE-B7DF-35BF5D59DFEB}" type="presParOf" srcId="{D2045273-C972-4CAC-939B-D7A1A82E973D}" destId="{55A398ED-4472-4079-BB9A-C36F64830B76}" srcOrd="0" destOrd="0" presId="urn:microsoft.com/office/officeart/2005/8/layout/chart3"/>
    <dgm:cxn modelId="{7F95BA7E-4535-4F38-905F-CA2B0521C5AE}" type="presParOf" srcId="{D2045273-C972-4CAC-939B-D7A1A82E973D}" destId="{EB7643E8-28D1-4AE6-AF8F-FADFD444CB05}" srcOrd="1" destOrd="0" presId="urn:microsoft.com/office/officeart/2005/8/layout/chart3"/>
    <dgm:cxn modelId="{C753A26B-B761-488D-92CA-0271644E6B83}" type="presParOf" srcId="{D2045273-C972-4CAC-939B-D7A1A82E973D}" destId="{0B983D21-86EC-4278-A5B3-AE556D180504}" srcOrd="2" destOrd="0" presId="urn:microsoft.com/office/officeart/2005/8/layout/chart3"/>
    <dgm:cxn modelId="{817634D9-6430-4C8A-A1C1-92FB2D335273}" type="presParOf" srcId="{D2045273-C972-4CAC-939B-D7A1A82E973D}" destId="{EDF1F7E1-0523-4D30-B9A2-605D116E7D2B}" srcOrd="3" destOrd="0" presId="urn:microsoft.com/office/officeart/2005/8/layout/chart3"/>
    <dgm:cxn modelId="{1625CFF0-8496-4D70-8B54-45BEF6832605}" type="presParOf" srcId="{D2045273-C972-4CAC-939B-D7A1A82E973D}" destId="{34B3F5EF-201E-4E52-860D-93AAA63C3B6E}" srcOrd="4" destOrd="0" presId="urn:microsoft.com/office/officeart/2005/8/layout/chart3"/>
    <dgm:cxn modelId="{E71F4896-E3F9-4FF5-B2CD-1810685EE640}" type="presParOf" srcId="{D2045273-C972-4CAC-939B-D7A1A82E973D}" destId="{026D0393-6543-4C19-BD07-E7A2BEE2FCDE}" srcOrd="5" destOrd="0" presId="urn:microsoft.com/office/officeart/2005/8/layout/chart3"/>
    <dgm:cxn modelId="{9756B9EF-35B9-4899-8FFA-D743D4C260B4}" type="presParOf" srcId="{D2045273-C972-4CAC-939B-D7A1A82E973D}" destId="{8B29CE55-E9E2-43F4-BB1A-4ACDAEA49B9B}" srcOrd="6" destOrd="0" presId="urn:microsoft.com/office/officeart/2005/8/layout/chart3"/>
    <dgm:cxn modelId="{768A8AC2-5D94-4F17-998C-90BEBA93D650}" type="presParOf" srcId="{D2045273-C972-4CAC-939B-D7A1A82E973D}" destId="{1CC4C60B-DED1-44A9-84B2-089D49F80702}" srcOrd="7" destOrd="0" presId="urn:microsoft.com/office/officeart/2005/8/layout/chart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11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00EBA891-8044-44D7-960D-CA9B5958C10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3BEBF3F-0B0E-49AF-B50C-B7587A943A1A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1DCCE7B-6D69-4553-AE92-71A35514BD97}" type="parTrans" cxnId="{88F398A0-FC21-49BB-A901-8EE81E77D828}">
      <dgm:prSet/>
      <dgm:spPr/>
      <dgm:t>
        <a:bodyPr/>
        <a:lstStyle/>
        <a:p>
          <a:endParaRPr lang="en-US"/>
        </a:p>
      </dgm:t>
    </dgm:pt>
    <dgm:pt modelId="{F7219D90-93BC-447D-A0AC-9D0E739EA587}" type="sibTrans" cxnId="{88F398A0-FC21-49BB-A901-8EE81E77D828}">
      <dgm:prSet/>
      <dgm:spPr/>
      <dgm:t>
        <a:bodyPr/>
        <a:lstStyle/>
        <a:p>
          <a:endParaRPr lang="en-US"/>
        </a:p>
      </dgm:t>
    </dgm:pt>
    <dgm:pt modelId="{B0E55C03-8F18-427E-81AA-02454F369F32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FF2E9EBF-E871-4C5B-A7E8-CB0C58426A3B}" type="parTrans" cxnId="{1D5B3B85-4429-418B-A7EE-691B10D5A4D7}">
      <dgm:prSet/>
      <dgm:spPr/>
      <dgm:t>
        <a:bodyPr/>
        <a:lstStyle/>
        <a:p>
          <a:endParaRPr lang="en-US"/>
        </a:p>
      </dgm:t>
    </dgm:pt>
    <dgm:pt modelId="{2B85D331-C4BA-4264-B87F-1E95EC974C46}" type="sibTrans" cxnId="{1D5B3B85-4429-418B-A7EE-691B10D5A4D7}">
      <dgm:prSet/>
      <dgm:spPr/>
      <dgm:t>
        <a:bodyPr/>
        <a:lstStyle/>
        <a:p>
          <a:endParaRPr lang="en-US"/>
        </a:p>
      </dgm:t>
    </dgm:pt>
    <dgm:pt modelId="{53C9A53B-968C-4953-BE90-31CF9BCFA0E4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0AA455A-AB8E-47F9-AA77-E9D258E7EBF7}" type="parTrans" cxnId="{45C1C108-6FD3-41BC-8FF4-A7F313E439A3}">
      <dgm:prSet/>
      <dgm:spPr/>
      <dgm:t>
        <a:bodyPr/>
        <a:lstStyle/>
        <a:p>
          <a:endParaRPr lang="en-US"/>
        </a:p>
      </dgm:t>
    </dgm:pt>
    <dgm:pt modelId="{C6F47DEB-7598-4530-9992-69C56AC58EF8}" type="sibTrans" cxnId="{45C1C108-6FD3-41BC-8FF4-A7F313E439A3}">
      <dgm:prSet/>
      <dgm:spPr/>
      <dgm:t>
        <a:bodyPr/>
        <a:lstStyle/>
        <a:p>
          <a:endParaRPr lang="en-US"/>
        </a:p>
      </dgm:t>
    </dgm:pt>
    <dgm:pt modelId="{31475AC6-686A-42FF-ACBD-B7F96D6DC410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8982A36B-7FAB-4F04-8441-4AF8D412A750}" type="parTrans" cxnId="{DD61FAD7-EF3D-424C-97A2-180AAC79833C}">
      <dgm:prSet/>
      <dgm:spPr/>
      <dgm:t>
        <a:bodyPr/>
        <a:lstStyle/>
        <a:p>
          <a:endParaRPr lang="en-US"/>
        </a:p>
      </dgm:t>
    </dgm:pt>
    <dgm:pt modelId="{07948899-95B7-45F1-92E2-B90BD4CDD09A}" type="sibTrans" cxnId="{DD61FAD7-EF3D-424C-97A2-180AAC79833C}">
      <dgm:prSet/>
      <dgm:spPr/>
      <dgm:t>
        <a:bodyPr/>
        <a:lstStyle/>
        <a:p>
          <a:endParaRPr lang="en-US"/>
        </a:p>
      </dgm:t>
    </dgm:pt>
    <dgm:pt modelId="{D2045273-C972-4CAC-939B-D7A1A82E973D}" type="pres">
      <dgm:prSet presAssocID="{00EBA891-8044-44D7-960D-CA9B5958C103}" presName="compositeShape" presStyleCnt="0">
        <dgm:presLayoutVars>
          <dgm:chMax val="7"/>
          <dgm:dir/>
          <dgm:resizeHandles val="exact"/>
        </dgm:presLayoutVars>
      </dgm:prSet>
      <dgm:spPr/>
    </dgm:pt>
    <dgm:pt modelId="{55A398ED-4472-4079-BB9A-C36F64830B76}" type="pres">
      <dgm:prSet presAssocID="{00EBA891-8044-44D7-960D-CA9B5958C103}" presName="wedge1" presStyleLbl="node1" presStyleIdx="0" presStyleCnt="4" custLinFactNeighborX="-4755" custLinFactNeighborY="3924"/>
      <dgm:spPr/>
      <dgm:t>
        <a:bodyPr/>
        <a:lstStyle/>
        <a:p>
          <a:endParaRPr lang="en-US"/>
        </a:p>
      </dgm:t>
    </dgm:pt>
    <dgm:pt modelId="{EB7643E8-28D1-4AE6-AF8F-FADFD444CB05}" type="pres">
      <dgm:prSet presAssocID="{00EBA891-8044-44D7-960D-CA9B5958C10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B983D21-86EC-4278-A5B3-AE556D180504}" type="pres">
      <dgm:prSet presAssocID="{00EBA891-8044-44D7-960D-CA9B5958C103}" presName="wedge2" presStyleLbl="node1" presStyleIdx="1" presStyleCnt="4"/>
      <dgm:spPr/>
      <dgm:t>
        <a:bodyPr/>
        <a:lstStyle/>
        <a:p>
          <a:endParaRPr lang="en-US"/>
        </a:p>
      </dgm:t>
    </dgm:pt>
    <dgm:pt modelId="{EDF1F7E1-0523-4D30-B9A2-605D116E7D2B}" type="pres">
      <dgm:prSet presAssocID="{00EBA891-8044-44D7-960D-CA9B5958C10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B3F5EF-201E-4E52-860D-93AAA63C3B6E}" type="pres">
      <dgm:prSet presAssocID="{00EBA891-8044-44D7-960D-CA9B5958C103}" presName="wedge3" presStyleLbl="node1" presStyleIdx="2" presStyleCnt="4"/>
      <dgm:spPr/>
    </dgm:pt>
    <dgm:pt modelId="{026D0393-6543-4C19-BD07-E7A2BEE2FCDE}" type="pres">
      <dgm:prSet presAssocID="{00EBA891-8044-44D7-960D-CA9B5958C10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B29CE55-E9E2-43F4-BB1A-4ACDAEA49B9B}" type="pres">
      <dgm:prSet presAssocID="{00EBA891-8044-44D7-960D-CA9B5958C103}" presName="wedge4" presStyleLbl="node1" presStyleIdx="3" presStyleCnt="4"/>
      <dgm:spPr/>
    </dgm:pt>
    <dgm:pt modelId="{1CC4C60B-DED1-44A9-84B2-089D49F80702}" type="pres">
      <dgm:prSet presAssocID="{00EBA891-8044-44D7-960D-CA9B5958C10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A0FBC37-C6A7-4BE8-814F-83F54E667634}" type="presOf" srcId="{B0E55C03-8F18-427E-81AA-02454F369F32}" destId="{0B983D21-86EC-4278-A5B3-AE556D180504}" srcOrd="0" destOrd="0" presId="urn:microsoft.com/office/officeart/2005/8/layout/chart3"/>
    <dgm:cxn modelId="{8595F28C-6FD9-4500-92A0-18B0950160BF}" type="presOf" srcId="{B0E55C03-8F18-427E-81AA-02454F369F32}" destId="{EDF1F7E1-0523-4D30-B9A2-605D116E7D2B}" srcOrd="1" destOrd="0" presId="urn:microsoft.com/office/officeart/2005/8/layout/chart3"/>
    <dgm:cxn modelId="{DD61FAD7-EF3D-424C-97A2-180AAC79833C}" srcId="{00EBA891-8044-44D7-960D-CA9B5958C103}" destId="{31475AC6-686A-42FF-ACBD-B7F96D6DC410}" srcOrd="2" destOrd="0" parTransId="{8982A36B-7FAB-4F04-8441-4AF8D412A750}" sibTransId="{07948899-95B7-45F1-92E2-B90BD4CDD09A}"/>
    <dgm:cxn modelId="{8CF59A49-8E8D-4FD8-AFCC-53C5126C3FAB}" type="presOf" srcId="{31475AC6-686A-42FF-ACBD-B7F96D6DC410}" destId="{34B3F5EF-201E-4E52-860D-93AAA63C3B6E}" srcOrd="0" destOrd="0" presId="urn:microsoft.com/office/officeart/2005/8/layout/chart3"/>
    <dgm:cxn modelId="{27426B68-6395-4614-A6DD-C354798B5333}" type="presOf" srcId="{53C9A53B-968C-4953-BE90-31CF9BCFA0E4}" destId="{1CC4C60B-DED1-44A9-84B2-089D49F80702}" srcOrd="1" destOrd="0" presId="urn:microsoft.com/office/officeart/2005/8/layout/chart3"/>
    <dgm:cxn modelId="{45C1C108-6FD3-41BC-8FF4-A7F313E439A3}" srcId="{00EBA891-8044-44D7-960D-CA9B5958C103}" destId="{53C9A53B-968C-4953-BE90-31CF9BCFA0E4}" srcOrd="3" destOrd="0" parTransId="{C0AA455A-AB8E-47F9-AA77-E9D258E7EBF7}" sibTransId="{C6F47DEB-7598-4530-9992-69C56AC58EF8}"/>
    <dgm:cxn modelId="{80DE37DC-467A-4E76-BD72-DC966AB5AF50}" type="presOf" srcId="{00EBA891-8044-44D7-960D-CA9B5958C103}" destId="{D2045273-C972-4CAC-939B-D7A1A82E973D}" srcOrd="0" destOrd="0" presId="urn:microsoft.com/office/officeart/2005/8/layout/chart3"/>
    <dgm:cxn modelId="{1D5B3B85-4429-418B-A7EE-691B10D5A4D7}" srcId="{00EBA891-8044-44D7-960D-CA9B5958C103}" destId="{B0E55C03-8F18-427E-81AA-02454F369F32}" srcOrd="1" destOrd="0" parTransId="{FF2E9EBF-E871-4C5B-A7E8-CB0C58426A3B}" sibTransId="{2B85D331-C4BA-4264-B87F-1E95EC974C46}"/>
    <dgm:cxn modelId="{A0F09602-8FF2-4964-90D9-0A99E4BFADAC}" type="presOf" srcId="{31475AC6-686A-42FF-ACBD-B7F96D6DC410}" destId="{026D0393-6543-4C19-BD07-E7A2BEE2FCDE}" srcOrd="1" destOrd="0" presId="urn:microsoft.com/office/officeart/2005/8/layout/chart3"/>
    <dgm:cxn modelId="{18F0ACA7-5D96-4B46-9F97-491F0F0D6E98}" type="presOf" srcId="{53C9A53B-968C-4953-BE90-31CF9BCFA0E4}" destId="{8B29CE55-E9E2-43F4-BB1A-4ACDAEA49B9B}" srcOrd="0" destOrd="0" presId="urn:microsoft.com/office/officeart/2005/8/layout/chart3"/>
    <dgm:cxn modelId="{9C5A041F-848A-4E20-813F-6069F40E1A33}" type="presOf" srcId="{A3BEBF3F-0B0E-49AF-B50C-B7587A943A1A}" destId="{EB7643E8-28D1-4AE6-AF8F-FADFD444CB05}" srcOrd="1" destOrd="0" presId="urn:microsoft.com/office/officeart/2005/8/layout/chart3"/>
    <dgm:cxn modelId="{2F8D4C85-4801-409E-A356-CC98243E78FB}" type="presOf" srcId="{A3BEBF3F-0B0E-49AF-B50C-B7587A943A1A}" destId="{55A398ED-4472-4079-BB9A-C36F64830B76}" srcOrd="0" destOrd="0" presId="urn:microsoft.com/office/officeart/2005/8/layout/chart3"/>
    <dgm:cxn modelId="{88F398A0-FC21-49BB-A901-8EE81E77D828}" srcId="{00EBA891-8044-44D7-960D-CA9B5958C103}" destId="{A3BEBF3F-0B0E-49AF-B50C-B7587A943A1A}" srcOrd="0" destOrd="0" parTransId="{C1DCCE7B-6D69-4553-AE92-71A35514BD97}" sibTransId="{F7219D90-93BC-447D-A0AC-9D0E739EA587}"/>
    <dgm:cxn modelId="{339E11FE-8F4D-4D69-B56B-F35E07499D83}" type="presParOf" srcId="{D2045273-C972-4CAC-939B-D7A1A82E973D}" destId="{55A398ED-4472-4079-BB9A-C36F64830B76}" srcOrd="0" destOrd="0" presId="urn:microsoft.com/office/officeart/2005/8/layout/chart3"/>
    <dgm:cxn modelId="{0675F7F2-3241-43DA-92B6-08DD1E719D0E}" type="presParOf" srcId="{D2045273-C972-4CAC-939B-D7A1A82E973D}" destId="{EB7643E8-28D1-4AE6-AF8F-FADFD444CB05}" srcOrd="1" destOrd="0" presId="urn:microsoft.com/office/officeart/2005/8/layout/chart3"/>
    <dgm:cxn modelId="{9353A9CB-460F-4B27-A9BD-C8C7855CC494}" type="presParOf" srcId="{D2045273-C972-4CAC-939B-D7A1A82E973D}" destId="{0B983D21-86EC-4278-A5B3-AE556D180504}" srcOrd="2" destOrd="0" presId="urn:microsoft.com/office/officeart/2005/8/layout/chart3"/>
    <dgm:cxn modelId="{7FAC2EF7-BA45-4C4C-847A-D52AD0743C3F}" type="presParOf" srcId="{D2045273-C972-4CAC-939B-D7A1A82E973D}" destId="{EDF1F7E1-0523-4D30-B9A2-605D116E7D2B}" srcOrd="3" destOrd="0" presId="urn:microsoft.com/office/officeart/2005/8/layout/chart3"/>
    <dgm:cxn modelId="{B90FAAE3-E5ED-445A-821A-40B2348D8333}" type="presParOf" srcId="{D2045273-C972-4CAC-939B-D7A1A82E973D}" destId="{34B3F5EF-201E-4E52-860D-93AAA63C3B6E}" srcOrd="4" destOrd="0" presId="urn:microsoft.com/office/officeart/2005/8/layout/chart3"/>
    <dgm:cxn modelId="{E1921870-178C-4004-AFAF-E8B5855A531B}" type="presParOf" srcId="{D2045273-C972-4CAC-939B-D7A1A82E973D}" destId="{026D0393-6543-4C19-BD07-E7A2BEE2FCDE}" srcOrd="5" destOrd="0" presId="urn:microsoft.com/office/officeart/2005/8/layout/chart3"/>
    <dgm:cxn modelId="{D1F052C4-8AFB-4827-9DBF-41E8DBD1D72F}" type="presParOf" srcId="{D2045273-C972-4CAC-939B-D7A1A82E973D}" destId="{8B29CE55-E9E2-43F4-BB1A-4ACDAEA49B9B}" srcOrd="6" destOrd="0" presId="urn:microsoft.com/office/officeart/2005/8/layout/chart3"/>
    <dgm:cxn modelId="{56F573B9-7E61-4C66-B4FD-AEBCCB21484E}" type="presParOf" srcId="{D2045273-C972-4CAC-939B-D7A1A82E973D}" destId="{1CC4C60B-DED1-44A9-84B2-089D49F80702}" srcOrd="7" destOrd="0" presId="urn:microsoft.com/office/officeart/2005/8/layout/chart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16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00EBA891-8044-44D7-960D-CA9B5958C10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3BEBF3F-0B0E-49AF-B50C-B7587A943A1A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1DCCE7B-6D69-4553-AE92-71A35514BD97}" type="parTrans" cxnId="{88F398A0-FC21-49BB-A901-8EE81E77D828}">
      <dgm:prSet/>
      <dgm:spPr/>
      <dgm:t>
        <a:bodyPr/>
        <a:lstStyle/>
        <a:p>
          <a:endParaRPr lang="en-US"/>
        </a:p>
      </dgm:t>
    </dgm:pt>
    <dgm:pt modelId="{F7219D90-93BC-447D-A0AC-9D0E739EA587}" type="sibTrans" cxnId="{88F398A0-FC21-49BB-A901-8EE81E77D828}">
      <dgm:prSet/>
      <dgm:spPr/>
      <dgm:t>
        <a:bodyPr/>
        <a:lstStyle/>
        <a:p>
          <a:endParaRPr lang="en-US"/>
        </a:p>
      </dgm:t>
    </dgm:pt>
    <dgm:pt modelId="{B0E55C03-8F18-427E-81AA-02454F369F32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FF2E9EBF-E871-4C5B-A7E8-CB0C58426A3B}" type="parTrans" cxnId="{1D5B3B85-4429-418B-A7EE-691B10D5A4D7}">
      <dgm:prSet/>
      <dgm:spPr/>
      <dgm:t>
        <a:bodyPr/>
        <a:lstStyle/>
        <a:p>
          <a:endParaRPr lang="en-US"/>
        </a:p>
      </dgm:t>
    </dgm:pt>
    <dgm:pt modelId="{2B85D331-C4BA-4264-B87F-1E95EC974C46}" type="sibTrans" cxnId="{1D5B3B85-4429-418B-A7EE-691B10D5A4D7}">
      <dgm:prSet/>
      <dgm:spPr/>
      <dgm:t>
        <a:bodyPr/>
        <a:lstStyle/>
        <a:p>
          <a:endParaRPr lang="en-US"/>
        </a:p>
      </dgm:t>
    </dgm:pt>
    <dgm:pt modelId="{53C9A53B-968C-4953-BE90-31CF9BCFA0E4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0AA455A-AB8E-47F9-AA77-E9D258E7EBF7}" type="parTrans" cxnId="{45C1C108-6FD3-41BC-8FF4-A7F313E439A3}">
      <dgm:prSet/>
      <dgm:spPr/>
      <dgm:t>
        <a:bodyPr/>
        <a:lstStyle/>
        <a:p>
          <a:endParaRPr lang="en-US"/>
        </a:p>
      </dgm:t>
    </dgm:pt>
    <dgm:pt modelId="{C6F47DEB-7598-4530-9992-69C56AC58EF8}" type="sibTrans" cxnId="{45C1C108-6FD3-41BC-8FF4-A7F313E439A3}">
      <dgm:prSet/>
      <dgm:spPr/>
      <dgm:t>
        <a:bodyPr/>
        <a:lstStyle/>
        <a:p>
          <a:endParaRPr lang="en-US"/>
        </a:p>
      </dgm:t>
    </dgm:pt>
    <dgm:pt modelId="{31475AC6-686A-42FF-ACBD-B7F96D6DC410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8982A36B-7FAB-4F04-8441-4AF8D412A750}" type="parTrans" cxnId="{DD61FAD7-EF3D-424C-97A2-180AAC79833C}">
      <dgm:prSet/>
      <dgm:spPr/>
      <dgm:t>
        <a:bodyPr/>
        <a:lstStyle/>
        <a:p>
          <a:endParaRPr lang="en-US"/>
        </a:p>
      </dgm:t>
    </dgm:pt>
    <dgm:pt modelId="{07948899-95B7-45F1-92E2-B90BD4CDD09A}" type="sibTrans" cxnId="{DD61FAD7-EF3D-424C-97A2-180AAC79833C}">
      <dgm:prSet/>
      <dgm:spPr/>
      <dgm:t>
        <a:bodyPr/>
        <a:lstStyle/>
        <a:p>
          <a:endParaRPr lang="en-US"/>
        </a:p>
      </dgm:t>
    </dgm:pt>
    <dgm:pt modelId="{D2045273-C972-4CAC-939B-D7A1A82E973D}" type="pres">
      <dgm:prSet presAssocID="{00EBA891-8044-44D7-960D-CA9B5958C103}" presName="compositeShape" presStyleCnt="0">
        <dgm:presLayoutVars>
          <dgm:chMax val="7"/>
          <dgm:dir/>
          <dgm:resizeHandles val="exact"/>
        </dgm:presLayoutVars>
      </dgm:prSet>
      <dgm:spPr/>
    </dgm:pt>
    <dgm:pt modelId="{55A398ED-4472-4079-BB9A-C36F64830B76}" type="pres">
      <dgm:prSet presAssocID="{00EBA891-8044-44D7-960D-CA9B5958C103}" presName="wedge1" presStyleLbl="node1" presStyleIdx="0" presStyleCnt="4" custLinFactNeighborX="-4755" custLinFactNeighborY="3924"/>
      <dgm:spPr/>
      <dgm:t>
        <a:bodyPr/>
        <a:lstStyle/>
        <a:p>
          <a:endParaRPr lang="en-US"/>
        </a:p>
      </dgm:t>
    </dgm:pt>
    <dgm:pt modelId="{EB7643E8-28D1-4AE6-AF8F-FADFD444CB05}" type="pres">
      <dgm:prSet presAssocID="{00EBA891-8044-44D7-960D-CA9B5958C10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B983D21-86EC-4278-A5B3-AE556D180504}" type="pres">
      <dgm:prSet presAssocID="{00EBA891-8044-44D7-960D-CA9B5958C103}" presName="wedge2" presStyleLbl="node1" presStyleIdx="1" presStyleCnt="4"/>
      <dgm:spPr/>
      <dgm:t>
        <a:bodyPr/>
        <a:lstStyle/>
        <a:p>
          <a:endParaRPr lang="en-US"/>
        </a:p>
      </dgm:t>
    </dgm:pt>
    <dgm:pt modelId="{EDF1F7E1-0523-4D30-B9A2-605D116E7D2B}" type="pres">
      <dgm:prSet presAssocID="{00EBA891-8044-44D7-960D-CA9B5958C10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B3F5EF-201E-4E52-860D-93AAA63C3B6E}" type="pres">
      <dgm:prSet presAssocID="{00EBA891-8044-44D7-960D-CA9B5958C103}" presName="wedge3" presStyleLbl="node1" presStyleIdx="2" presStyleCnt="4"/>
      <dgm:spPr/>
      <dgm:t>
        <a:bodyPr/>
        <a:lstStyle/>
        <a:p>
          <a:endParaRPr lang="en-US"/>
        </a:p>
      </dgm:t>
    </dgm:pt>
    <dgm:pt modelId="{026D0393-6543-4C19-BD07-E7A2BEE2FCDE}" type="pres">
      <dgm:prSet presAssocID="{00EBA891-8044-44D7-960D-CA9B5958C10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B29CE55-E9E2-43F4-BB1A-4ACDAEA49B9B}" type="pres">
      <dgm:prSet presAssocID="{00EBA891-8044-44D7-960D-CA9B5958C103}" presName="wedge4" presStyleLbl="node1" presStyleIdx="3" presStyleCnt="4"/>
      <dgm:spPr/>
    </dgm:pt>
    <dgm:pt modelId="{1CC4C60B-DED1-44A9-84B2-089D49F80702}" type="pres">
      <dgm:prSet presAssocID="{00EBA891-8044-44D7-960D-CA9B5958C10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4F3E6CE-F81B-4D0B-B2A8-3D60DED48A5C}" type="presOf" srcId="{B0E55C03-8F18-427E-81AA-02454F369F32}" destId="{0B983D21-86EC-4278-A5B3-AE556D180504}" srcOrd="0" destOrd="0" presId="urn:microsoft.com/office/officeart/2005/8/layout/chart3"/>
    <dgm:cxn modelId="{9E48E78F-EB9B-40F3-8F93-4B430D8B492A}" type="presOf" srcId="{53C9A53B-968C-4953-BE90-31CF9BCFA0E4}" destId="{8B29CE55-E9E2-43F4-BB1A-4ACDAEA49B9B}" srcOrd="0" destOrd="0" presId="urn:microsoft.com/office/officeart/2005/8/layout/chart3"/>
    <dgm:cxn modelId="{8C95161D-56AC-40CF-B543-AE920066DF88}" type="presOf" srcId="{00EBA891-8044-44D7-960D-CA9B5958C103}" destId="{D2045273-C972-4CAC-939B-D7A1A82E973D}" srcOrd="0" destOrd="0" presId="urn:microsoft.com/office/officeart/2005/8/layout/chart3"/>
    <dgm:cxn modelId="{DD61FAD7-EF3D-424C-97A2-180AAC79833C}" srcId="{00EBA891-8044-44D7-960D-CA9B5958C103}" destId="{31475AC6-686A-42FF-ACBD-B7F96D6DC410}" srcOrd="2" destOrd="0" parTransId="{8982A36B-7FAB-4F04-8441-4AF8D412A750}" sibTransId="{07948899-95B7-45F1-92E2-B90BD4CDD09A}"/>
    <dgm:cxn modelId="{6CD4932E-87E0-4C9F-8DE6-E506AA3BC900}" type="presOf" srcId="{53C9A53B-968C-4953-BE90-31CF9BCFA0E4}" destId="{1CC4C60B-DED1-44A9-84B2-089D49F80702}" srcOrd="1" destOrd="0" presId="urn:microsoft.com/office/officeart/2005/8/layout/chart3"/>
    <dgm:cxn modelId="{3FDA1E7D-1B83-4C2E-AC96-AEEBC0A4752D}" type="presOf" srcId="{A3BEBF3F-0B0E-49AF-B50C-B7587A943A1A}" destId="{EB7643E8-28D1-4AE6-AF8F-FADFD444CB05}" srcOrd="1" destOrd="0" presId="urn:microsoft.com/office/officeart/2005/8/layout/chart3"/>
    <dgm:cxn modelId="{88F398A0-FC21-49BB-A901-8EE81E77D828}" srcId="{00EBA891-8044-44D7-960D-CA9B5958C103}" destId="{A3BEBF3F-0B0E-49AF-B50C-B7587A943A1A}" srcOrd="0" destOrd="0" parTransId="{C1DCCE7B-6D69-4553-AE92-71A35514BD97}" sibTransId="{F7219D90-93BC-447D-A0AC-9D0E739EA587}"/>
    <dgm:cxn modelId="{1C8E8141-0D21-4CC9-A6E1-7E767A66C4C0}" type="presOf" srcId="{31475AC6-686A-42FF-ACBD-B7F96D6DC410}" destId="{026D0393-6543-4C19-BD07-E7A2BEE2FCDE}" srcOrd="1" destOrd="0" presId="urn:microsoft.com/office/officeart/2005/8/layout/chart3"/>
    <dgm:cxn modelId="{7E7F1849-626A-4348-BF69-3640A90667C9}" type="presOf" srcId="{A3BEBF3F-0B0E-49AF-B50C-B7587A943A1A}" destId="{55A398ED-4472-4079-BB9A-C36F64830B76}" srcOrd="0" destOrd="0" presId="urn:microsoft.com/office/officeart/2005/8/layout/chart3"/>
    <dgm:cxn modelId="{710BF1AC-A60E-4D36-9130-A99F23265485}" type="presOf" srcId="{B0E55C03-8F18-427E-81AA-02454F369F32}" destId="{EDF1F7E1-0523-4D30-B9A2-605D116E7D2B}" srcOrd="1" destOrd="0" presId="urn:microsoft.com/office/officeart/2005/8/layout/chart3"/>
    <dgm:cxn modelId="{1319F0BE-6091-404C-AB93-5B94528AB962}" type="presOf" srcId="{31475AC6-686A-42FF-ACBD-B7F96D6DC410}" destId="{34B3F5EF-201E-4E52-860D-93AAA63C3B6E}" srcOrd="0" destOrd="0" presId="urn:microsoft.com/office/officeart/2005/8/layout/chart3"/>
    <dgm:cxn modelId="{1D5B3B85-4429-418B-A7EE-691B10D5A4D7}" srcId="{00EBA891-8044-44D7-960D-CA9B5958C103}" destId="{B0E55C03-8F18-427E-81AA-02454F369F32}" srcOrd="1" destOrd="0" parTransId="{FF2E9EBF-E871-4C5B-A7E8-CB0C58426A3B}" sibTransId="{2B85D331-C4BA-4264-B87F-1E95EC974C46}"/>
    <dgm:cxn modelId="{45C1C108-6FD3-41BC-8FF4-A7F313E439A3}" srcId="{00EBA891-8044-44D7-960D-CA9B5958C103}" destId="{53C9A53B-968C-4953-BE90-31CF9BCFA0E4}" srcOrd="3" destOrd="0" parTransId="{C0AA455A-AB8E-47F9-AA77-E9D258E7EBF7}" sibTransId="{C6F47DEB-7598-4530-9992-69C56AC58EF8}"/>
    <dgm:cxn modelId="{F58D1241-13FD-4CC4-A87A-31D693EC7FA6}" type="presParOf" srcId="{D2045273-C972-4CAC-939B-D7A1A82E973D}" destId="{55A398ED-4472-4079-BB9A-C36F64830B76}" srcOrd="0" destOrd="0" presId="urn:microsoft.com/office/officeart/2005/8/layout/chart3"/>
    <dgm:cxn modelId="{7C63D365-38A5-44C7-B6A1-42684BD38CBD}" type="presParOf" srcId="{D2045273-C972-4CAC-939B-D7A1A82E973D}" destId="{EB7643E8-28D1-4AE6-AF8F-FADFD444CB05}" srcOrd="1" destOrd="0" presId="urn:microsoft.com/office/officeart/2005/8/layout/chart3"/>
    <dgm:cxn modelId="{34091105-0716-46D8-B521-CB072F861606}" type="presParOf" srcId="{D2045273-C972-4CAC-939B-D7A1A82E973D}" destId="{0B983D21-86EC-4278-A5B3-AE556D180504}" srcOrd="2" destOrd="0" presId="urn:microsoft.com/office/officeart/2005/8/layout/chart3"/>
    <dgm:cxn modelId="{CBA77C4A-1841-4FA4-9550-412C89779A37}" type="presParOf" srcId="{D2045273-C972-4CAC-939B-D7A1A82E973D}" destId="{EDF1F7E1-0523-4D30-B9A2-605D116E7D2B}" srcOrd="3" destOrd="0" presId="urn:microsoft.com/office/officeart/2005/8/layout/chart3"/>
    <dgm:cxn modelId="{943A897B-F803-4048-BF9F-38303A37F55C}" type="presParOf" srcId="{D2045273-C972-4CAC-939B-D7A1A82E973D}" destId="{34B3F5EF-201E-4E52-860D-93AAA63C3B6E}" srcOrd="4" destOrd="0" presId="urn:microsoft.com/office/officeart/2005/8/layout/chart3"/>
    <dgm:cxn modelId="{9C0628AF-FB06-42F5-84BE-BEB528DD5EB7}" type="presParOf" srcId="{D2045273-C972-4CAC-939B-D7A1A82E973D}" destId="{026D0393-6543-4C19-BD07-E7A2BEE2FCDE}" srcOrd="5" destOrd="0" presId="urn:microsoft.com/office/officeart/2005/8/layout/chart3"/>
    <dgm:cxn modelId="{A6B93702-D614-44EF-8BDF-F0D6AEB1C381}" type="presParOf" srcId="{D2045273-C972-4CAC-939B-D7A1A82E973D}" destId="{8B29CE55-E9E2-43F4-BB1A-4ACDAEA49B9B}" srcOrd="6" destOrd="0" presId="urn:microsoft.com/office/officeart/2005/8/layout/chart3"/>
    <dgm:cxn modelId="{9344FE58-A93A-4391-BFCA-78D7DFDC48E9}" type="presParOf" srcId="{D2045273-C972-4CAC-939B-D7A1A82E973D}" destId="{1CC4C60B-DED1-44A9-84B2-089D49F80702}" srcOrd="7" destOrd="0" presId="urn:microsoft.com/office/officeart/2005/8/layout/chart3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121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00EBA891-8044-44D7-960D-CA9B5958C10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3BEBF3F-0B0E-49AF-B50C-B7587A943A1A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1DCCE7B-6D69-4553-AE92-71A35514BD97}" type="parTrans" cxnId="{88F398A0-FC21-49BB-A901-8EE81E77D828}">
      <dgm:prSet/>
      <dgm:spPr/>
      <dgm:t>
        <a:bodyPr/>
        <a:lstStyle/>
        <a:p>
          <a:endParaRPr lang="en-US"/>
        </a:p>
      </dgm:t>
    </dgm:pt>
    <dgm:pt modelId="{F7219D90-93BC-447D-A0AC-9D0E739EA587}" type="sibTrans" cxnId="{88F398A0-FC21-49BB-A901-8EE81E77D828}">
      <dgm:prSet/>
      <dgm:spPr/>
      <dgm:t>
        <a:bodyPr/>
        <a:lstStyle/>
        <a:p>
          <a:endParaRPr lang="en-US"/>
        </a:p>
      </dgm:t>
    </dgm:pt>
    <dgm:pt modelId="{B0E55C03-8F18-427E-81AA-02454F369F32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FF2E9EBF-E871-4C5B-A7E8-CB0C58426A3B}" type="parTrans" cxnId="{1D5B3B85-4429-418B-A7EE-691B10D5A4D7}">
      <dgm:prSet/>
      <dgm:spPr/>
      <dgm:t>
        <a:bodyPr/>
        <a:lstStyle/>
        <a:p>
          <a:endParaRPr lang="en-US"/>
        </a:p>
      </dgm:t>
    </dgm:pt>
    <dgm:pt modelId="{2B85D331-C4BA-4264-B87F-1E95EC974C46}" type="sibTrans" cxnId="{1D5B3B85-4429-418B-A7EE-691B10D5A4D7}">
      <dgm:prSet/>
      <dgm:spPr/>
      <dgm:t>
        <a:bodyPr/>
        <a:lstStyle/>
        <a:p>
          <a:endParaRPr lang="en-US"/>
        </a:p>
      </dgm:t>
    </dgm:pt>
    <dgm:pt modelId="{53C9A53B-968C-4953-BE90-31CF9BCFA0E4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0AA455A-AB8E-47F9-AA77-E9D258E7EBF7}" type="parTrans" cxnId="{45C1C108-6FD3-41BC-8FF4-A7F313E439A3}">
      <dgm:prSet/>
      <dgm:spPr/>
      <dgm:t>
        <a:bodyPr/>
        <a:lstStyle/>
        <a:p>
          <a:endParaRPr lang="en-US"/>
        </a:p>
      </dgm:t>
    </dgm:pt>
    <dgm:pt modelId="{C6F47DEB-7598-4530-9992-69C56AC58EF8}" type="sibTrans" cxnId="{45C1C108-6FD3-41BC-8FF4-A7F313E439A3}">
      <dgm:prSet/>
      <dgm:spPr/>
      <dgm:t>
        <a:bodyPr/>
        <a:lstStyle/>
        <a:p>
          <a:endParaRPr lang="en-US"/>
        </a:p>
      </dgm:t>
    </dgm:pt>
    <dgm:pt modelId="{31475AC6-686A-42FF-ACBD-B7F96D6DC410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8982A36B-7FAB-4F04-8441-4AF8D412A750}" type="parTrans" cxnId="{DD61FAD7-EF3D-424C-97A2-180AAC79833C}">
      <dgm:prSet/>
      <dgm:spPr/>
      <dgm:t>
        <a:bodyPr/>
        <a:lstStyle/>
        <a:p>
          <a:endParaRPr lang="en-US"/>
        </a:p>
      </dgm:t>
    </dgm:pt>
    <dgm:pt modelId="{07948899-95B7-45F1-92E2-B90BD4CDD09A}" type="sibTrans" cxnId="{DD61FAD7-EF3D-424C-97A2-180AAC79833C}">
      <dgm:prSet/>
      <dgm:spPr/>
      <dgm:t>
        <a:bodyPr/>
        <a:lstStyle/>
        <a:p>
          <a:endParaRPr lang="en-US"/>
        </a:p>
      </dgm:t>
    </dgm:pt>
    <dgm:pt modelId="{D2045273-C972-4CAC-939B-D7A1A82E973D}" type="pres">
      <dgm:prSet presAssocID="{00EBA891-8044-44D7-960D-CA9B5958C103}" presName="compositeShape" presStyleCnt="0">
        <dgm:presLayoutVars>
          <dgm:chMax val="7"/>
          <dgm:dir/>
          <dgm:resizeHandles val="exact"/>
        </dgm:presLayoutVars>
      </dgm:prSet>
      <dgm:spPr/>
    </dgm:pt>
    <dgm:pt modelId="{55A398ED-4472-4079-BB9A-C36F64830B76}" type="pres">
      <dgm:prSet presAssocID="{00EBA891-8044-44D7-960D-CA9B5958C103}" presName="wedge1" presStyleLbl="node1" presStyleIdx="0" presStyleCnt="4" custLinFactNeighborX="-4755" custLinFactNeighborY="3924"/>
      <dgm:spPr/>
      <dgm:t>
        <a:bodyPr/>
        <a:lstStyle/>
        <a:p>
          <a:endParaRPr lang="en-US"/>
        </a:p>
      </dgm:t>
    </dgm:pt>
    <dgm:pt modelId="{EB7643E8-28D1-4AE6-AF8F-FADFD444CB05}" type="pres">
      <dgm:prSet presAssocID="{00EBA891-8044-44D7-960D-CA9B5958C10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B983D21-86EC-4278-A5B3-AE556D180504}" type="pres">
      <dgm:prSet presAssocID="{00EBA891-8044-44D7-960D-CA9B5958C103}" presName="wedge2" presStyleLbl="node1" presStyleIdx="1" presStyleCnt="4"/>
      <dgm:spPr/>
      <dgm:t>
        <a:bodyPr/>
        <a:lstStyle/>
        <a:p>
          <a:endParaRPr lang="en-US"/>
        </a:p>
      </dgm:t>
    </dgm:pt>
    <dgm:pt modelId="{EDF1F7E1-0523-4D30-B9A2-605D116E7D2B}" type="pres">
      <dgm:prSet presAssocID="{00EBA891-8044-44D7-960D-CA9B5958C10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B3F5EF-201E-4E52-860D-93AAA63C3B6E}" type="pres">
      <dgm:prSet presAssocID="{00EBA891-8044-44D7-960D-CA9B5958C103}" presName="wedge3" presStyleLbl="node1" presStyleIdx="2" presStyleCnt="4"/>
      <dgm:spPr/>
    </dgm:pt>
    <dgm:pt modelId="{026D0393-6543-4C19-BD07-E7A2BEE2FCDE}" type="pres">
      <dgm:prSet presAssocID="{00EBA891-8044-44D7-960D-CA9B5958C10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B29CE55-E9E2-43F4-BB1A-4ACDAEA49B9B}" type="pres">
      <dgm:prSet presAssocID="{00EBA891-8044-44D7-960D-CA9B5958C103}" presName="wedge4" presStyleLbl="node1" presStyleIdx="3" presStyleCnt="4"/>
      <dgm:spPr/>
    </dgm:pt>
    <dgm:pt modelId="{1CC4C60B-DED1-44A9-84B2-089D49F80702}" type="pres">
      <dgm:prSet presAssocID="{00EBA891-8044-44D7-960D-CA9B5958C10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64B463C-389D-4A94-8D36-EC9892062FE9}" type="presOf" srcId="{B0E55C03-8F18-427E-81AA-02454F369F32}" destId="{EDF1F7E1-0523-4D30-B9A2-605D116E7D2B}" srcOrd="1" destOrd="0" presId="urn:microsoft.com/office/officeart/2005/8/layout/chart3"/>
    <dgm:cxn modelId="{F154F53E-2341-451E-9AA6-98F011BDC546}" type="presOf" srcId="{00EBA891-8044-44D7-960D-CA9B5958C103}" destId="{D2045273-C972-4CAC-939B-D7A1A82E973D}" srcOrd="0" destOrd="0" presId="urn:microsoft.com/office/officeart/2005/8/layout/chart3"/>
    <dgm:cxn modelId="{88644BCC-3C49-46B4-AFB2-BB5AFAA6B269}" type="presOf" srcId="{53C9A53B-968C-4953-BE90-31CF9BCFA0E4}" destId="{8B29CE55-E9E2-43F4-BB1A-4ACDAEA49B9B}" srcOrd="0" destOrd="0" presId="urn:microsoft.com/office/officeart/2005/8/layout/chart3"/>
    <dgm:cxn modelId="{DD61FAD7-EF3D-424C-97A2-180AAC79833C}" srcId="{00EBA891-8044-44D7-960D-CA9B5958C103}" destId="{31475AC6-686A-42FF-ACBD-B7F96D6DC410}" srcOrd="2" destOrd="0" parTransId="{8982A36B-7FAB-4F04-8441-4AF8D412A750}" sibTransId="{07948899-95B7-45F1-92E2-B90BD4CDD09A}"/>
    <dgm:cxn modelId="{8AF2B3CE-8D6C-4B9E-B7BE-E6C3F471C3BA}" type="presOf" srcId="{A3BEBF3F-0B0E-49AF-B50C-B7587A943A1A}" destId="{EB7643E8-28D1-4AE6-AF8F-FADFD444CB05}" srcOrd="1" destOrd="0" presId="urn:microsoft.com/office/officeart/2005/8/layout/chart3"/>
    <dgm:cxn modelId="{DA72ED37-A04E-4649-BEE1-B5386D0B1BF2}" type="presOf" srcId="{53C9A53B-968C-4953-BE90-31CF9BCFA0E4}" destId="{1CC4C60B-DED1-44A9-84B2-089D49F80702}" srcOrd="1" destOrd="0" presId="urn:microsoft.com/office/officeart/2005/8/layout/chart3"/>
    <dgm:cxn modelId="{45C1C108-6FD3-41BC-8FF4-A7F313E439A3}" srcId="{00EBA891-8044-44D7-960D-CA9B5958C103}" destId="{53C9A53B-968C-4953-BE90-31CF9BCFA0E4}" srcOrd="3" destOrd="0" parTransId="{C0AA455A-AB8E-47F9-AA77-E9D258E7EBF7}" sibTransId="{C6F47DEB-7598-4530-9992-69C56AC58EF8}"/>
    <dgm:cxn modelId="{1D5B3B85-4429-418B-A7EE-691B10D5A4D7}" srcId="{00EBA891-8044-44D7-960D-CA9B5958C103}" destId="{B0E55C03-8F18-427E-81AA-02454F369F32}" srcOrd="1" destOrd="0" parTransId="{FF2E9EBF-E871-4C5B-A7E8-CB0C58426A3B}" sibTransId="{2B85D331-C4BA-4264-B87F-1E95EC974C46}"/>
    <dgm:cxn modelId="{4CA446C6-10EE-4EC7-9E76-41808D693862}" type="presOf" srcId="{31475AC6-686A-42FF-ACBD-B7F96D6DC410}" destId="{026D0393-6543-4C19-BD07-E7A2BEE2FCDE}" srcOrd="1" destOrd="0" presId="urn:microsoft.com/office/officeart/2005/8/layout/chart3"/>
    <dgm:cxn modelId="{0A38155D-0453-48C0-8C73-C2A2C982DF4D}" type="presOf" srcId="{A3BEBF3F-0B0E-49AF-B50C-B7587A943A1A}" destId="{55A398ED-4472-4079-BB9A-C36F64830B76}" srcOrd="0" destOrd="0" presId="urn:microsoft.com/office/officeart/2005/8/layout/chart3"/>
    <dgm:cxn modelId="{9193F10C-B640-4EFE-A5D2-F21426D3753B}" type="presOf" srcId="{B0E55C03-8F18-427E-81AA-02454F369F32}" destId="{0B983D21-86EC-4278-A5B3-AE556D180504}" srcOrd="0" destOrd="0" presId="urn:microsoft.com/office/officeart/2005/8/layout/chart3"/>
    <dgm:cxn modelId="{2B8D8178-2224-4C3B-9169-1AA019821F72}" type="presOf" srcId="{31475AC6-686A-42FF-ACBD-B7F96D6DC410}" destId="{34B3F5EF-201E-4E52-860D-93AAA63C3B6E}" srcOrd="0" destOrd="0" presId="urn:microsoft.com/office/officeart/2005/8/layout/chart3"/>
    <dgm:cxn modelId="{88F398A0-FC21-49BB-A901-8EE81E77D828}" srcId="{00EBA891-8044-44D7-960D-CA9B5958C103}" destId="{A3BEBF3F-0B0E-49AF-B50C-B7587A943A1A}" srcOrd="0" destOrd="0" parTransId="{C1DCCE7B-6D69-4553-AE92-71A35514BD97}" sibTransId="{F7219D90-93BC-447D-A0AC-9D0E739EA587}"/>
    <dgm:cxn modelId="{4E6EB01C-BED4-46F9-9E96-74CD0ED26D0F}" type="presParOf" srcId="{D2045273-C972-4CAC-939B-D7A1A82E973D}" destId="{55A398ED-4472-4079-BB9A-C36F64830B76}" srcOrd="0" destOrd="0" presId="urn:microsoft.com/office/officeart/2005/8/layout/chart3"/>
    <dgm:cxn modelId="{D0B04A0D-6A31-4C54-82D5-F876BD9D606A}" type="presParOf" srcId="{D2045273-C972-4CAC-939B-D7A1A82E973D}" destId="{EB7643E8-28D1-4AE6-AF8F-FADFD444CB05}" srcOrd="1" destOrd="0" presId="urn:microsoft.com/office/officeart/2005/8/layout/chart3"/>
    <dgm:cxn modelId="{A59D4491-9F3E-47AA-BFD7-C149EEF42341}" type="presParOf" srcId="{D2045273-C972-4CAC-939B-D7A1A82E973D}" destId="{0B983D21-86EC-4278-A5B3-AE556D180504}" srcOrd="2" destOrd="0" presId="urn:microsoft.com/office/officeart/2005/8/layout/chart3"/>
    <dgm:cxn modelId="{E220060F-3F6B-4039-B39D-B238A6CAE47D}" type="presParOf" srcId="{D2045273-C972-4CAC-939B-D7A1A82E973D}" destId="{EDF1F7E1-0523-4D30-B9A2-605D116E7D2B}" srcOrd="3" destOrd="0" presId="urn:microsoft.com/office/officeart/2005/8/layout/chart3"/>
    <dgm:cxn modelId="{EBE45574-422D-492A-8247-73C5ECA16AB8}" type="presParOf" srcId="{D2045273-C972-4CAC-939B-D7A1A82E973D}" destId="{34B3F5EF-201E-4E52-860D-93AAA63C3B6E}" srcOrd="4" destOrd="0" presId="urn:microsoft.com/office/officeart/2005/8/layout/chart3"/>
    <dgm:cxn modelId="{A04103AF-9AD0-4CAE-9B89-9EF6445411FC}" type="presParOf" srcId="{D2045273-C972-4CAC-939B-D7A1A82E973D}" destId="{026D0393-6543-4C19-BD07-E7A2BEE2FCDE}" srcOrd="5" destOrd="0" presId="urn:microsoft.com/office/officeart/2005/8/layout/chart3"/>
    <dgm:cxn modelId="{E66F7EE8-BC6E-4E50-B55D-916235AF2CDC}" type="presParOf" srcId="{D2045273-C972-4CAC-939B-D7A1A82E973D}" destId="{8B29CE55-E9E2-43F4-BB1A-4ACDAEA49B9B}" srcOrd="6" destOrd="0" presId="urn:microsoft.com/office/officeart/2005/8/layout/chart3"/>
    <dgm:cxn modelId="{BAADD3EA-3D8D-4A6D-8E90-CAE3B4391EC1}" type="presParOf" srcId="{D2045273-C972-4CAC-939B-D7A1A82E973D}" destId="{1CC4C60B-DED1-44A9-84B2-089D49F80702}" srcOrd="7" destOrd="0" presId="urn:microsoft.com/office/officeart/2005/8/layout/chart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26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00EBA891-8044-44D7-960D-CA9B5958C10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3BEBF3F-0B0E-49AF-B50C-B7587A943A1A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1DCCE7B-6D69-4553-AE92-71A35514BD97}" type="parTrans" cxnId="{88F398A0-FC21-49BB-A901-8EE81E77D828}">
      <dgm:prSet/>
      <dgm:spPr/>
      <dgm:t>
        <a:bodyPr/>
        <a:lstStyle/>
        <a:p>
          <a:endParaRPr lang="en-US"/>
        </a:p>
      </dgm:t>
    </dgm:pt>
    <dgm:pt modelId="{F7219D90-93BC-447D-A0AC-9D0E739EA587}" type="sibTrans" cxnId="{88F398A0-FC21-49BB-A901-8EE81E77D828}">
      <dgm:prSet/>
      <dgm:spPr/>
      <dgm:t>
        <a:bodyPr/>
        <a:lstStyle/>
        <a:p>
          <a:endParaRPr lang="en-US"/>
        </a:p>
      </dgm:t>
    </dgm:pt>
    <dgm:pt modelId="{B0E55C03-8F18-427E-81AA-02454F369F32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FF2E9EBF-E871-4C5B-A7E8-CB0C58426A3B}" type="parTrans" cxnId="{1D5B3B85-4429-418B-A7EE-691B10D5A4D7}">
      <dgm:prSet/>
      <dgm:spPr/>
      <dgm:t>
        <a:bodyPr/>
        <a:lstStyle/>
        <a:p>
          <a:endParaRPr lang="en-US"/>
        </a:p>
      </dgm:t>
    </dgm:pt>
    <dgm:pt modelId="{2B85D331-C4BA-4264-B87F-1E95EC974C46}" type="sibTrans" cxnId="{1D5B3B85-4429-418B-A7EE-691B10D5A4D7}">
      <dgm:prSet/>
      <dgm:spPr/>
      <dgm:t>
        <a:bodyPr/>
        <a:lstStyle/>
        <a:p>
          <a:endParaRPr lang="en-US"/>
        </a:p>
      </dgm:t>
    </dgm:pt>
    <dgm:pt modelId="{53C9A53B-968C-4953-BE90-31CF9BCFA0E4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0AA455A-AB8E-47F9-AA77-E9D258E7EBF7}" type="parTrans" cxnId="{45C1C108-6FD3-41BC-8FF4-A7F313E439A3}">
      <dgm:prSet/>
      <dgm:spPr/>
      <dgm:t>
        <a:bodyPr/>
        <a:lstStyle/>
        <a:p>
          <a:endParaRPr lang="en-US"/>
        </a:p>
      </dgm:t>
    </dgm:pt>
    <dgm:pt modelId="{C6F47DEB-7598-4530-9992-69C56AC58EF8}" type="sibTrans" cxnId="{45C1C108-6FD3-41BC-8FF4-A7F313E439A3}">
      <dgm:prSet/>
      <dgm:spPr/>
      <dgm:t>
        <a:bodyPr/>
        <a:lstStyle/>
        <a:p>
          <a:endParaRPr lang="en-US"/>
        </a:p>
      </dgm:t>
    </dgm:pt>
    <dgm:pt modelId="{31475AC6-686A-42FF-ACBD-B7F96D6DC410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8982A36B-7FAB-4F04-8441-4AF8D412A750}" type="parTrans" cxnId="{DD61FAD7-EF3D-424C-97A2-180AAC79833C}">
      <dgm:prSet/>
      <dgm:spPr/>
      <dgm:t>
        <a:bodyPr/>
        <a:lstStyle/>
        <a:p>
          <a:endParaRPr lang="en-US"/>
        </a:p>
      </dgm:t>
    </dgm:pt>
    <dgm:pt modelId="{07948899-95B7-45F1-92E2-B90BD4CDD09A}" type="sibTrans" cxnId="{DD61FAD7-EF3D-424C-97A2-180AAC79833C}">
      <dgm:prSet/>
      <dgm:spPr/>
      <dgm:t>
        <a:bodyPr/>
        <a:lstStyle/>
        <a:p>
          <a:endParaRPr lang="en-US"/>
        </a:p>
      </dgm:t>
    </dgm:pt>
    <dgm:pt modelId="{D2045273-C972-4CAC-939B-D7A1A82E973D}" type="pres">
      <dgm:prSet presAssocID="{00EBA891-8044-44D7-960D-CA9B5958C103}" presName="compositeShape" presStyleCnt="0">
        <dgm:presLayoutVars>
          <dgm:chMax val="7"/>
          <dgm:dir/>
          <dgm:resizeHandles val="exact"/>
        </dgm:presLayoutVars>
      </dgm:prSet>
      <dgm:spPr/>
    </dgm:pt>
    <dgm:pt modelId="{55A398ED-4472-4079-BB9A-C36F64830B76}" type="pres">
      <dgm:prSet presAssocID="{00EBA891-8044-44D7-960D-CA9B5958C103}" presName="wedge1" presStyleLbl="node1" presStyleIdx="0" presStyleCnt="4" custLinFactNeighborX="-4755" custLinFactNeighborY="3924"/>
      <dgm:spPr/>
      <dgm:t>
        <a:bodyPr/>
        <a:lstStyle/>
        <a:p>
          <a:endParaRPr lang="en-US"/>
        </a:p>
      </dgm:t>
    </dgm:pt>
    <dgm:pt modelId="{EB7643E8-28D1-4AE6-AF8F-FADFD444CB05}" type="pres">
      <dgm:prSet presAssocID="{00EBA891-8044-44D7-960D-CA9B5958C10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B983D21-86EC-4278-A5B3-AE556D180504}" type="pres">
      <dgm:prSet presAssocID="{00EBA891-8044-44D7-960D-CA9B5958C103}" presName="wedge2" presStyleLbl="node1" presStyleIdx="1" presStyleCnt="4"/>
      <dgm:spPr/>
      <dgm:t>
        <a:bodyPr/>
        <a:lstStyle/>
        <a:p>
          <a:endParaRPr lang="en-US"/>
        </a:p>
      </dgm:t>
    </dgm:pt>
    <dgm:pt modelId="{EDF1F7E1-0523-4D30-B9A2-605D116E7D2B}" type="pres">
      <dgm:prSet presAssocID="{00EBA891-8044-44D7-960D-CA9B5958C10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B3F5EF-201E-4E52-860D-93AAA63C3B6E}" type="pres">
      <dgm:prSet presAssocID="{00EBA891-8044-44D7-960D-CA9B5958C103}" presName="wedge3" presStyleLbl="node1" presStyleIdx="2" presStyleCnt="4"/>
      <dgm:spPr/>
      <dgm:t>
        <a:bodyPr/>
        <a:lstStyle/>
        <a:p>
          <a:endParaRPr lang="en-US"/>
        </a:p>
      </dgm:t>
    </dgm:pt>
    <dgm:pt modelId="{026D0393-6543-4C19-BD07-E7A2BEE2FCDE}" type="pres">
      <dgm:prSet presAssocID="{00EBA891-8044-44D7-960D-CA9B5958C10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B29CE55-E9E2-43F4-BB1A-4ACDAEA49B9B}" type="pres">
      <dgm:prSet presAssocID="{00EBA891-8044-44D7-960D-CA9B5958C103}" presName="wedge4" presStyleLbl="node1" presStyleIdx="3" presStyleCnt="4"/>
      <dgm:spPr/>
    </dgm:pt>
    <dgm:pt modelId="{1CC4C60B-DED1-44A9-84B2-089D49F80702}" type="pres">
      <dgm:prSet presAssocID="{00EBA891-8044-44D7-960D-CA9B5958C10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864D585-F432-4DD6-95BB-0374B271E5A3}" type="presOf" srcId="{53C9A53B-968C-4953-BE90-31CF9BCFA0E4}" destId="{1CC4C60B-DED1-44A9-84B2-089D49F80702}" srcOrd="1" destOrd="0" presId="urn:microsoft.com/office/officeart/2005/8/layout/chart3"/>
    <dgm:cxn modelId="{4B51DED2-9583-40A4-AEB9-9C8EC36A5B7C}" type="presOf" srcId="{B0E55C03-8F18-427E-81AA-02454F369F32}" destId="{0B983D21-86EC-4278-A5B3-AE556D180504}" srcOrd="0" destOrd="0" presId="urn:microsoft.com/office/officeart/2005/8/layout/chart3"/>
    <dgm:cxn modelId="{DB02F65F-7EA8-47B6-8C3E-BC375CD24DA1}" type="presOf" srcId="{B0E55C03-8F18-427E-81AA-02454F369F32}" destId="{EDF1F7E1-0523-4D30-B9A2-605D116E7D2B}" srcOrd="1" destOrd="0" presId="urn:microsoft.com/office/officeart/2005/8/layout/chart3"/>
    <dgm:cxn modelId="{F4C1437A-77CD-4CFC-8AE9-F069BF13508C}" type="presOf" srcId="{31475AC6-686A-42FF-ACBD-B7F96D6DC410}" destId="{34B3F5EF-201E-4E52-860D-93AAA63C3B6E}" srcOrd="0" destOrd="0" presId="urn:microsoft.com/office/officeart/2005/8/layout/chart3"/>
    <dgm:cxn modelId="{DD61FAD7-EF3D-424C-97A2-180AAC79833C}" srcId="{00EBA891-8044-44D7-960D-CA9B5958C103}" destId="{31475AC6-686A-42FF-ACBD-B7F96D6DC410}" srcOrd="2" destOrd="0" parTransId="{8982A36B-7FAB-4F04-8441-4AF8D412A750}" sibTransId="{07948899-95B7-45F1-92E2-B90BD4CDD09A}"/>
    <dgm:cxn modelId="{45C1C108-6FD3-41BC-8FF4-A7F313E439A3}" srcId="{00EBA891-8044-44D7-960D-CA9B5958C103}" destId="{53C9A53B-968C-4953-BE90-31CF9BCFA0E4}" srcOrd="3" destOrd="0" parTransId="{C0AA455A-AB8E-47F9-AA77-E9D258E7EBF7}" sibTransId="{C6F47DEB-7598-4530-9992-69C56AC58EF8}"/>
    <dgm:cxn modelId="{1D5B3B85-4429-418B-A7EE-691B10D5A4D7}" srcId="{00EBA891-8044-44D7-960D-CA9B5958C103}" destId="{B0E55C03-8F18-427E-81AA-02454F369F32}" srcOrd="1" destOrd="0" parTransId="{FF2E9EBF-E871-4C5B-A7E8-CB0C58426A3B}" sibTransId="{2B85D331-C4BA-4264-B87F-1E95EC974C46}"/>
    <dgm:cxn modelId="{12AA49E9-81A3-42FC-A103-E30DD556AB01}" type="presOf" srcId="{31475AC6-686A-42FF-ACBD-B7F96D6DC410}" destId="{026D0393-6543-4C19-BD07-E7A2BEE2FCDE}" srcOrd="1" destOrd="0" presId="urn:microsoft.com/office/officeart/2005/8/layout/chart3"/>
    <dgm:cxn modelId="{AB66195A-D3FF-4E30-B177-433A09086F50}" type="presOf" srcId="{00EBA891-8044-44D7-960D-CA9B5958C103}" destId="{D2045273-C972-4CAC-939B-D7A1A82E973D}" srcOrd="0" destOrd="0" presId="urn:microsoft.com/office/officeart/2005/8/layout/chart3"/>
    <dgm:cxn modelId="{CF105822-7442-4A6F-8016-03F11BC562FD}" type="presOf" srcId="{A3BEBF3F-0B0E-49AF-B50C-B7587A943A1A}" destId="{55A398ED-4472-4079-BB9A-C36F64830B76}" srcOrd="0" destOrd="0" presId="urn:microsoft.com/office/officeart/2005/8/layout/chart3"/>
    <dgm:cxn modelId="{5D6833A3-F14A-4C1D-807A-F20C031FAC10}" type="presOf" srcId="{53C9A53B-968C-4953-BE90-31CF9BCFA0E4}" destId="{8B29CE55-E9E2-43F4-BB1A-4ACDAEA49B9B}" srcOrd="0" destOrd="0" presId="urn:microsoft.com/office/officeart/2005/8/layout/chart3"/>
    <dgm:cxn modelId="{23ACA98C-0FA3-4134-9AA0-1A834C0F98A5}" type="presOf" srcId="{A3BEBF3F-0B0E-49AF-B50C-B7587A943A1A}" destId="{EB7643E8-28D1-4AE6-AF8F-FADFD444CB05}" srcOrd="1" destOrd="0" presId="urn:microsoft.com/office/officeart/2005/8/layout/chart3"/>
    <dgm:cxn modelId="{88F398A0-FC21-49BB-A901-8EE81E77D828}" srcId="{00EBA891-8044-44D7-960D-CA9B5958C103}" destId="{A3BEBF3F-0B0E-49AF-B50C-B7587A943A1A}" srcOrd="0" destOrd="0" parTransId="{C1DCCE7B-6D69-4553-AE92-71A35514BD97}" sibTransId="{F7219D90-93BC-447D-A0AC-9D0E739EA587}"/>
    <dgm:cxn modelId="{803616F1-2D8E-47DF-9A52-1D514F81A531}" type="presParOf" srcId="{D2045273-C972-4CAC-939B-D7A1A82E973D}" destId="{55A398ED-4472-4079-BB9A-C36F64830B76}" srcOrd="0" destOrd="0" presId="urn:microsoft.com/office/officeart/2005/8/layout/chart3"/>
    <dgm:cxn modelId="{DFA235EE-B92D-4EDB-B5E2-35D185334911}" type="presParOf" srcId="{D2045273-C972-4CAC-939B-D7A1A82E973D}" destId="{EB7643E8-28D1-4AE6-AF8F-FADFD444CB05}" srcOrd="1" destOrd="0" presId="urn:microsoft.com/office/officeart/2005/8/layout/chart3"/>
    <dgm:cxn modelId="{576C36A3-396A-4803-B2B2-76E31203695A}" type="presParOf" srcId="{D2045273-C972-4CAC-939B-D7A1A82E973D}" destId="{0B983D21-86EC-4278-A5B3-AE556D180504}" srcOrd="2" destOrd="0" presId="urn:microsoft.com/office/officeart/2005/8/layout/chart3"/>
    <dgm:cxn modelId="{50B9A67A-0BB2-4AA0-85B7-ABCEBF7F1A4E}" type="presParOf" srcId="{D2045273-C972-4CAC-939B-D7A1A82E973D}" destId="{EDF1F7E1-0523-4D30-B9A2-605D116E7D2B}" srcOrd="3" destOrd="0" presId="urn:microsoft.com/office/officeart/2005/8/layout/chart3"/>
    <dgm:cxn modelId="{0A3B16C4-9D56-44FF-920B-FB7E6B5D5C9F}" type="presParOf" srcId="{D2045273-C972-4CAC-939B-D7A1A82E973D}" destId="{34B3F5EF-201E-4E52-860D-93AAA63C3B6E}" srcOrd="4" destOrd="0" presId="urn:microsoft.com/office/officeart/2005/8/layout/chart3"/>
    <dgm:cxn modelId="{9437A26C-C16A-41AB-9D04-1F4CEFC684A5}" type="presParOf" srcId="{D2045273-C972-4CAC-939B-D7A1A82E973D}" destId="{026D0393-6543-4C19-BD07-E7A2BEE2FCDE}" srcOrd="5" destOrd="0" presId="urn:microsoft.com/office/officeart/2005/8/layout/chart3"/>
    <dgm:cxn modelId="{5FBDE844-6F3B-4AD2-BB36-5907BD98AF64}" type="presParOf" srcId="{D2045273-C972-4CAC-939B-D7A1A82E973D}" destId="{8B29CE55-E9E2-43F4-BB1A-4ACDAEA49B9B}" srcOrd="6" destOrd="0" presId="urn:microsoft.com/office/officeart/2005/8/layout/chart3"/>
    <dgm:cxn modelId="{6DD7D1C5-14DD-48C1-A2AD-67AA17487784}" type="presParOf" srcId="{D2045273-C972-4CAC-939B-D7A1A82E973D}" destId="{1CC4C60B-DED1-44A9-84B2-089D49F80702}" srcOrd="7" destOrd="0" presId="urn:microsoft.com/office/officeart/2005/8/layout/chart3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131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00EBA891-8044-44D7-960D-CA9B5958C10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3BEBF3F-0B0E-49AF-B50C-B7587A943A1A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1DCCE7B-6D69-4553-AE92-71A35514BD97}" type="parTrans" cxnId="{88F398A0-FC21-49BB-A901-8EE81E77D828}">
      <dgm:prSet/>
      <dgm:spPr/>
      <dgm:t>
        <a:bodyPr/>
        <a:lstStyle/>
        <a:p>
          <a:endParaRPr lang="en-US"/>
        </a:p>
      </dgm:t>
    </dgm:pt>
    <dgm:pt modelId="{F7219D90-93BC-447D-A0AC-9D0E739EA587}" type="sibTrans" cxnId="{88F398A0-FC21-49BB-A901-8EE81E77D828}">
      <dgm:prSet/>
      <dgm:spPr/>
      <dgm:t>
        <a:bodyPr/>
        <a:lstStyle/>
        <a:p>
          <a:endParaRPr lang="en-US"/>
        </a:p>
      </dgm:t>
    </dgm:pt>
    <dgm:pt modelId="{B0E55C03-8F18-427E-81AA-02454F369F32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FF2E9EBF-E871-4C5B-A7E8-CB0C58426A3B}" type="parTrans" cxnId="{1D5B3B85-4429-418B-A7EE-691B10D5A4D7}">
      <dgm:prSet/>
      <dgm:spPr/>
      <dgm:t>
        <a:bodyPr/>
        <a:lstStyle/>
        <a:p>
          <a:endParaRPr lang="en-US"/>
        </a:p>
      </dgm:t>
    </dgm:pt>
    <dgm:pt modelId="{2B85D331-C4BA-4264-B87F-1E95EC974C46}" type="sibTrans" cxnId="{1D5B3B85-4429-418B-A7EE-691B10D5A4D7}">
      <dgm:prSet/>
      <dgm:spPr/>
      <dgm:t>
        <a:bodyPr/>
        <a:lstStyle/>
        <a:p>
          <a:endParaRPr lang="en-US"/>
        </a:p>
      </dgm:t>
    </dgm:pt>
    <dgm:pt modelId="{53C9A53B-968C-4953-BE90-31CF9BCFA0E4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0AA455A-AB8E-47F9-AA77-E9D258E7EBF7}" type="parTrans" cxnId="{45C1C108-6FD3-41BC-8FF4-A7F313E439A3}">
      <dgm:prSet/>
      <dgm:spPr/>
      <dgm:t>
        <a:bodyPr/>
        <a:lstStyle/>
        <a:p>
          <a:endParaRPr lang="en-US"/>
        </a:p>
      </dgm:t>
    </dgm:pt>
    <dgm:pt modelId="{C6F47DEB-7598-4530-9992-69C56AC58EF8}" type="sibTrans" cxnId="{45C1C108-6FD3-41BC-8FF4-A7F313E439A3}">
      <dgm:prSet/>
      <dgm:spPr/>
      <dgm:t>
        <a:bodyPr/>
        <a:lstStyle/>
        <a:p>
          <a:endParaRPr lang="en-US"/>
        </a:p>
      </dgm:t>
    </dgm:pt>
    <dgm:pt modelId="{31475AC6-686A-42FF-ACBD-B7F96D6DC410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8982A36B-7FAB-4F04-8441-4AF8D412A750}" type="parTrans" cxnId="{DD61FAD7-EF3D-424C-97A2-180AAC79833C}">
      <dgm:prSet/>
      <dgm:spPr/>
      <dgm:t>
        <a:bodyPr/>
        <a:lstStyle/>
        <a:p>
          <a:endParaRPr lang="en-US"/>
        </a:p>
      </dgm:t>
    </dgm:pt>
    <dgm:pt modelId="{07948899-95B7-45F1-92E2-B90BD4CDD09A}" type="sibTrans" cxnId="{DD61FAD7-EF3D-424C-97A2-180AAC79833C}">
      <dgm:prSet/>
      <dgm:spPr/>
      <dgm:t>
        <a:bodyPr/>
        <a:lstStyle/>
        <a:p>
          <a:endParaRPr lang="en-US"/>
        </a:p>
      </dgm:t>
    </dgm:pt>
    <dgm:pt modelId="{D2045273-C972-4CAC-939B-D7A1A82E973D}" type="pres">
      <dgm:prSet presAssocID="{00EBA891-8044-44D7-960D-CA9B5958C103}" presName="compositeShape" presStyleCnt="0">
        <dgm:presLayoutVars>
          <dgm:chMax val="7"/>
          <dgm:dir/>
          <dgm:resizeHandles val="exact"/>
        </dgm:presLayoutVars>
      </dgm:prSet>
      <dgm:spPr/>
    </dgm:pt>
    <dgm:pt modelId="{55A398ED-4472-4079-BB9A-C36F64830B76}" type="pres">
      <dgm:prSet presAssocID="{00EBA891-8044-44D7-960D-CA9B5958C103}" presName="wedge1" presStyleLbl="node1" presStyleIdx="0" presStyleCnt="4" custLinFactNeighborX="-4755" custLinFactNeighborY="3924"/>
      <dgm:spPr/>
      <dgm:t>
        <a:bodyPr/>
        <a:lstStyle/>
        <a:p>
          <a:endParaRPr lang="en-US"/>
        </a:p>
      </dgm:t>
    </dgm:pt>
    <dgm:pt modelId="{EB7643E8-28D1-4AE6-AF8F-FADFD444CB05}" type="pres">
      <dgm:prSet presAssocID="{00EBA891-8044-44D7-960D-CA9B5958C10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B983D21-86EC-4278-A5B3-AE556D180504}" type="pres">
      <dgm:prSet presAssocID="{00EBA891-8044-44D7-960D-CA9B5958C103}" presName="wedge2" presStyleLbl="node1" presStyleIdx="1" presStyleCnt="4"/>
      <dgm:spPr/>
      <dgm:t>
        <a:bodyPr/>
        <a:lstStyle/>
        <a:p>
          <a:endParaRPr lang="en-US"/>
        </a:p>
      </dgm:t>
    </dgm:pt>
    <dgm:pt modelId="{EDF1F7E1-0523-4D30-B9A2-605D116E7D2B}" type="pres">
      <dgm:prSet presAssocID="{00EBA891-8044-44D7-960D-CA9B5958C10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B3F5EF-201E-4E52-860D-93AAA63C3B6E}" type="pres">
      <dgm:prSet presAssocID="{00EBA891-8044-44D7-960D-CA9B5958C103}" presName="wedge3" presStyleLbl="node1" presStyleIdx="2" presStyleCnt="4"/>
      <dgm:spPr/>
    </dgm:pt>
    <dgm:pt modelId="{026D0393-6543-4C19-BD07-E7A2BEE2FCDE}" type="pres">
      <dgm:prSet presAssocID="{00EBA891-8044-44D7-960D-CA9B5958C10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B29CE55-E9E2-43F4-BB1A-4ACDAEA49B9B}" type="pres">
      <dgm:prSet presAssocID="{00EBA891-8044-44D7-960D-CA9B5958C103}" presName="wedge4" presStyleLbl="node1" presStyleIdx="3" presStyleCnt="4"/>
      <dgm:spPr/>
    </dgm:pt>
    <dgm:pt modelId="{1CC4C60B-DED1-44A9-84B2-089D49F80702}" type="pres">
      <dgm:prSet presAssocID="{00EBA891-8044-44D7-960D-CA9B5958C10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544887A-A2A3-4B9D-AFEC-6D1220F0F06E}" type="presOf" srcId="{B0E55C03-8F18-427E-81AA-02454F369F32}" destId="{EDF1F7E1-0523-4D30-B9A2-605D116E7D2B}" srcOrd="1" destOrd="0" presId="urn:microsoft.com/office/officeart/2005/8/layout/chart3"/>
    <dgm:cxn modelId="{59DA1D4F-6A72-4C32-9FD2-DAA7814DA023}" type="presOf" srcId="{31475AC6-686A-42FF-ACBD-B7F96D6DC410}" destId="{026D0393-6543-4C19-BD07-E7A2BEE2FCDE}" srcOrd="1" destOrd="0" presId="urn:microsoft.com/office/officeart/2005/8/layout/chart3"/>
    <dgm:cxn modelId="{9A2A5379-836D-4479-ABCF-520E459381E3}" type="presOf" srcId="{00EBA891-8044-44D7-960D-CA9B5958C103}" destId="{D2045273-C972-4CAC-939B-D7A1A82E973D}" srcOrd="0" destOrd="0" presId="urn:microsoft.com/office/officeart/2005/8/layout/chart3"/>
    <dgm:cxn modelId="{B489FBC7-ACAC-47CD-9635-A7B850E80904}" type="presOf" srcId="{B0E55C03-8F18-427E-81AA-02454F369F32}" destId="{0B983D21-86EC-4278-A5B3-AE556D180504}" srcOrd="0" destOrd="0" presId="urn:microsoft.com/office/officeart/2005/8/layout/chart3"/>
    <dgm:cxn modelId="{DD61FAD7-EF3D-424C-97A2-180AAC79833C}" srcId="{00EBA891-8044-44D7-960D-CA9B5958C103}" destId="{31475AC6-686A-42FF-ACBD-B7F96D6DC410}" srcOrd="2" destOrd="0" parTransId="{8982A36B-7FAB-4F04-8441-4AF8D412A750}" sibTransId="{07948899-95B7-45F1-92E2-B90BD4CDD09A}"/>
    <dgm:cxn modelId="{45C1C108-6FD3-41BC-8FF4-A7F313E439A3}" srcId="{00EBA891-8044-44D7-960D-CA9B5958C103}" destId="{53C9A53B-968C-4953-BE90-31CF9BCFA0E4}" srcOrd="3" destOrd="0" parTransId="{C0AA455A-AB8E-47F9-AA77-E9D258E7EBF7}" sibTransId="{C6F47DEB-7598-4530-9992-69C56AC58EF8}"/>
    <dgm:cxn modelId="{1D5B3B85-4429-418B-A7EE-691B10D5A4D7}" srcId="{00EBA891-8044-44D7-960D-CA9B5958C103}" destId="{B0E55C03-8F18-427E-81AA-02454F369F32}" srcOrd="1" destOrd="0" parTransId="{FF2E9EBF-E871-4C5B-A7E8-CB0C58426A3B}" sibTransId="{2B85D331-C4BA-4264-B87F-1E95EC974C46}"/>
    <dgm:cxn modelId="{6C3416D2-8674-4A59-84C7-394968990966}" type="presOf" srcId="{53C9A53B-968C-4953-BE90-31CF9BCFA0E4}" destId="{1CC4C60B-DED1-44A9-84B2-089D49F80702}" srcOrd="1" destOrd="0" presId="urn:microsoft.com/office/officeart/2005/8/layout/chart3"/>
    <dgm:cxn modelId="{44D45599-FFDF-4BFF-80FF-35D9891C8F39}" type="presOf" srcId="{A3BEBF3F-0B0E-49AF-B50C-B7587A943A1A}" destId="{EB7643E8-28D1-4AE6-AF8F-FADFD444CB05}" srcOrd="1" destOrd="0" presId="urn:microsoft.com/office/officeart/2005/8/layout/chart3"/>
    <dgm:cxn modelId="{23E3EB88-3689-4BF3-B224-3FBB48643630}" type="presOf" srcId="{31475AC6-686A-42FF-ACBD-B7F96D6DC410}" destId="{34B3F5EF-201E-4E52-860D-93AAA63C3B6E}" srcOrd="0" destOrd="0" presId="urn:microsoft.com/office/officeart/2005/8/layout/chart3"/>
    <dgm:cxn modelId="{0656E344-132B-4BC6-A576-C216B28623B3}" type="presOf" srcId="{53C9A53B-968C-4953-BE90-31CF9BCFA0E4}" destId="{8B29CE55-E9E2-43F4-BB1A-4ACDAEA49B9B}" srcOrd="0" destOrd="0" presId="urn:microsoft.com/office/officeart/2005/8/layout/chart3"/>
    <dgm:cxn modelId="{88F398A0-FC21-49BB-A901-8EE81E77D828}" srcId="{00EBA891-8044-44D7-960D-CA9B5958C103}" destId="{A3BEBF3F-0B0E-49AF-B50C-B7587A943A1A}" srcOrd="0" destOrd="0" parTransId="{C1DCCE7B-6D69-4553-AE92-71A35514BD97}" sibTransId="{F7219D90-93BC-447D-A0AC-9D0E739EA587}"/>
    <dgm:cxn modelId="{9545F0EA-1243-49B8-997B-EAB43EFA434E}" type="presOf" srcId="{A3BEBF3F-0B0E-49AF-B50C-B7587A943A1A}" destId="{55A398ED-4472-4079-BB9A-C36F64830B76}" srcOrd="0" destOrd="0" presId="urn:microsoft.com/office/officeart/2005/8/layout/chart3"/>
    <dgm:cxn modelId="{932B0324-28B6-4F68-AD0F-38413C33913F}" type="presParOf" srcId="{D2045273-C972-4CAC-939B-D7A1A82E973D}" destId="{55A398ED-4472-4079-BB9A-C36F64830B76}" srcOrd="0" destOrd="0" presId="urn:microsoft.com/office/officeart/2005/8/layout/chart3"/>
    <dgm:cxn modelId="{1380696E-A52B-416C-BE57-FE5C8A3125B5}" type="presParOf" srcId="{D2045273-C972-4CAC-939B-D7A1A82E973D}" destId="{EB7643E8-28D1-4AE6-AF8F-FADFD444CB05}" srcOrd="1" destOrd="0" presId="urn:microsoft.com/office/officeart/2005/8/layout/chart3"/>
    <dgm:cxn modelId="{60102159-7C09-4C7B-B4A4-AA5A9FA8BA73}" type="presParOf" srcId="{D2045273-C972-4CAC-939B-D7A1A82E973D}" destId="{0B983D21-86EC-4278-A5B3-AE556D180504}" srcOrd="2" destOrd="0" presId="urn:microsoft.com/office/officeart/2005/8/layout/chart3"/>
    <dgm:cxn modelId="{9745B6AA-C453-4BEA-ADEA-CD2395242E38}" type="presParOf" srcId="{D2045273-C972-4CAC-939B-D7A1A82E973D}" destId="{EDF1F7E1-0523-4D30-B9A2-605D116E7D2B}" srcOrd="3" destOrd="0" presId="urn:microsoft.com/office/officeart/2005/8/layout/chart3"/>
    <dgm:cxn modelId="{0A2B7536-A453-4CC2-954E-DED39C2F8C61}" type="presParOf" srcId="{D2045273-C972-4CAC-939B-D7A1A82E973D}" destId="{34B3F5EF-201E-4E52-860D-93AAA63C3B6E}" srcOrd="4" destOrd="0" presId="urn:microsoft.com/office/officeart/2005/8/layout/chart3"/>
    <dgm:cxn modelId="{C451E29C-81CD-45F1-83F1-E6725215F59C}" type="presParOf" srcId="{D2045273-C972-4CAC-939B-D7A1A82E973D}" destId="{026D0393-6543-4C19-BD07-E7A2BEE2FCDE}" srcOrd="5" destOrd="0" presId="urn:microsoft.com/office/officeart/2005/8/layout/chart3"/>
    <dgm:cxn modelId="{0D545045-867D-4F41-B1FA-D0A201867FD0}" type="presParOf" srcId="{D2045273-C972-4CAC-939B-D7A1A82E973D}" destId="{8B29CE55-E9E2-43F4-BB1A-4ACDAEA49B9B}" srcOrd="6" destOrd="0" presId="urn:microsoft.com/office/officeart/2005/8/layout/chart3"/>
    <dgm:cxn modelId="{4A09ED98-5F2A-4661-B4A2-288B2EBDFF8A}" type="presParOf" srcId="{D2045273-C972-4CAC-939B-D7A1A82E973D}" destId="{1CC4C60B-DED1-44A9-84B2-089D49F80702}" srcOrd="7" destOrd="0" presId="urn:microsoft.com/office/officeart/2005/8/layout/chart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3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EBA891-8044-44D7-960D-CA9B5958C10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3BEBF3F-0B0E-49AF-B50C-B7587A943A1A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1DCCE7B-6D69-4553-AE92-71A35514BD97}" type="parTrans" cxnId="{88F398A0-FC21-49BB-A901-8EE81E77D828}">
      <dgm:prSet/>
      <dgm:spPr/>
      <dgm:t>
        <a:bodyPr/>
        <a:lstStyle/>
        <a:p>
          <a:endParaRPr lang="en-US"/>
        </a:p>
      </dgm:t>
    </dgm:pt>
    <dgm:pt modelId="{F7219D90-93BC-447D-A0AC-9D0E739EA587}" type="sibTrans" cxnId="{88F398A0-FC21-49BB-A901-8EE81E77D828}">
      <dgm:prSet/>
      <dgm:spPr/>
      <dgm:t>
        <a:bodyPr/>
        <a:lstStyle/>
        <a:p>
          <a:endParaRPr lang="en-US"/>
        </a:p>
      </dgm:t>
    </dgm:pt>
    <dgm:pt modelId="{B0E55C03-8F18-427E-81AA-02454F369F32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FF2E9EBF-E871-4C5B-A7E8-CB0C58426A3B}" type="parTrans" cxnId="{1D5B3B85-4429-418B-A7EE-691B10D5A4D7}">
      <dgm:prSet/>
      <dgm:spPr/>
      <dgm:t>
        <a:bodyPr/>
        <a:lstStyle/>
        <a:p>
          <a:endParaRPr lang="en-US"/>
        </a:p>
      </dgm:t>
    </dgm:pt>
    <dgm:pt modelId="{2B85D331-C4BA-4264-B87F-1E95EC974C46}" type="sibTrans" cxnId="{1D5B3B85-4429-418B-A7EE-691B10D5A4D7}">
      <dgm:prSet/>
      <dgm:spPr/>
      <dgm:t>
        <a:bodyPr/>
        <a:lstStyle/>
        <a:p>
          <a:endParaRPr lang="en-US"/>
        </a:p>
      </dgm:t>
    </dgm:pt>
    <dgm:pt modelId="{53C9A53B-968C-4953-BE90-31CF9BCFA0E4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0AA455A-AB8E-47F9-AA77-E9D258E7EBF7}" type="parTrans" cxnId="{45C1C108-6FD3-41BC-8FF4-A7F313E439A3}">
      <dgm:prSet/>
      <dgm:spPr/>
      <dgm:t>
        <a:bodyPr/>
        <a:lstStyle/>
        <a:p>
          <a:endParaRPr lang="en-US"/>
        </a:p>
      </dgm:t>
    </dgm:pt>
    <dgm:pt modelId="{C6F47DEB-7598-4530-9992-69C56AC58EF8}" type="sibTrans" cxnId="{45C1C108-6FD3-41BC-8FF4-A7F313E439A3}">
      <dgm:prSet/>
      <dgm:spPr/>
      <dgm:t>
        <a:bodyPr/>
        <a:lstStyle/>
        <a:p>
          <a:endParaRPr lang="en-US"/>
        </a:p>
      </dgm:t>
    </dgm:pt>
    <dgm:pt modelId="{31475AC6-686A-42FF-ACBD-B7F96D6DC410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8982A36B-7FAB-4F04-8441-4AF8D412A750}" type="parTrans" cxnId="{DD61FAD7-EF3D-424C-97A2-180AAC79833C}">
      <dgm:prSet/>
      <dgm:spPr/>
      <dgm:t>
        <a:bodyPr/>
        <a:lstStyle/>
        <a:p>
          <a:endParaRPr lang="en-US"/>
        </a:p>
      </dgm:t>
    </dgm:pt>
    <dgm:pt modelId="{07948899-95B7-45F1-92E2-B90BD4CDD09A}" type="sibTrans" cxnId="{DD61FAD7-EF3D-424C-97A2-180AAC79833C}">
      <dgm:prSet/>
      <dgm:spPr/>
      <dgm:t>
        <a:bodyPr/>
        <a:lstStyle/>
        <a:p>
          <a:endParaRPr lang="en-US"/>
        </a:p>
      </dgm:t>
    </dgm:pt>
    <dgm:pt modelId="{D2045273-C972-4CAC-939B-D7A1A82E973D}" type="pres">
      <dgm:prSet presAssocID="{00EBA891-8044-44D7-960D-CA9B5958C103}" presName="compositeShape" presStyleCnt="0">
        <dgm:presLayoutVars>
          <dgm:chMax val="7"/>
          <dgm:dir/>
          <dgm:resizeHandles val="exact"/>
        </dgm:presLayoutVars>
      </dgm:prSet>
      <dgm:spPr/>
    </dgm:pt>
    <dgm:pt modelId="{55A398ED-4472-4079-BB9A-C36F64830B76}" type="pres">
      <dgm:prSet presAssocID="{00EBA891-8044-44D7-960D-CA9B5958C103}" presName="wedge1" presStyleLbl="node1" presStyleIdx="0" presStyleCnt="4" custLinFactNeighborX="-4755" custLinFactNeighborY="3924"/>
      <dgm:spPr/>
      <dgm:t>
        <a:bodyPr/>
        <a:lstStyle/>
        <a:p>
          <a:endParaRPr lang="en-US"/>
        </a:p>
      </dgm:t>
    </dgm:pt>
    <dgm:pt modelId="{EB7643E8-28D1-4AE6-AF8F-FADFD444CB05}" type="pres">
      <dgm:prSet presAssocID="{00EBA891-8044-44D7-960D-CA9B5958C10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B983D21-86EC-4278-A5B3-AE556D180504}" type="pres">
      <dgm:prSet presAssocID="{00EBA891-8044-44D7-960D-CA9B5958C103}" presName="wedge2" presStyleLbl="node1" presStyleIdx="1" presStyleCnt="4"/>
      <dgm:spPr/>
      <dgm:t>
        <a:bodyPr/>
        <a:lstStyle/>
        <a:p>
          <a:endParaRPr lang="en-US"/>
        </a:p>
      </dgm:t>
    </dgm:pt>
    <dgm:pt modelId="{EDF1F7E1-0523-4D30-B9A2-605D116E7D2B}" type="pres">
      <dgm:prSet presAssocID="{00EBA891-8044-44D7-960D-CA9B5958C10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B3F5EF-201E-4E52-860D-93AAA63C3B6E}" type="pres">
      <dgm:prSet presAssocID="{00EBA891-8044-44D7-960D-CA9B5958C103}" presName="wedge3" presStyleLbl="node1" presStyleIdx="2" presStyleCnt="4"/>
      <dgm:spPr/>
      <dgm:t>
        <a:bodyPr/>
        <a:lstStyle/>
        <a:p>
          <a:endParaRPr lang="en-US"/>
        </a:p>
      </dgm:t>
    </dgm:pt>
    <dgm:pt modelId="{026D0393-6543-4C19-BD07-E7A2BEE2FCDE}" type="pres">
      <dgm:prSet presAssocID="{00EBA891-8044-44D7-960D-CA9B5958C10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B29CE55-E9E2-43F4-BB1A-4ACDAEA49B9B}" type="pres">
      <dgm:prSet presAssocID="{00EBA891-8044-44D7-960D-CA9B5958C103}" presName="wedge4" presStyleLbl="node1" presStyleIdx="3" presStyleCnt="4"/>
      <dgm:spPr/>
    </dgm:pt>
    <dgm:pt modelId="{1CC4C60B-DED1-44A9-84B2-089D49F80702}" type="pres">
      <dgm:prSet presAssocID="{00EBA891-8044-44D7-960D-CA9B5958C10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A788CCC-1DA3-4641-B6DB-FDD8F4A5BD9D}" type="presOf" srcId="{00EBA891-8044-44D7-960D-CA9B5958C103}" destId="{D2045273-C972-4CAC-939B-D7A1A82E973D}" srcOrd="0" destOrd="0" presId="urn:microsoft.com/office/officeart/2005/8/layout/chart3"/>
    <dgm:cxn modelId="{570E4A1C-7D5C-443A-BBE7-2503C54A31EE}" type="presOf" srcId="{A3BEBF3F-0B0E-49AF-B50C-B7587A943A1A}" destId="{55A398ED-4472-4079-BB9A-C36F64830B76}" srcOrd="0" destOrd="0" presId="urn:microsoft.com/office/officeart/2005/8/layout/chart3"/>
    <dgm:cxn modelId="{C32E4006-F562-42D9-A11E-50CAE7879AD3}" type="presOf" srcId="{53C9A53B-968C-4953-BE90-31CF9BCFA0E4}" destId="{8B29CE55-E9E2-43F4-BB1A-4ACDAEA49B9B}" srcOrd="0" destOrd="0" presId="urn:microsoft.com/office/officeart/2005/8/layout/chart3"/>
    <dgm:cxn modelId="{DD61FAD7-EF3D-424C-97A2-180AAC79833C}" srcId="{00EBA891-8044-44D7-960D-CA9B5958C103}" destId="{31475AC6-686A-42FF-ACBD-B7F96D6DC410}" srcOrd="2" destOrd="0" parTransId="{8982A36B-7FAB-4F04-8441-4AF8D412A750}" sibTransId="{07948899-95B7-45F1-92E2-B90BD4CDD09A}"/>
    <dgm:cxn modelId="{8F7B0909-44D5-4189-8C91-C77F5F3AA9DC}" type="presOf" srcId="{B0E55C03-8F18-427E-81AA-02454F369F32}" destId="{EDF1F7E1-0523-4D30-B9A2-605D116E7D2B}" srcOrd="1" destOrd="0" presId="urn:microsoft.com/office/officeart/2005/8/layout/chart3"/>
    <dgm:cxn modelId="{D5B7FBEA-DEA8-4981-8219-20A4FB0F0D43}" type="presOf" srcId="{53C9A53B-968C-4953-BE90-31CF9BCFA0E4}" destId="{1CC4C60B-DED1-44A9-84B2-089D49F80702}" srcOrd="1" destOrd="0" presId="urn:microsoft.com/office/officeart/2005/8/layout/chart3"/>
    <dgm:cxn modelId="{35AFF9CC-0416-4C71-B061-F19DB8703376}" type="presOf" srcId="{B0E55C03-8F18-427E-81AA-02454F369F32}" destId="{0B983D21-86EC-4278-A5B3-AE556D180504}" srcOrd="0" destOrd="0" presId="urn:microsoft.com/office/officeart/2005/8/layout/chart3"/>
    <dgm:cxn modelId="{37AF442B-0A09-4012-8B7D-46EA8042893A}" type="presOf" srcId="{A3BEBF3F-0B0E-49AF-B50C-B7587A943A1A}" destId="{EB7643E8-28D1-4AE6-AF8F-FADFD444CB05}" srcOrd="1" destOrd="0" presId="urn:microsoft.com/office/officeart/2005/8/layout/chart3"/>
    <dgm:cxn modelId="{88F398A0-FC21-49BB-A901-8EE81E77D828}" srcId="{00EBA891-8044-44D7-960D-CA9B5958C103}" destId="{A3BEBF3F-0B0E-49AF-B50C-B7587A943A1A}" srcOrd="0" destOrd="0" parTransId="{C1DCCE7B-6D69-4553-AE92-71A35514BD97}" sibTransId="{F7219D90-93BC-447D-A0AC-9D0E739EA587}"/>
    <dgm:cxn modelId="{799F6157-FE07-40C4-B276-C04E8E28379A}" type="presOf" srcId="{31475AC6-686A-42FF-ACBD-B7F96D6DC410}" destId="{026D0393-6543-4C19-BD07-E7A2BEE2FCDE}" srcOrd="1" destOrd="0" presId="urn:microsoft.com/office/officeart/2005/8/layout/chart3"/>
    <dgm:cxn modelId="{1D5B3B85-4429-418B-A7EE-691B10D5A4D7}" srcId="{00EBA891-8044-44D7-960D-CA9B5958C103}" destId="{B0E55C03-8F18-427E-81AA-02454F369F32}" srcOrd="1" destOrd="0" parTransId="{FF2E9EBF-E871-4C5B-A7E8-CB0C58426A3B}" sibTransId="{2B85D331-C4BA-4264-B87F-1E95EC974C46}"/>
    <dgm:cxn modelId="{A228D5BA-5EAB-424A-AF29-9C66F7A45A94}" type="presOf" srcId="{31475AC6-686A-42FF-ACBD-B7F96D6DC410}" destId="{34B3F5EF-201E-4E52-860D-93AAA63C3B6E}" srcOrd="0" destOrd="0" presId="urn:microsoft.com/office/officeart/2005/8/layout/chart3"/>
    <dgm:cxn modelId="{45C1C108-6FD3-41BC-8FF4-A7F313E439A3}" srcId="{00EBA891-8044-44D7-960D-CA9B5958C103}" destId="{53C9A53B-968C-4953-BE90-31CF9BCFA0E4}" srcOrd="3" destOrd="0" parTransId="{C0AA455A-AB8E-47F9-AA77-E9D258E7EBF7}" sibTransId="{C6F47DEB-7598-4530-9992-69C56AC58EF8}"/>
    <dgm:cxn modelId="{8862934F-F2D9-4117-B2D3-61E75786AF2C}" type="presParOf" srcId="{D2045273-C972-4CAC-939B-D7A1A82E973D}" destId="{55A398ED-4472-4079-BB9A-C36F64830B76}" srcOrd="0" destOrd="0" presId="urn:microsoft.com/office/officeart/2005/8/layout/chart3"/>
    <dgm:cxn modelId="{A1101760-793A-460F-95A3-41C50B1F90EA}" type="presParOf" srcId="{D2045273-C972-4CAC-939B-D7A1A82E973D}" destId="{EB7643E8-28D1-4AE6-AF8F-FADFD444CB05}" srcOrd="1" destOrd="0" presId="urn:microsoft.com/office/officeart/2005/8/layout/chart3"/>
    <dgm:cxn modelId="{C70160DC-E102-4597-A5D9-730D915F8F71}" type="presParOf" srcId="{D2045273-C972-4CAC-939B-D7A1A82E973D}" destId="{0B983D21-86EC-4278-A5B3-AE556D180504}" srcOrd="2" destOrd="0" presId="urn:microsoft.com/office/officeart/2005/8/layout/chart3"/>
    <dgm:cxn modelId="{E75FBC76-13F4-4662-9C6A-EBD3F4D20467}" type="presParOf" srcId="{D2045273-C972-4CAC-939B-D7A1A82E973D}" destId="{EDF1F7E1-0523-4D30-B9A2-605D116E7D2B}" srcOrd="3" destOrd="0" presId="urn:microsoft.com/office/officeart/2005/8/layout/chart3"/>
    <dgm:cxn modelId="{FC01C97D-6B30-440D-A065-E9E68C6DBE8C}" type="presParOf" srcId="{D2045273-C972-4CAC-939B-D7A1A82E973D}" destId="{34B3F5EF-201E-4E52-860D-93AAA63C3B6E}" srcOrd="4" destOrd="0" presId="urn:microsoft.com/office/officeart/2005/8/layout/chart3"/>
    <dgm:cxn modelId="{2C434BD1-6B5C-43F6-8A01-5BF27BB42DCC}" type="presParOf" srcId="{D2045273-C972-4CAC-939B-D7A1A82E973D}" destId="{026D0393-6543-4C19-BD07-E7A2BEE2FCDE}" srcOrd="5" destOrd="0" presId="urn:microsoft.com/office/officeart/2005/8/layout/chart3"/>
    <dgm:cxn modelId="{64AFEC9D-9385-4B5D-8877-342B440A9A4A}" type="presParOf" srcId="{D2045273-C972-4CAC-939B-D7A1A82E973D}" destId="{8B29CE55-E9E2-43F4-BB1A-4ACDAEA49B9B}" srcOrd="6" destOrd="0" presId="urn:microsoft.com/office/officeart/2005/8/layout/chart3"/>
    <dgm:cxn modelId="{77652F64-5EFB-4D54-B020-E9524FB1D508}" type="presParOf" srcId="{D2045273-C972-4CAC-939B-D7A1A82E973D}" destId="{1CC4C60B-DED1-44A9-84B2-089D49F80702}" srcOrd="7" destOrd="0" presId="urn:microsoft.com/office/officeart/2005/8/layout/chart3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0EBA891-8044-44D7-960D-CA9B5958C10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3BEBF3F-0B0E-49AF-B50C-B7587A943A1A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1DCCE7B-6D69-4553-AE92-71A35514BD97}" type="parTrans" cxnId="{88F398A0-FC21-49BB-A901-8EE81E77D828}">
      <dgm:prSet/>
      <dgm:spPr/>
      <dgm:t>
        <a:bodyPr/>
        <a:lstStyle/>
        <a:p>
          <a:endParaRPr lang="en-US"/>
        </a:p>
      </dgm:t>
    </dgm:pt>
    <dgm:pt modelId="{F7219D90-93BC-447D-A0AC-9D0E739EA587}" type="sibTrans" cxnId="{88F398A0-FC21-49BB-A901-8EE81E77D828}">
      <dgm:prSet/>
      <dgm:spPr/>
      <dgm:t>
        <a:bodyPr/>
        <a:lstStyle/>
        <a:p>
          <a:endParaRPr lang="en-US"/>
        </a:p>
      </dgm:t>
    </dgm:pt>
    <dgm:pt modelId="{B0E55C03-8F18-427E-81AA-02454F369F32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FF2E9EBF-E871-4C5B-A7E8-CB0C58426A3B}" type="parTrans" cxnId="{1D5B3B85-4429-418B-A7EE-691B10D5A4D7}">
      <dgm:prSet/>
      <dgm:spPr/>
      <dgm:t>
        <a:bodyPr/>
        <a:lstStyle/>
        <a:p>
          <a:endParaRPr lang="en-US"/>
        </a:p>
      </dgm:t>
    </dgm:pt>
    <dgm:pt modelId="{2B85D331-C4BA-4264-B87F-1E95EC974C46}" type="sibTrans" cxnId="{1D5B3B85-4429-418B-A7EE-691B10D5A4D7}">
      <dgm:prSet/>
      <dgm:spPr/>
      <dgm:t>
        <a:bodyPr/>
        <a:lstStyle/>
        <a:p>
          <a:endParaRPr lang="en-US"/>
        </a:p>
      </dgm:t>
    </dgm:pt>
    <dgm:pt modelId="{53C9A53B-968C-4953-BE90-31CF9BCFA0E4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0AA455A-AB8E-47F9-AA77-E9D258E7EBF7}" type="parTrans" cxnId="{45C1C108-6FD3-41BC-8FF4-A7F313E439A3}">
      <dgm:prSet/>
      <dgm:spPr/>
      <dgm:t>
        <a:bodyPr/>
        <a:lstStyle/>
        <a:p>
          <a:endParaRPr lang="en-US"/>
        </a:p>
      </dgm:t>
    </dgm:pt>
    <dgm:pt modelId="{C6F47DEB-7598-4530-9992-69C56AC58EF8}" type="sibTrans" cxnId="{45C1C108-6FD3-41BC-8FF4-A7F313E439A3}">
      <dgm:prSet/>
      <dgm:spPr/>
      <dgm:t>
        <a:bodyPr/>
        <a:lstStyle/>
        <a:p>
          <a:endParaRPr lang="en-US"/>
        </a:p>
      </dgm:t>
    </dgm:pt>
    <dgm:pt modelId="{31475AC6-686A-42FF-ACBD-B7F96D6DC410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8982A36B-7FAB-4F04-8441-4AF8D412A750}" type="parTrans" cxnId="{DD61FAD7-EF3D-424C-97A2-180AAC79833C}">
      <dgm:prSet/>
      <dgm:spPr/>
      <dgm:t>
        <a:bodyPr/>
        <a:lstStyle/>
        <a:p>
          <a:endParaRPr lang="en-US"/>
        </a:p>
      </dgm:t>
    </dgm:pt>
    <dgm:pt modelId="{07948899-95B7-45F1-92E2-B90BD4CDD09A}" type="sibTrans" cxnId="{DD61FAD7-EF3D-424C-97A2-180AAC79833C}">
      <dgm:prSet/>
      <dgm:spPr/>
      <dgm:t>
        <a:bodyPr/>
        <a:lstStyle/>
        <a:p>
          <a:endParaRPr lang="en-US"/>
        </a:p>
      </dgm:t>
    </dgm:pt>
    <dgm:pt modelId="{D2045273-C972-4CAC-939B-D7A1A82E973D}" type="pres">
      <dgm:prSet presAssocID="{00EBA891-8044-44D7-960D-CA9B5958C103}" presName="compositeShape" presStyleCnt="0">
        <dgm:presLayoutVars>
          <dgm:chMax val="7"/>
          <dgm:dir/>
          <dgm:resizeHandles val="exact"/>
        </dgm:presLayoutVars>
      </dgm:prSet>
      <dgm:spPr/>
    </dgm:pt>
    <dgm:pt modelId="{55A398ED-4472-4079-BB9A-C36F64830B76}" type="pres">
      <dgm:prSet presAssocID="{00EBA891-8044-44D7-960D-CA9B5958C103}" presName="wedge1" presStyleLbl="node1" presStyleIdx="0" presStyleCnt="4" custLinFactNeighborX="-4755" custLinFactNeighborY="3924"/>
      <dgm:spPr/>
      <dgm:t>
        <a:bodyPr/>
        <a:lstStyle/>
        <a:p>
          <a:endParaRPr lang="en-US"/>
        </a:p>
      </dgm:t>
    </dgm:pt>
    <dgm:pt modelId="{EB7643E8-28D1-4AE6-AF8F-FADFD444CB05}" type="pres">
      <dgm:prSet presAssocID="{00EBA891-8044-44D7-960D-CA9B5958C10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B983D21-86EC-4278-A5B3-AE556D180504}" type="pres">
      <dgm:prSet presAssocID="{00EBA891-8044-44D7-960D-CA9B5958C103}" presName="wedge2" presStyleLbl="node1" presStyleIdx="1" presStyleCnt="4"/>
      <dgm:spPr/>
      <dgm:t>
        <a:bodyPr/>
        <a:lstStyle/>
        <a:p>
          <a:endParaRPr lang="en-US"/>
        </a:p>
      </dgm:t>
    </dgm:pt>
    <dgm:pt modelId="{EDF1F7E1-0523-4D30-B9A2-605D116E7D2B}" type="pres">
      <dgm:prSet presAssocID="{00EBA891-8044-44D7-960D-CA9B5958C10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B3F5EF-201E-4E52-860D-93AAA63C3B6E}" type="pres">
      <dgm:prSet presAssocID="{00EBA891-8044-44D7-960D-CA9B5958C103}" presName="wedge3" presStyleLbl="node1" presStyleIdx="2" presStyleCnt="4"/>
      <dgm:spPr/>
      <dgm:t>
        <a:bodyPr/>
        <a:lstStyle/>
        <a:p>
          <a:endParaRPr lang="en-US"/>
        </a:p>
      </dgm:t>
    </dgm:pt>
    <dgm:pt modelId="{026D0393-6543-4C19-BD07-E7A2BEE2FCDE}" type="pres">
      <dgm:prSet presAssocID="{00EBA891-8044-44D7-960D-CA9B5958C10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B29CE55-E9E2-43F4-BB1A-4ACDAEA49B9B}" type="pres">
      <dgm:prSet presAssocID="{00EBA891-8044-44D7-960D-CA9B5958C103}" presName="wedge4" presStyleLbl="node1" presStyleIdx="3" presStyleCnt="4"/>
      <dgm:spPr/>
    </dgm:pt>
    <dgm:pt modelId="{1CC4C60B-DED1-44A9-84B2-089D49F80702}" type="pres">
      <dgm:prSet presAssocID="{00EBA891-8044-44D7-960D-CA9B5958C10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4FED1EF-956C-4006-95BB-70DACE2201ED}" type="presOf" srcId="{53C9A53B-968C-4953-BE90-31CF9BCFA0E4}" destId="{8B29CE55-E9E2-43F4-BB1A-4ACDAEA49B9B}" srcOrd="0" destOrd="0" presId="urn:microsoft.com/office/officeart/2005/8/layout/chart3"/>
    <dgm:cxn modelId="{C0B8A997-E0A2-4AA7-BEC8-B7F1B9B7AC84}" type="presOf" srcId="{31475AC6-686A-42FF-ACBD-B7F96D6DC410}" destId="{026D0393-6543-4C19-BD07-E7A2BEE2FCDE}" srcOrd="1" destOrd="0" presId="urn:microsoft.com/office/officeart/2005/8/layout/chart3"/>
    <dgm:cxn modelId="{DD61FAD7-EF3D-424C-97A2-180AAC79833C}" srcId="{00EBA891-8044-44D7-960D-CA9B5958C103}" destId="{31475AC6-686A-42FF-ACBD-B7F96D6DC410}" srcOrd="2" destOrd="0" parTransId="{8982A36B-7FAB-4F04-8441-4AF8D412A750}" sibTransId="{07948899-95B7-45F1-92E2-B90BD4CDD09A}"/>
    <dgm:cxn modelId="{45C1C108-6FD3-41BC-8FF4-A7F313E439A3}" srcId="{00EBA891-8044-44D7-960D-CA9B5958C103}" destId="{53C9A53B-968C-4953-BE90-31CF9BCFA0E4}" srcOrd="3" destOrd="0" parTransId="{C0AA455A-AB8E-47F9-AA77-E9D258E7EBF7}" sibTransId="{C6F47DEB-7598-4530-9992-69C56AC58EF8}"/>
    <dgm:cxn modelId="{0EE45F5C-6655-4AC7-9BF1-88F0E5C4BC0F}" type="presOf" srcId="{53C9A53B-968C-4953-BE90-31CF9BCFA0E4}" destId="{1CC4C60B-DED1-44A9-84B2-089D49F80702}" srcOrd="1" destOrd="0" presId="urn:microsoft.com/office/officeart/2005/8/layout/chart3"/>
    <dgm:cxn modelId="{AD22290C-D51A-4E2B-8273-70CB08915EDA}" type="presOf" srcId="{B0E55C03-8F18-427E-81AA-02454F369F32}" destId="{EDF1F7E1-0523-4D30-B9A2-605D116E7D2B}" srcOrd="1" destOrd="0" presId="urn:microsoft.com/office/officeart/2005/8/layout/chart3"/>
    <dgm:cxn modelId="{1D5B3B85-4429-418B-A7EE-691B10D5A4D7}" srcId="{00EBA891-8044-44D7-960D-CA9B5958C103}" destId="{B0E55C03-8F18-427E-81AA-02454F369F32}" srcOrd="1" destOrd="0" parTransId="{FF2E9EBF-E871-4C5B-A7E8-CB0C58426A3B}" sibTransId="{2B85D331-C4BA-4264-B87F-1E95EC974C46}"/>
    <dgm:cxn modelId="{B95B7581-5EC0-4AA8-8F6E-6F87E6735C6C}" type="presOf" srcId="{B0E55C03-8F18-427E-81AA-02454F369F32}" destId="{0B983D21-86EC-4278-A5B3-AE556D180504}" srcOrd="0" destOrd="0" presId="urn:microsoft.com/office/officeart/2005/8/layout/chart3"/>
    <dgm:cxn modelId="{98F7697F-2913-4571-9993-CAD30A0758AC}" type="presOf" srcId="{A3BEBF3F-0B0E-49AF-B50C-B7587A943A1A}" destId="{55A398ED-4472-4079-BB9A-C36F64830B76}" srcOrd="0" destOrd="0" presId="urn:microsoft.com/office/officeart/2005/8/layout/chart3"/>
    <dgm:cxn modelId="{8964639B-EBE8-4211-BB4D-DD4FCFE92750}" type="presOf" srcId="{A3BEBF3F-0B0E-49AF-B50C-B7587A943A1A}" destId="{EB7643E8-28D1-4AE6-AF8F-FADFD444CB05}" srcOrd="1" destOrd="0" presId="urn:microsoft.com/office/officeart/2005/8/layout/chart3"/>
    <dgm:cxn modelId="{FD3BC397-CAF7-4A1D-A712-04C91E3FBF13}" type="presOf" srcId="{31475AC6-686A-42FF-ACBD-B7F96D6DC410}" destId="{34B3F5EF-201E-4E52-860D-93AAA63C3B6E}" srcOrd="0" destOrd="0" presId="urn:microsoft.com/office/officeart/2005/8/layout/chart3"/>
    <dgm:cxn modelId="{FAB20381-C13F-4611-838D-5CCC7DE0D39B}" type="presOf" srcId="{00EBA891-8044-44D7-960D-CA9B5958C103}" destId="{D2045273-C972-4CAC-939B-D7A1A82E973D}" srcOrd="0" destOrd="0" presId="urn:microsoft.com/office/officeart/2005/8/layout/chart3"/>
    <dgm:cxn modelId="{88F398A0-FC21-49BB-A901-8EE81E77D828}" srcId="{00EBA891-8044-44D7-960D-CA9B5958C103}" destId="{A3BEBF3F-0B0E-49AF-B50C-B7587A943A1A}" srcOrd="0" destOrd="0" parTransId="{C1DCCE7B-6D69-4553-AE92-71A35514BD97}" sibTransId="{F7219D90-93BC-447D-A0AC-9D0E739EA587}"/>
    <dgm:cxn modelId="{F7EEF97D-0957-435D-9F9A-C2F7449CC5E8}" type="presParOf" srcId="{D2045273-C972-4CAC-939B-D7A1A82E973D}" destId="{55A398ED-4472-4079-BB9A-C36F64830B76}" srcOrd="0" destOrd="0" presId="urn:microsoft.com/office/officeart/2005/8/layout/chart3"/>
    <dgm:cxn modelId="{28930ED3-A789-41EB-831B-4DE1887329DE}" type="presParOf" srcId="{D2045273-C972-4CAC-939B-D7A1A82E973D}" destId="{EB7643E8-28D1-4AE6-AF8F-FADFD444CB05}" srcOrd="1" destOrd="0" presId="urn:microsoft.com/office/officeart/2005/8/layout/chart3"/>
    <dgm:cxn modelId="{77692C68-592F-4053-87EF-4EBCB870BF84}" type="presParOf" srcId="{D2045273-C972-4CAC-939B-D7A1A82E973D}" destId="{0B983D21-86EC-4278-A5B3-AE556D180504}" srcOrd="2" destOrd="0" presId="urn:microsoft.com/office/officeart/2005/8/layout/chart3"/>
    <dgm:cxn modelId="{544BBDA4-548A-48E7-B9A5-9F764A282E36}" type="presParOf" srcId="{D2045273-C972-4CAC-939B-D7A1A82E973D}" destId="{EDF1F7E1-0523-4D30-B9A2-605D116E7D2B}" srcOrd="3" destOrd="0" presId="urn:microsoft.com/office/officeart/2005/8/layout/chart3"/>
    <dgm:cxn modelId="{8642DDF5-F7A0-4D14-8382-80919E0F2B22}" type="presParOf" srcId="{D2045273-C972-4CAC-939B-D7A1A82E973D}" destId="{34B3F5EF-201E-4E52-860D-93AAA63C3B6E}" srcOrd="4" destOrd="0" presId="urn:microsoft.com/office/officeart/2005/8/layout/chart3"/>
    <dgm:cxn modelId="{C7CF3D84-A688-4644-94AA-FF6918C09785}" type="presParOf" srcId="{D2045273-C972-4CAC-939B-D7A1A82E973D}" destId="{026D0393-6543-4C19-BD07-E7A2BEE2FCDE}" srcOrd="5" destOrd="0" presId="urn:microsoft.com/office/officeart/2005/8/layout/chart3"/>
    <dgm:cxn modelId="{E3DDB23D-39D6-41A4-A6C1-FD13E49A0626}" type="presParOf" srcId="{D2045273-C972-4CAC-939B-D7A1A82E973D}" destId="{8B29CE55-E9E2-43F4-BB1A-4ACDAEA49B9B}" srcOrd="6" destOrd="0" presId="urn:microsoft.com/office/officeart/2005/8/layout/chart3"/>
    <dgm:cxn modelId="{4E36A14D-519D-4755-96CF-10DB175686E8}" type="presParOf" srcId="{D2045273-C972-4CAC-939B-D7A1A82E973D}" destId="{1CC4C60B-DED1-44A9-84B2-089D49F80702}" srcOrd="7" destOrd="0" presId="urn:microsoft.com/office/officeart/2005/8/layout/chart3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0EBA891-8044-44D7-960D-CA9B5958C10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3BEBF3F-0B0E-49AF-B50C-B7587A943A1A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1DCCE7B-6D69-4553-AE92-71A35514BD97}" type="parTrans" cxnId="{88F398A0-FC21-49BB-A901-8EE81E77D828}">
      <dgm:prSet/>
      <dgm:spPr/>
      <dgm:t>
        <a:bodyPr/>
        <a:lstStyle/>
        <a:p>
          <a:endParaRPr lang="en-US"/>
        </a:p>
      </dgm:t>
    </dgm:pt>
    <dgm:pt modelId="{F7219D90-93BC-447D-A0AC-9D0E739EA587}" type="sibTrans" cxnId="{88F398A0-FC21-49BB-A901-8EE81E77D828}">
      <dgm:prSet/>
      <dgm:spPr/>
      <dgm:t>
        <a:bodyPr/>
        <a:lstStyle/>
        <a:p>
          <a:endParaRPr lang="en-US"/>
        </a:p>
      </dgm:t>
    </dgm:pt>
    <dgm:pt modelId="{B0E55C03-8F18-427E-81AA-02454F369F32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FF2E9EBF-E871-4C5B-A7E8-CB0C58426A3B}" type="parTrans" cxnId="{1D5B3B85-4429-418B-A7EE-691B10D5A4D7}">
      <dgm:prSet/>
      <dgm:spPr/>
      <dgm:t>
        <a:bodyPr/>
        <a:lstStyle/>
        <a:p>
          <a:endParaRPr lang="en-US"/>
        </a:p>
      </dgm:t>
    </dgm:pt>
    <dgm:pt modelId="{2B85D331-C4BA-4264-B87F-1E95EC974C46}" type="sibTrans" cxnId="{1D5B3B85-4429-418B-A7EE-691B10D5A4D7}">
      <dgm:prSet/>
      <dgm:spPr/>
      <dgm:t>
        <a:bodyPr/>
        <a:lstStyle/>
        <a:p>
          <a:endParaRPr lang="en-US"/>
        </a:p>
      </dgm:t>
    </dgm:pt>
    <dgm:pt modelId="{53C9A53B-968C-4953-BE90-31CF9BCFA0E4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0AA455A-AB8E-47F9-AA77-E9D258E7EBF7}" type="parTrans" cxnId="{45C1C108-6FD3-41BC-8FF4-A7F313E439A3}">
      <dgm:prSet/>
      <dgm:spPr/>
      <dgm:t>
        <a:bodyPr/>
        <a:lstStyle/>
        <a:p>
          <a:endParaRPr lang="en-US"/>
        </a:p>
      </dgm:t>
    </dgm:pt>
    <dgm:pt modelId="{C6F47DEB-7598-4530-9992-69C56AC58EF8}" type="sibTrans" cxnId="{45C1C108-6FD3-41BC-8FF4-A7F313E439A3}">
      <dgm:prSet/>
      <dgm:spPr/>
      <dgm:t>
        <a:bodyPr/>
        <a:lstStyle/>
        <a:p>
          <a:endParaRPr lang="en-US"/>
        </a:p>
      </dgm:t>
    </dgm:pt>
    <dgm:pt modelId="{31475AC6-686A-42FF-ACBD-B7F96D6DC410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8982A36B-7FAB-4F04-8441-4AF8D412A750}" type="parTrans" cxnId="{DD61FAD7-EF3D-424C-97A2-180AAC79833C}">
      <dgm:prSet/>
      <dgm:spPr/>
      <dgm:t>
        <a:bodyPr/>
        <a:lstStyle/>
        <a:p>
          <a:endParaRPr lang="en-US"/>
        </a:p>
      </dgm:t>
    </dgm:pt>
    <dgm:pt modelId="{07948899-95B7-45F1-92E2-B90BD4CDD09A}" type="sibTrans" cxnId="{DD61FAD7-EF3D-424C-97A2-180AAC79833C}">
      <dgm:prSet/>
      <dgm:spPr/>
      <dgm:t>
        <a:bodyPr/>
        <a:lstStyle/>
        <a:p>
          <a:endParaRPr lang="en-US"/>
        </a:p>
      </dgm:t>
    </dgm:pt>
    <dgm:pt modelId="{D2045273-C972-4CAC-939B-D7A1A82E973D}" type="pres">
      <dgm:prSet presAssocID="{00EBA891-8044-44D7-960D-CA9B5958C103}" presName="compositeShape" presStyleCnt="0">
        <dgm:presLayoutVars>
          <dgm:chMax val="7"/>
          <dgm:dir/>
          <dgm:resizeHandles val="exact"/>
        </dgm:presLayoutVars>
      </dgm:prSet>
      <dgm:spPr/>
    </dgm:pt>
    <dgm:pt modelId="{55A398ED-4472-4079-BB9A-C36F64830B76}" type="pres">
      <dgm:prSet presAssocID="{00EBA891-8044-44D7-960D-CA9B5958C103}" presName="wedge1" presStyleLbl="node1" presStyleIdx="0" presStyleCnt="4" custLinFactNeighborX="-4755" custLinFactNeighborY="3924"/>
      <dgm:spPr/>
      <dgm:t>
        <a:bodyPr/>
        <a:lstStyle/>
        <a:p>
          <a:endParaRPr lang="en-US"/>
        </a:p>
      </dgm:t>
    </dgm:pt>
    <dgm:pt modelId="{EB7643E8-28D1-4AE6-AF8F-FADFD444CB05}" type="pres">
      <dgm:prSet presAssocID="{00EBA891-8044-44D7-960D-CA9B5958C10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B983D21-86EC-4278-A5B3-AE556D180504}" type="pres">
      <dgm:prSet presAssocID="{00EBA891-8044-44D7-960D-CA9B5958C103}" presName="wedge2" presStyleLbl="node1" presStyleIdx="1" presStyleCnt="4"/>
      <dgm:spPr/>
      <dgm:t>
        <a:bodyPr/>
        <a:lstStyle/>
        <a:p>
          <a:endParaRPr lang="en-US"/>
        </a:p>
      </dgm:t>
    </dgm:pt>
    <dgm:pt modelId="{EDF1F7E1-0523-4D30-B9A2-605D116E7D2B}" type="pres">
      <dgm:prSet presAssocID="{00EBA891-8044-44D7-960D-CA9B5958C10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B3F5EF-201E-4E52-860D-93AAA63C3B6E}" type="pres">
      <dgm:prSet presAssocID="{00EBA891-8044-44D7-960D-CA9B5958C103}" presName="wedge3" presStyleLbl="node1" presStyleIdx="2" presStyleCnt="4"/>
      <dgm:spPr/>
    </dgm:pt>
    <dgm:pt modelId="{026D0393-6543-4C19-BD07-E7A2BEE2FCDE}" type="pres">
      <dgm:prSet presAssocID="{00EBA891-8044-44D7-960D-CA9B5958C10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B29CE55-E9E2-43F4-BB1A-4ACDAEA49B9B}" type="pres">
      <dgm:prSet presAssocID="{00EBA891-8044-44D7-960D-CA9B5958C103}" presName="wedge4" presStyleLbl="node1" presStyleIdx="3" presStyleCnt="4"/>
      <dgm:spPr/>
    </dgm:pt>
    <dgm:pt modelId="{1CC4C60B-DED1-44A9-84B2-089D49F80702}" type="pres">
      <dgm:prSet presAssocID="{00EBA891-8044-44D7-960D-CA9B5958C10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C5B44A0-89E0-46AB-A558-1B3AC46D47AA}" type="presOf" srcId="{B0E55C03-8F18-427E-81AA-02454F369F32}" destId="{EDF1F7E1-0523-4D30-B9A2-605D116E7D2B}" srcOrd="1" destOrd="0" presId="urn:microsoft.com/office/officeart/2005/8/layout/chart3"/>
    <dgm:cxn modelId="{235C198C-4A06-4EE2-93F7-7B315E62A2B4}" type="presOf" srcId="{31475AC6-686A-42FF-ACBD-B7F96D6DC410}" destId="{026D0393-6543-4C19-BD07-E7A2BEE2FCDE}" srcOrd="1" destOrd="0" presId="urn:microsoft.com/office/officeart/2005/8/layout/chart3"/>
    <dgm:cxn modelId="{DD61FAD7-EF3D-424C-97A2-180AAC79833C}" srcId="{00EBA891-8044-44D7-960D-CA9B5958C103}" destId="{31475AC6-686A-42FF-ACBD-B7F96D6DC410}" srcOrd="2" destOrd="0" parTransId="{8982A36B-7FAB-4F04-8441-4AF8D412A750}" sibTransId="{07948899-95B7-45F1-92E2-B90BD4CDD09A}"/>
    <dgm:cxn modelId="{1045B58D-0D79-4B45-AFD3-7210580EFB7A}" type="presOf" srcId="{B0E55C03-8F18-427E-81AA-02454F369F32}" destId="{0B983D21-86EC-4278-A5B3-AE556D180504}" srcOrd="0" destOrd="0" presId="urn:microsoft.com/office/officeart/2005/8/layout/chart3"/>
    <dgm:cxn modelId="{45C1C108-6FD3-41BC-8FF4-A7F313E439A3}" srcId="{00EBA891-8044-44D7-960D-CA9B5958C103}" destId="{53C9A53B-968C-4953-BE90-31CF9BCFA0E4}" srcOrd="3" destOrd="0" parTransId="{C0AA455A-AB8E-47F9-AA77-E9D258E7EBF7}" sibTransId="{C6F47DEB-7598-4530-9992-69C56AC58EF8}"/>
    <dgm:cxn modelId="{1D5B3B85-4429-418B-A7EE-691B10D5A4D7}" srcId="{00EBA891-8044-44D7-960D-CA9B5958C103}" destId="{B0E55C03-8F18-427E-81AA-02454F369F32}" srcOrd="1" destOrd="0" parTransId="{FF2E9EBF-E871-4C5B-A7E8-CB0C58426A3B}" sibTransId="{2B85D331-C4BA-4264-B87F-1E95EC974C46}"/>
    <dgm:cxn modelId="{465B6D37-49AA-48ED-A235-1F87139C820D}" type="presOf" srcId="{00EBA891-8044-44D7-960D-CA9B5958C103}" destId="{D2045273-C972-4CAC-939B-D7A1A82E973D}" srcOrd="0" destOrd="0" presId="urn:microsoft.com/office/officeart/2005/8/layout/chart3"/>
    <dgm:cxn modelId="{8406E58F-1415-4C0A-B0A1-12FC1D372806}" type="presOf" srcId="{31475AC6-686A-42FF-ACBD-B7F96D6DC410}" destId="{34B3F5EF-201E-4E52-860D-93AAA63C3B6E}" srcOrd="0" destOrd="0" presId="urn:microsoft.com/office/officeart/2005/8/layout/chart3"/>
    <dgm:cxn modelId="{B4F3BBE7-54DF-499F-9F11-920FD2A9561F}" type="presOf" srcId="{53C9A53B-968C-4953-BE90-31CF9BCFA0E4}" destId="{8B29CE55-E9E2-43F4-BB1A-4ACDAEA49B9B}" srcOrd="0" destOrd="0" presId="urn:microsoft.com/office/officeart/2005/8/layout/chart3"/>
    <dgm:cxn modelId="{938D6EDE-3986-4E9F-8D87-BD517A744A56}" type="presOf" srcId="{A3BEBF3F-0B0E-49AF-B50C-B7587A943A1A}" destId="{EB7643E8-28D1-4AE6-AF8F-FADFD444CB05}" srcOrd="1" destOrd="0" presId="urn:microsoft.com/office/officeart/2005/8/layout/chart3"/>
    <dgm:cxn modelId="{20097EA7-4CF7-4DCF-A169-D2F6793E8999}" type="presOf" srcId="{A3BEBF3F-0B0E-49AF-B50C-B7587A943A1A}" destId="{55A398ED-4472-4079-BB9A-C36F64830B76}" srcOrd="0" destOrd="0" presId="urn:microsoft.com/office/officeart/2005/8/layout/chart3"/>
    <dgm:cxn modelId="{CE48966D-8243-4E71-A757-3DB90B2AB865}" type="presOf" srcId="{53C9A53B-968C-4953-BE90-31CF9BCFA0E4}" destId="{1CC4C60B-DED1-44A9-84B2-089D49F80702}" srcOrd="1" destOrd="0" presId="urn:microsoft.com/office/officeart/2005/8/layout/chart3"/>
    <dgm:cxn modelId="{88F398A0-FC21-49BB-A901-8EE81E77D828}" srcId="{00EBA891-8044-44D7-960D-CA9B5958C103}" destId="{A3BEBF3F-0B0E-49AF-B50C-B7587A943A1A}" srcOrd="0" destOrd="0" parTransId="{C1DCCE7B-6D69-4553-AE92-71A35514BD97}" sibTransId="{F7219D90-93BC-447D-A0AC-9D0E739EA587}"/>
    <dgm:cxn modelId="{D2C5ABD2-D758-4F2F-B79F-3401ECA4659B}" type="presParOf" srcId="{D2045273-C972-4CAC-939B-D7A1A82E973D}" destId="{55A398ED-4472-4079-BB9A-C36F64830B76}" srcOrd="0" destOrd="0" presId="urn:microsoft.com/office/officeart/2005/8/layout/chart3"/>
    <dgm:cxn modelId="{FE96BC7D-72DE-4583-950A-FA90DC338FFF}" type="presParOf" srcId="{D2045273-C972-4CAC-939B-D7A1A82E973D}" destId="{EB7643E8-28D1-4AE6-AF8F-FADFD444CB05}" srcOrd="1" destOrd="0" presId="urn:microsoft.com/office/officeart/2005/8/layout/chart3"/>
    <dgm:cxn modelId="{01690BE1-3CEB-41E5-8ADE-DF3705A1BFD4}" type="presParOf" srcId="{D2045273-C972-4CAC-939B-D7A1A82E973D}" destId="{0B983D21-86EC-4278-A5B3-AE556D180504}" srcOrd="2" destOrd="0" presId="urn:microsoft.com/office/officeart/2005/8/layout/chart3"/>
    <dgm:cxn modelId="{31220073-1C9D-441F-9529-BC930E9E1FBA}" type="presParOf" srcId="{D2045273-C972-4CAC-939B-D7A1A82E973D}" destId="{EDF1F7E1-0523-4D30-B9A2-605D116E7D2B}" srcOrd="3" destOrd="0" presId="urn:microsoft.com/office/officeart/2005/8/layout/chart3"/>
    <dgm:cxn modelId="{3747253D-A774-405B-B00C-2FFF90BA218C}" type="presParOf" srcId="{D2045273-C972-4CAC-939B-D7A1A82E973D}" destId="{34B3F5EF-201E-4E52-860D-93AAA63C3B6E}" srcOrd="4" destOrd="0" presId="urn:microsoft.com/office/officeart/2005/8/layout/chart3"/>
    <dgm:cxn modelId="{4F101DAE-AD6A-4471-84FC-559D13668DA0}" type="presParOf" srcId="{D2045273-C972-4CAC-939B-D7A1A82E973D}" destId="{026D0393-6543-4C19-BD07-E7A2BEE2FCDE}" srcOrd="5" destOrd="0" presId="urn:microsoft.com/office/officeart/2005/8/layout/chart3"/>
    <dgm:cxn modelId="{28AA23E7-FF8B-4457-9713-F62B77989CDE}" type="presParOf" srcId="{D2045273-C972-4CAC-939B-D7A1A82E973D}" destId="{8B29CE55-E9E2-43F4-BB1A-4ACDAEA49B9B}" srcOrd="6" destOrd="0" presId="urn:microsoft.com/office/officeart/2005/8/layout/chart3"/>
    <dgm:cxn modelId="{6C2B22F9-CF0F-4951-98EE-FD88B82D19BC}" type="presParOf" srcId="{D2045273-C972-4CAC-939B-D7A1A82E973D}" destId="{1CC4C60B-DED1-44A9-84B2-089D49F80702}" srcOrd="7" destOrd="0" presId="urn:microsoft.com/office/officeart/2005/8/layout/chart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0EBA891-8044-44D7-960D-CA9B5958C10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3BEBF3F-0B0E-49AF-B50C-B7587A943A1A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1DCCE7B-6D69-4553-AE92-71A35514BD97}" type="parTrans" cxnId="{88F398A0-FC21-49BB-A901-8EE81E77D828}">
      <dgm:prSet/>
      <dgm:spPr/>
      <dgm:t>
        <a:bodyPr/>
        <a:lstStyle/>
        <a:p>
          <a:endParaRPr lang="en-US"/>
        </a:p>
      </dgm:t>
    </dgm:pt>
    <dgm:pt modelId="{F7219D90-93BC-447D-A0AC-9D0E739EA587}" type="sibTrans" cxnId="{88F398A0-FC21-49BB-A901-8EE81E77D828}">
      <dgm:prSet/>
      <dgm:spPr/>
      <dgm:t>
        <a:bodyPr/>
        <a:lstStyle/>
        <a:p>
          <a:endParaRPr lang="en-US"/>
        </a:p>
      </dgm:t>
    </dgm:pt>
    <dgm:pt modelId="{B0E55C03-8F18-427E-81AA-02454F369F32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FF2E9EBF-E871-4C5B-A7E8-CB0C58426A3B}" type="parTrans" cxnId="{1D5B3B85-4429-418B-A7EE-691B10D5A4D7}">
      <dgm:prSet/>
      <dgm:spPr/>
      <dgm:t>
        <a:bodyPr/>
        <a:lstStyle/>
        <a:p>
          <a:endParaRPr lang="en-US"/>
        </a:p>
      </dgm:t>
    </dgm:pt>
    <dgm:pt modelId="{2B85D331-C4BA-4264-B87F-1E95EC974C46}" type="sibTrans" cxnId="{1D5B3B85-4429-418B-A7EE-691B10D5A4D7}">
      <dgm:prSet/>
      <dgm:spPr/>
      <dgm:t>
        <a:bodyPr/>
        <a:lstStyle/>
        <a:p>
          <a:endParaRPr lang="en-US"/>
        </a:p>
      </dgm:t>
    </dgm:pt>
    <dgm:pt modelId="{53C9A53B-968C-4953-BE90-31CF9BCFA0E4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0AA455A-AB8E-47F9-AA77-E9D258E7EBF7}" type="parTrans" cxnId="{45C1C108-6FD3-41BC-8FF4-A7F313E439A3}">
      <dgm:prSet/>
      <dgm:spPr/>
      <dgm:t>
        <a:bodyPr/>
        <a:lstStyle/>
        <a:p>
          <a:endParaRPr lang="en-US"/>
        </a:p>
      </dgm:t>
    </dgm:pt>
    <dgm:pt modelId="{C6F47DEB-7598-4530-9992-69C56AC58EF8}" type="sibTrans" cxnId="{45C1C108-6FD3-41BC-8FF4-A7F313E439A3}">
      <dgm:prSet/>
      <dgm:spPr/>
      <dgm:t>
        <a:bodyPr/>
        <a:lstStyle/>
        <a:p>
          <a:endParaRPr lang="en-US"/>
        </a:p>
      </dgm:t>
    </dgm:pt>
    <dgm:pt modelId="{31475AC6-686A-42FF-ACBD-B7F96D6DC410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8982A36B-7FAB-4F04-8441-4AF8D412A750}" type="parTrans" cxnId="{DD61FAD7-EF3D-424C-97A2-180AAC79833C}">
      <dgm:prSet/>
      <dgm:spPr/>
      <dgm:t>
        <a:bodyPr/>
        <a:lstStyle/>
        <a:p>
          <a:endParaRPr lang="en-US"/>
        </a:p>
      </dgm:t>
    </dgm:pt>
    <dgm:pt modelId="{07948899-95B7-45F1-92E2-B90BD4CDD09A}" type="sibTrans" cxnId="{DD61FAD7-EF3D-424C-97A2-180AAC79833C}">
      <dgm:prSet/>
      <dgm:spPr/>
      <dgm:t>
        <a:bodyPr/>
        <a:lstStyle/>
        <a:p>
          <a:endParaRPr lang="en-US"/>
        </a:p>
      </dgm:t>
    </dgm:pt>
    <dgm:pt modelId="{D2045273-C972-4CAC-939B-D7A1A82E973D}" type="pres">
      <dgm:prSet presAssocID="{00EBA891-8044-44D7-960D-CA9B5958C103}" presName="compositeShape" presStyleCnt="0">
        <dgm:presLayoutVars>
          <dgm:chMax val="7"/>
          <dgm:dir/>
          <dgm:resizeHandles val="exact"/>
        </dgm:presLayoutVars>
      </dgm:prSet>
      <dgm:spPr/>
    </dgm:pt>
    <dgm:pt modelId="{55A398ED-4472-4079-BB9A-C36F64830B76}" type="pres">
      <dgm:prSet presAssocID="{00EBA891-8044-44D7-960D-CA9B5958C103}" presName="wedge1" presStyleLbl="node1" presStyleIdx="0" presStyleCnt="4" custLinFactNeighborX="-4755" custLinFactNeighborY="3924"/>
      <dgm:spPr/>
      <dgm:t>
        <a:bodyPr/>
        <a:lstStyle/>
        <a:p>
          <a:endParaRPr lang="en-US"/>
        </a:p>
      </dgm:t>
    </dgm:pt>
    <dgm:pt modelId="{EB7643E8-28D1-4AE6-AF8F-FADFD444CB05}" type="pres">
      <dgm:prSet presAssocID="{00EBA891-8044-44D7-960D-CA9B5958C10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B983D21-86EC-4278-A5B3-AE556D180504}" type="pres">
      <dgm:prSet presAssocID="{00EBA891-8044-44D7-960D-CA9B5958C103}" presName="wedge2" presStyleLbl="node1" presStyleIdx="1" presStyleCnt="4"/>
      <dgm:spPr/>
      <dgm:t>
        <a:bodyPr/>
        <a:lstStyle/>
        <a:p>
          <a:endParaRPr lang="en-US"/>
        </a:p>
      </dgm:t>
    </dgm:pt>
    <dgm:pt modelId="{EDF1F7E1-0523-4D30-B9A2-605D116E7D2B}" type="pres">
      <dgm:prSet presAssocID="{00EBA891-8044-44D7-960D-CA9B5958C10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B3F5EF-201E-4E52-860D-93AAA63C3B6E}" type="pres">
      <dgm:prSet presAssocID="{00EBA891-8044-44D7-960D-CA9B5958C103}" presName="wedge3" presStyleLbl="node1" presStyleIdx="2" presStyleCnt="4"/>
      <dgm:spPr/>
      <dgm:t>
        <a:bodyPr/>
        <a:lstStyle/>
        <a:p>
          <a:endParaRPr lang="en-US"/>
        </a:p>
      </dgm:t>
    </dgm:pt>
    <dgm:pt modelId="{026D0393-6543-4C19-BD07-E7A2BEE2FCDE}" type="pres">
      <dgm:prSet presAssocID="{00EBA891-8044-44D7-960D-CA9B5958C10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B29CE55-E9E2-43F4-BB1A-4ACDAEA49B9B}" type="pres">
      <dgm:prSet presAssocID="{00EBA891-8044-44D7-960D-CA9B5958C103}" presName="wedge4" presStyleLbl="node1" presStyleIdx="3" presStyleCnt="4"/>
      <dgm:spPr/>
    </dgm:pt>
    <dgm:pt modelId="{1CC4C60B-DED1-44A9-84B2-089D49F80702}" type="pres">
      <dgm:prSet presAssocID="{00EBA891-8044-44D7-960D-CA9B5958C10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0130E27-40FA-41F1-B095-DCC41FE5AA3F}" type="presOf" srcId="{00EBA891-8044-44D7-960D-CA9B5958C103}" destId="{D2045273-C972-4CAC-939B-D7A1A82E973D}" srcOrd="0" destOrd="0" presId="urn:microsoft.com/office/officeart/2005/8/layout/chart3"/>
    <dgm:cxn modelId="{5DB6FF94-7880-4270-B284-1EAA386BA755}" type="presOf" srcId="{31475AC6-686A-42FF-ACBD-B7F96D6DC410}" destId="{34B3F5EF-201E-4E52-860D-93AAA63C3B6E}" srcOrd="0" destOrd="0" presId="urn:microsoft.com/office/officeart/2005/8/layout/chart3"/>
    <dgm:cxn modelId="{DD61FAD7-EF3D-424C-97A2-180AAC79833C}" srcId="{00EBA891-8044-44D7-960D-CA9B5958C103}" destId="{31475AC6-686A-42FF-ACBD-B7F96D6DC410}" srcOrd="2" destOrd="0" parTransId="{8982A36B-7FAB-4F04-8441-4AF8D412A750}" sibTransId="{07948899-95B7-45F1-92E2-B90BD4CDD09A}"/>
    <dgm:cxn modelId="{45C1C108-6FD3-41BC-8FF4-A7F313E439A3}" srcId="{00EBA891-8044-44D7-960D-CA9B5958C103}" destId="{53C9A53B-968C-4953-BE90-31CF9BCFA0E4}" srcOrd="3" destOrd="0" parTransId="{C0AA455A-AB8E-47F9-AA77-E9D258E7EBF7}" sibTransId="{C6F47DEB-7598-4530-9992-69C56AC58EF8}"/>
    <dgm:cxn modelId="{1D5B3B85-4429-418B-A7EE-691B10D5A4D7}" srcId="{00EBA891-8044-44D7-960D-CA9B5958C103}" destId="{B0E55C03-8F18-427E-81AA-02454F369F32}" srcOrd="1" destOrd="0" parTransId="{FF2E9EBF-E871-4C5B-A7E8-CB0C58426A3B}" sibTransId="{2B85D331-C4BA-4264-B87F-1E95EC974C46}"/>
    <dgm:cxn modelId="{8D098C0F-EC07-4A7B-9742-96AC8ACAA537}" type="presOf" srcId="{B0E55C03-8F18-427E-81AA-02454F369F32}" destId="{0B983D21-86EC-4278-A5B3-AE556D180504}" srcOrd="0" destOrd="0" presId="urn:microsoft.com/office/officeart/2005/8/layout/chart3"/>
    <dgm:cxn modelId="{7E04D43D-9E42-4EE3-8C11-7ACAE126F8D5}" type="presOf" srcId="{A3BEBF3F-0B0E-49AF-B50C-B7587A943A1A}" destId="{EB7643E8-28D1-4AE6-AF8F-FADFD444CB05}" srcOrd="1" destOrd="0" presId="urn:microsoft.com/office/officeart/2005/8/layout/chart3"/>
    <dgm:cxn modelId="{35B2BB6D-B85F-4806-9AE0-EE5A50733A94}" type="presOf" srcId="{A3BEBF3F-0B0E-49AF-B50C-B7587A943A1A}" destId="{55A398ED-4472-4079-BB9A-C36F64830B76}" srcOrd="0" destOrd="0" presId="urn:microsoft.com/office/officeart/2005/8/layout/chart3"/>
    <dgm:cxn modelId="{CF0C1E39-B885-496F-BC78-5B272FF7F3CA}" type="presOf" srcId="{B0E55C03-8F18-427E-81AA-02454F369F32}" destId="{EDF1F7E1-0523-4D30-B9A2-605D116E7D2B}" srcOrd="1" destOrd="0" presId="urn:microsoft.com/office/officeart/2005/8/layout/chart3"/>
    <dgm:cxn modelId="{028FC7D7-75DB-424E-8E79-6D6653AE0E3E}" type="presOf" srcId="{53C9A53B-968C-4953-BE90-31CF9BCFA0E4}" destId="{1CC4C60B-DED1-44A9-84B2-089D49F80702}" srcOrd="1" destOrd="0" presId="urn:microsoft.com/office/officeart/2005/8/layout/chart3"/>
    <dgm:cxn modelId="{25FF504A-EB18-4709-8F69-ABE7E82B7DBB}" type="presOf" srcId="{53C9A53B-968C-4953-BE90-31CF9BCFA0E4}" destId="{8B29CE55-E9E2-43F4-BB1A-4ACDAEA49B9B}" srcOrd="0" destOrd="0" presId="urn:microsoft.com/office/officeart/2005/8/layout/chart3"/>
    <dgm:cxn modelId="{B0890FF3-D2E7-455A-9C20-B4F3BFD7C544}" type="presOf" srcId="{31475AC6-686A-42FF-ACBD-B7F96D6DC410}" destId="{026D0393-6543-4C19-BD07-E7A2BEE2FCDE}" srcOrd="1" destOrd="0" presId="urn:microsoft.com/office/officeart/2005/8/layout/chart3"/>
    <dgm:cxn modelId="{88F398A0-FC21-49BB-A901-8EE81E77D828}" srcId="{00EBA891-8044-44D7-960D-CA9B5958C103}" destId="{A3BEBF3F-0B0E-49AF-B50C-B7587A943A1A}" srcOrd="0" destOrd="0" parTransId="{C1DCCE7B-6D69-4553-AE92-71A35514BD97}" sibTransId="{F7219D90-93BC-447D-A0AC-9D0E739EA587}"/>
    <dgm:cxn modelId="{20415C02-A61F-460A-A2F6-25F23DBD4C89}" type="presParOf" srcId="{D2045273-C972-4CAC-939B-D7A1A82E973D}" destId="{55A398ED-4472-4079-BB9A-C36F64830B76}" srcOrd="0" destOrd="0" presId="urn:microsoft.com/office/officeart/2005/8/layout/chart3"/>
    <dgm:cxn modelId="{A49DC7E6-46CF-4FD0-9E0B-0B7C29ED58BF}" type="presParOf" srcId="{D2045273-C972-4CAC-939B-D7A1A82E973D}" destId="{EB7643E8-28D1-4AE6-AF8F-FADFD444CB05}" srcOrd="1" destOrd="0" presId="urn:microsoft.com/office/officeart/2005/8/layout/chart3"/>
    <dgm:cxn modelId="{A2B922C7-2661-46A3-AAD2-FCF61CE0B4FA}" type="presParOf" srcId="{D2045273-C972-4CAC-939B-D7A1A82E973D}" destId="{0B983D21-86EC-4278-A5B3-AE556D180504}" srcOrd="2" destOrd="0" presId="urn:microsoft.com/office/officeart/2005/8/layout/chart3"/>
    <dgm:cxn modelId="{DD855A61-722C-4392-B788-2621532C937B}" type="presParOf" srcId="{D2045273-C972-4CAC-939B-D7A1A82E973D}" destId="{EDF1F7E1-0523-4D30-B9A2-605D116E7D2B}" srcOrd="3" destOrd="0" presId="urn:microsoft.com/office/officeart/2005/8/layout/chart3"/>
    <dgm:cxn modelId="{3B92D9C3-48F6-412D-9E48-FD503E24ACBA}" type="presParOf" srcId="{D2045273-C972-4CAC-939B-D7A1A82E973D}" destId="{34B3F5EF-201E-4E52-860D-93AAA63C3B6E}" srcOrd="4" destOrd="0" presId="urn:microsoft.com/office/officeart/2005/8/layout/chart3"/>
    <dgm:cxn modelId="{FC0E9CB0-EA0B-4806-B739-02C00F606053}" type="presParOf" srcId="{D2045273-C972-4CAC-939B-D7A1A82E973D}" destId="{026D0393-6543-4C19-BD07-E7A2BEE2FCDE}" srcOrd="5" destOrd="0" presId="urn:microsoft.com/office/officeart/2005/8/layout/chart3"/>
    <dgm:cxn modelId="{6A821CF3-10D2-4FA0-AA36-2D75CD06A6AB}" type="presParOf" srcId="{D2045273-C972-4CAC-939B-D7A1A82E973D}" destId="{8B29CE55-E9E2-43F4-BB1A-4ACDAEA49B9B}" srcOrd="6" destOrd="0" presId="urn:microsoft.com/office/officeart/2005/8/layout/chart3"/>
    <dgm:cxn modelId="{EB89BEC4-285F-493E-B3E0-3785020D8ED2}" type="presParOf" srcId="{D2045273-C972-4CAC-939B-D7A1A82E973D}" destId="{1CC4C60B-DED1-44A9-84B2-089D49F80702}" srcOrd="7" destOrd="0" presId="urn:microsoft.com/office/officeart/2005/8/layout/chart3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0EBA891-8044-44D7-960D-CA9B5958C10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3BEBF3F-0B0E-49AF-B50C-B7587A943A1A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1DCCE7B-6D69-4553-AE92-71A35514BD97}" type="parTrans" cxnId="{88F398A0-FC21-49BB-A901-8EE81E77D828}">
      <dgm:prSet/>
      <dgm:spPr/>
      <dgm:t>
        <a:bodyPr/>
        <a:lstStyle/>
        <a:p>
          <a:endParaRPr lang="en-US"/>
        </a:p>
      </dgm:t>
    </dgm:pt>
    <dgm:pt modelId="{F7219D90-93BC-447D-A0AC-9D0E739EA587}" type="sibTrans" cxnId="{88F398A0-FC21-49BB-A901-8EE81E77D828}">
      <dgm:prSet/>
      <dgm:spPr/>
      <dgm:t>
        <a:bodyPr/>
        <a:lstStyle/>
        <a:p>
          <a:endParaRPr lang="en-US"/>
        </a:p>
      </dgm:t>
    </dgm:pt>
    <dgm:pt modelId="{B0E55C03-8F18-427E-81AA-02454F369F32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FF2E9EBF-E871-4C5B-A7E8-CB0C58426A3B}" type="parTrans" cxnId="{1D5B3B85-4429-418B-A7EE-691B10D5A4D7}">
      <dgm:prSet/>
      <dgm:spPr/>
      <dgm:t>
        <a:bodyPr/>
        <a:lstStyle/>
        <a:p>
          <a:endParaRPr lang="en-US"/>
        </a:p>
      </dgm:t>
    </dgm:pt>
    <dgm:pt modelId="{2B85D331-C4BA-4264-B87F-1E95EC974C46}" type="sibTrans" cxnId="{1D5B3B85-4429-418B-A7EE-691B10D5A4D7}">
      <dgm:prSet/>
      <dgm:spPr/>
      <dgm:t>
        <a:bodyPr/>
        <a:lstStyle/>
        <a:p>
          <a:endParaRPr lang="en-US"/>
        </a:p>
      </dgm:t>
    </dgm:pt>
    <dgm:pt modelId="{53C9A53B-968C-4953-BE90-31CF9BCFA0E4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0AA455A-AB8E-47F9-AA77-E9D258E7EBF7}" type="parTrans" cxnId="{45C1C108-6FD3-41BC-8FF4-A7F313E439A3}">
      <dgm:prSet/>
      <dgm:spPr/>
      <dgm:t>
        <a:bodyPr/>
        <a:lstStyle/>
        <a:p>
          <a:endParaRPr lang="en-US"/>
        </a:p>
      </dgm:t>
    </dgm:pt>
    <dgm:pt modelId="{C6F47DEB-7598-4530-9992-69C56AC58EF8}" type="sibTrans" cxnId="{45C1C108-6FD3-41BC-8FF4-A7F313E439A3}">
      <dgm:prSet/>
      <dgm:spPr/>
      <dgm:t>
        <a:bodyPr/>
        <a:lstStyle/>
        <a:p>
          <a:endParaRPr lang="en-US"/>
        </a:p>
      </dgm:t>
    </dgm:pt>
    <dgm:pt modelId="{31475AC6-686A-42FF-ACBD-B7F96D6DC410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8982A36B-7FAB-4F04-8441-4AF8D412A750}" type="parTrans" cxnId="{DD61FAD7-EF3D-424C-97A2-180AAC79833C}">
      <dgm:prSet/>
      <dgm:spPr/>
      <dgm:t>
        <a:bodyPr/>
        <a:lstStyle/>
        <a:p>
          <a:endParaRPr lang="en-US"/>
        </a:p>
      </dgm:t>
    </dgm:pt>
    <dgm:pt modelId="{07948899-95B7-45F1-92E2-B90BD4CDD09A}" type="sibTrans" cxnId="{DD61FAD7-EF3D-424C-97A2-180AAC79833C}">
      <dgm:prSet/>
      <dgm:spPr/>
      <dgm:t>
        <a:bodyPr/>
        <a:lstStyle/>
        <a:p>
          <a:endParaRPr lang="en-US"/>
        </a:p>
      </dgm:t>
    </dgm:pt>
    <dgm:pt modelId="{D2045273-C972-4CAC-939B-D7A1A82E973D}" type="pres">
      <dgm:prSet presAssocID="{00EBA891-8044-44D7-960D-CA9B5958C103}" presName="compositeShape" presStyleCnt="0">
        <dgm:presLayoutVars>
          <dgm:chMax val="7"/>
          <dgm:dir/>
          <dgm:resizeHandles val="exact"/>
        </dgm:presLayoutVars>
      </dgm:prSet>
      <dgm:spPr/>
    </dgm:pt>
    <dgm:pt modelId="{55A398ED-4472-4079-BB9A-C36F64830B76}" type="pres">
      <dgm:prSet presAssocID="{00EBA891-8044-44D7-960D-CA9B5958C103}" presName="wedge1" presStyleLbl="node1" presStyleIdx="0" presStyleCnt="4" custLinFactNeighborX="-4755" custLinFactNeighborY="3924"/>
      <dgm:spPr/>
      <dgm:t>
        <a:bodyPr/>
        <a:lstStyle/>
        <a:p>
          <a:endParaRPr lang="en-US"/>
        </a:p>
      </dgm:t>
    </dgm:pt>
    <dgm:pt modelId="{EB7643E8-28D1-4AE6-AF8F-FADFD444CB05}" type="pres">
      <dgm:prSet presAssocID="{00EBA891-8044-44D7-960D-CA9B5958C10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B983D21-86EC-4278-A5B3-AE556D180504}" type="pres">
      <dgm:prSet presAssocID="{00EBA891-8044-44D7-960D-CA9B5958C103}" presName="wedge2" presStyleLbl="node1" presStyleIdx="1" presStyleCnt="4"/>
      <dgm:spPr/>
      <dgm:t>
        <a:bodyPr/>
        <a:lstStyle/>
        <a:p>
          <a:endParaRPr lang="en-US"/>
        </a:p>
      </dgm:t>
    </dgm:pt>
    <dgm:pt modelId="{EDF1F7E1-0523-4D30-B9A2-605D116E7D2B}" type="pres">
      <dgm:prSet presAssocID="{00EBA891-8044-44D7-960D-CA9B5958C10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B3F5EF-201E-4E52-860D-93AAA63C3B6E}" type="pres">
      <dgm:prSet presAssocID="{00EBA891-8044-44D7-960D-CA9B5958C103}" presName="wedge3" presStyleLbl="node1" presStyleIdx="2" presStyleCnt="4"/>
      <dgm:spPr/>
    </dgm:pt>
    <dgm:pt modelId="{026D0393-6543-4C19-BD07-E7A2BEE2FCDE}" type="pres">
      <dgm:prSet presAssocID="{00EBA891-8044-44D7-960D-CA9B5958C10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B29CE55-E9E2-43F4-BB1A-4ACDAEA49B9B}" type="pres">
      <dgm:prSet presAssocID="{00EBA891-8044-44D7-960D-CA9B5958C103}" presName="wedge4" presStyleLbl="node1" presStyleIdx="3" presStyleCnt="4"/>
      <dgm:spPr/>
    </dgm:pt>
    <dgm:pt modelId="{1CC4C60B-DED1-44A9-84B2-089D49F80702}" type="pres">
      <dgm:prSet presAssocID="{00EBA891-8044-44D7-960D-CA9B5958C10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3B48FEC-8154-4CAA-8FCD-840A94F838FC}" type="presOf" srcId="{31475AC6-686A-42FF-ACBD-B7F96D6DC410}" destId="{34B3F5EF-201E-4E52-860D-93AAA63C3B6E}" srcOrd="0" destOrd="0" presId="urn:microsoft.com/office/officeart/2005/8/layout/chart3"/>
    <dgm:cxn modelId="{190062B7-E625-48E0-B6F1-7692DD5BD6B6}" type="presOf" srcId="{53C9A53B-968C-4953-BE90-31CF9BCFA0E4}" destId="{8B29CE55-E9E2-43F4-BB1A-4ACDAEA49B9B}" srcOrd="0" destOrd="0" presId="urn:microsoft.com/office/officeart/2005/8/layout/chart3"/>
    <dgm:cxn modelId="{C09AD641-9E1B-4374-A784-6B3019500CA6}" type="presOf" srcId="{00EBA891-8044-44D7-960D-CA9B5958C103}" destId="{D2045273-C972-4CAC-939B-D7A1A82E973D}" srcOrd="0" destOrd="0" presId="urn:microsoft.com/office/officeart/2005/8/layout/chart3"/>
    <dgm:cxn modelId="{7DB8B16D-FEA1-49C7-B075-EE02A4CBE5CA}" type="presOf" srcId="{53C9A53B-968C-4953-BE90-31CF9BCFA0E4}" destId="{1CC4C60B-DED1-44A9-84B2-089D49F80702}" srcOrd="1" destOrd="0" presId="urn:microsoft.com/office/officeart/2005/8/layout/chart3"/>
    <dgm:cxn modelId="{C52810D1-CD5A-42B3-8CE5-FA13B881D92A}" type="presOf" srcId="{31475AC6-686A-42FF-ACBD-B7F96D6DC410}" destId="{026D0393-6543-4C19-BD07-E7A2BEE2FCDE}" srcOrd="1" destOrd="0" presId="urn:microsoft.com/office/officeart/2005/8/layout/chart3"/>
    <dgm:cxn modelId="{F24C0511-3088-4664-AEB2-F82015710689}" type="presOf" srcId="{B0E55C03-8F18-427E-81AA-02454F369F32}" destId="{EDF1F7E1-0523-4D30-B9A2-605D116E7D2B}" srcOrd="1" destOrd="0" presId="urn:microsoft.com/office/officeart/2005/8/layout/chart3"/>
    <dgm:cxn modelId="{DD61FAD7-EF3D-424C-97A2-180AAC79833C}" srcId="{00EBA891-8044-44D7-960D-CA9B5958C103}" destId="{31475AC6-686A-42FF-ACBD-B7F96D6DC410}" srcOrd="2" destOrd="0" parTransId="{8982A36B-7FAB-4F04-8441-4AF8D412A750}" sibTransId="{07948899-95B7-45F1-92E2-B90BD4CDD09A}"/>
    <dgm:cxn modelId="{45C1C108-6FD3-41BC-8FF4-A7F313E439A3}" srcId="{00EBA891-8044-44D7-960D-CA9B5958C103}" destId="{53C9A53B-968C-4953-BE90-31CF9BCFA0E4}" srcOrd="3" destOrd="0" parTransId="{C0AA455A-AB8E-47F9-AA77-E9D258E7EBF7}" sibTransId="{C6F47DEB-7598-4530-9992-69C56AC58EF8}"/>
    <dgm:cxn modelId="{E4C32D77-E298-4300-92CE-AEA53C77BEDA}" type="presOf" srcId="{B0E55C03-8F18-427E-81AA-02454F369F32}" destId="{0B983D21-86EC-4278-A5B3-AE556D180504}" srcOrd="0" destOrd="0" presId="urn:microsoft.com/office/officeart/2005/8/layout/chart3"/>
    <dgm:cxn modelId="{1D5B3B85-4429-418B-A7EE-691B10D5A4D7}" srcId="{00EBA891-8044-44D7-960D-CA9B5958C103}" destId="{B0E55C03-8F18-427E-81AA-02454F369F32}" srcOrd="1" destOrd="0" parTransId="{FF2E9EBF-E871-4C5B-A7E8-CB0C58426A3B}" sibTransId="{2B85D331-C4BA-4264-B87F-1E95EC974C46}"/>
    <dgm:cxn modelId="{52D65D12-5AE0-4B4B-ADDD-593FCB2A27CF}" type="presOf" srcId="{A3BEBF3F-0B0E-49AF-B50C-B7587A943A1A}" destId="{EB7643E8-28D1-4AE6-AF8F-FADFD444CB05}" srcOrd="1" destOrd="0" presId="urn:microsoft.com/office/officeart/2005/8/layout/chart3"/>
    <dgm:cxn modelId="{323AFC3C-02F7-4A18-969B-BFB39C1848E7}" type="presOf" srcId="{A3BEBF3F-0B0E-49AF-B50C-B7587A943A1A}" destId="{55A398ED-4472-4079-BB9A-C36F64830B76}" srcOrd="0" destOrd="0" presId="urn:microsoft.com/office/officeart/2005/8/layout/chart3"/>
    <dgm:cxn modelId="{88F398A0-FC21-49BB-A901-8EE81E77D828}" srcId="{00EBA891-8044-44D7-960D-CA9B5958C103}" destId="{A3BEBF3F-0B0E-49AF-B50C-B7587A943A1A}" srcOrd="0" destOrd="0" parTransId="{C1DCCE7B-6D69-4553-AE92-71A35514BD97}" sibTransId="{F7219D90-93BC-447D-A0AC-9D0E739EA587}"/>
    <dgm:cxn modelId="{E5D0847A-B62F-4440-8F51-353FB3E2015F}" type="presParOf" srcId="{D2045273-C972-4CAC-939B-D7A1A82E973D}" destId="{55A398ED-4472-4079-BB9A-C36F64830B76}" srcOrd="0" destOrd="0" presId="urn:microsoft.com/office/officeart/2005/8/layout/chart3"/>
    <dgm:cxn modelId="{F1F294AA-67E1-4DA6-B35C-E5E9F73B6010}" type="presParOf" srcId="{D2045273-C972-4CAC-939B-D7A1A82E973D}" destId="{EB7643E8-28D1-4AE6-AF8F-FADFD444CB05}" srcOrd="1" destOrd="0" presId="urn:microsoft.com/office/officeart/2005/8/layout/chart3"/>
    <dgm:cxn modelId="{BF306D17-9070-4039-96CB-EC42D41EB96F}" type="presParOf" srcId="{D2045273-C972-4CAC-939B-D7A1A82E973D}" destId="{0B983D21-86EC-4278-A5B3-AE556D180504}" srcOrd="2" destOrd="0" presId="urn:microsoft.com/office/officeart/2005/8/layout/chart3"/>
    <dgm:cxn modelId="{E9393DB8-BBC2-4451-9D6F-376E357CFC2A}" type="presParOf" srcId="{D2045273-C972-4CAC-939B-D7A1A82E973D}" destId="{EDF1F7E1-0523-4D30-B9A2-605D116E7D2B}" srcOrd="3" destOrd="0" presId="urn:microsoft.com/office/officeart/2005/8/layout/chart3"/>
    <dgm:cxn modelId="{0E15D11B-6B2D-4E67-8007-BDD39FF5EE46}" type="presParOf" srcId="{D2045273-C972-4CAC-939B-D7A1A82E973D}" destId="{34B3F5EF-201E-4E52-860D-93AAA63C3B6E}" srcOrd="4" destOrd="0" presId="urn:microsoft.com/office/officeart/2005/8/layout/chart3"/>
    <dgm:cxn modelId="{2D370718-9F9C-482E-86B4-CDF490258DEA}" type="presParOf" srcId="{D2045273-C972-4CAC-939B-D7A1A82E973D}" destId="{026D0393-6543-4C19-BD07-E7A2BEE2FCDE}" srcOrd="5" destOrd="0" presId="urn:microsoft.com/office/officeart/2005/8/layout/chart3"/>
    <dgm:cxn modelId="{63461601-008C-4C6B-8A2D-913017FAF44A}" type="presParOf" srcId="{D2045273-C972-4CAC-939B-D7A1A82E973D}" destId="{8B29CE55-E9E2-43F4-BB1A-4ACDAEA49B9B}" srcOrd="6" destOrd="0" presId="urn:microsoft.com/office/officeart/2005/8/layout/chart3"/>
    <dgm:cxn modelId="{4196D738-FA92-49DF-8420-4F94A770C0CC}" type="presParOf" srcId="{D2045273-C972-4CAC-939B-D7A1A82E973D}" destId="{1CC4C60B-DED1-44A9-84B2-089D49F80702}" srcOrd="7" destOrd="0" presId="urn:microsoft.com/office/officeart/2005/8/layout/chart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398ED-4472-4079-BB9A-C36F64830B76}">
      <dsp:nvSpPr>
        <dsp:cNvPr id="0" name=""/>
        <dsp:cNvSpPr/>
      </dsp:nvSpPr>
      <dsp:spPr>
        <a:xfrm>
          <a:off x="122293" y="37854"/>
          <a:ext cx="333790" cy="333790"/>
        </a:xfrm>
        <a:prstGeom prst="pie">
          <a:avLst>
            <a:gd name="adj1" fmla="val 16200000"/>
            <a:gd name="adj2" fmla="val 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3003" y="99605"/>
        <a:ext cx="123184" cy="99342"/>
      </dsp:txXfrm>
    </dsp:sp>
    <dsp:sp modelId="{0B983D21-86EC-4278-A5B3-AE556D180504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0"/>
            <a:gd name="adj2" fmla="val 54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6954" y="211678"/>
        <a:ext cx="123184" cy="99342"/>
      </dsp:txXfrm>
    </dsp:sp>
    <dsp:sp modelId="{34B3F5EF-201E-4E52-860D-93AAA63C3B6E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5400000"/>
            <a:gd name="adj2" fmla="val 108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211678"/>
        <a:ext cx="123184" cy="99342"/>
      </dsp:txXfrm>
    </dsp:sp>
    <dsp:sp modelId="{8B29CE55-E9E2-43F4-BB1A-4ACDAEA49B9B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10800000"/>
            <a:gd name="adj2" fmla="val 162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100415"/>
        <a:ext cx="123184" cy="9934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398ED-4472-4079-BB9A-C36F64830B76}">
      <dsp:nvSpPr>
        <dsp:cNvPr id="0" name=""/>
        <dsp:cNvSpPr/>
      </dsp:nvSpPr>
      <dsp:spPr>
        <a:xfrm>
          <a:off x="122293" y="37854"/>
          <a:ext cx="333790" cy="333790"/>
        </a:xfrm>
        <a:prstGeom prst="pie">
          <a:avLst>
            <a:gd name="adj1" fmla="val 16200000"/>
            <a:gd name="adj2" fmla="val 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3003" y="99605"/>
        <a:ext cx="123184" cy="99342"/>
      </dsp:txXfrm>
    </dsp:sp>
    <dsp:sp modelId="{0B983D21-86EC-4278-A5B3-AE556D180504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0"/>
            <a:gd name="adj2" fmla="val 54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6954" y="211678"/>
        <a:ext cx="123184" cy="99342"/>
      </dsp:txXfrm>
    </dsp:sp>
    <dsp:sp modelId="{34B3F5EF-201E-4E52-860D-93AAA63C3B6E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5400000"/>
            <a:gd name="adj2" fmla="val 108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211678"/>
        <a:ext cx="123184" cy="99342"/>
      </dsp:txXfrm>
    </dsp:sp>
    <dsp:sp modelId="{8B29CE55-E9E2-43F4-BB1A-4ACDAEA49B9B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10800000"/>
            <a:gd name="adj2" fmla="val 162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100415"/>
        <a:ext cx="123184" cy="9934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398ED-4472-4079-BB9A-C36F64830B76}">
      <dsp:nvSpPr>
        <dsp:cNvPr id="0" name=""/>
        <dsp:cNvSpPr/>
      </dsp:nvSpPr>
      <dsp:spPr>
        <a:xfrm>
          <a:off x="122293" y="37854"/>
          <a:ext cx="333790" cy="333790"/>
        </a:xfrm>
        <a:prstGeom prst="pie">
          <a:avLst>
            <a:gd name="adj1" fmla="val 16200000"/>
            <a:gd name="adj2" fmla="val 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3003" y="99605"/>
        <a:ext cx="123184" cy="99342"/>
      </dsp:txXfrm>
    </dsp:sp>
    <dsp:sp modelId="{0B983D21-86EC-4278-A5B3-AE556D180504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0"/>
            <a:gd name="adj2" fmla="val 54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6954" y="211678"/>
        <a:ext cx="123184" cy="99342"/>
      </dsp:txXfrm>
    </dsp:sp>
    <dsp:sp modelId="{34B3F5EF-201E-4E52-860D-93AAA63C3B6E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5400000"/>
            <a:gd name="adj2" fmla="val 108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211678"/>
        <a:ext cx="123184" cy="99342"/>
      </dsp:txXfrm>
    </dsp:sp>
    <dsp:sp modelId="{8B29CE55-E9E2-43F4-BB1A-4ACDAEA49B9B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10800000"/>
            <a:gd name="adj2" fmla="val 162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100415"/>
        <a:ext cx="123184" cy="9934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398ED-4472-4079-BB9A-C36F64830B76}">
      <dsp:nvSpPr>
        <dsp:cNvPr id="0" name=""/>
        <dsp:cNvSpPr/>
      </dsp:nvSpPr>
      <dsp:spPr>
        <a:xfrm>
          <a:off x="122293" y="37854"/>
          <a:ext cx="333790" cy="333790"/>
        </a:xfrm>
        <a:prstGeom prst="pie">
          <a:avLst>
            <a:gd name="adj1" fmla="val 16200000"/>
            <a:gd name="adj2" fmla="val 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3003" y="99605"/>
        <a:ext cx="123184" cy="99342"/>
      </dsp:txXfrm>
    </dsp:sp>
    <dsp:sp modelId="{0B983D21-86EC-4278-A5B3-AE556D180504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0"/>
            <a:gd name="adj2" fmla="val 54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6954" y="211678"/>
        <a:ext cx="123184" cy="99342"/>
      </dsp:txXfrm>
    </dsp:sp>
    <dsp:sp modelId="{34B3F5EF-201E-4E52-860D-93AAA63C3B6E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5400000"/>
            <a:gd name="adj2" fmla="val 108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211678"/>
        <a:ext cx="123184" cy="99342"/>
      </dsp:txXfrm>
    </dsp:sp>
    <dsp:sp modelId="{8B29CE55-E9E2-43F4-BB1A-4ACDAEA49B9B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10800000"/>
            <a:gd name="adj2" fmla="val 162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100415"/>
        <a:ext cx="123184" cy="9934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398ED-4472-4079-BB9A-C36F64830B76}">
      <dsp:nvSpPr>
        <dsp:cNvPr id="0" name=""/>
        <dsp:cNvSpPr/>
      </dsp:nvSpPr>
      <dsp:spPr>
        <a:xfrm>
          <a:off x="122293" y="37854"/>
          <a:ext cx="333790" cy="333790"/>
        </a:xfrm>
        <a:prstGeom prst="pie">
          <a:avLst>
            <a:gd name="adj1" fmla="val 16200000"/>
            <a:gd name="adj2" fmla="val 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3003" y="99605"/>
        <a:ext cx="123184" cy="99342"/>
      </dsp:txXfrm>
    </dsp:sp>
    <dsp:sp modelId="{0B983D21-86EC-4278-A5B3-AE556D180504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0"/>
            <a:gd name="adj2" fmla="val 54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6954" y="211678"/>
        <a:ext cx="123184" cy="99342"/>
      </dsp:txXfrm>
    </dsp:sp>
    <dsp:sp modelId="{34B3F5EF-201E-4E52-860D-93AAA63C3B6E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5400000"/>
            <a:gd name="adj2" fmla="val 108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211678"/>
        <a:ext cx="123184" cy="99342"/>
      </dsp:txXfrm>
    </dsp:sp>
    <dsp:sp modelId="{8B29CE55-E9E2-43F4-BB1A-4ACDAEA49B9B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10800000"/>
            <a:gd name="adj2" fmla="val 162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100415"/>
        <a:ext cx="123184" cy="9934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398ED-4472-4079-BB9A-C36F64830B76}">
      <dsp:nvSpPr>
        <dsp:cNvPr id="0" name=""/>
        <dsp:cNvSpPr/>
      </dsp:nvSpPr>
      <dsp:spPr>
        <a:xfrm>
          <a:off x="122293" y="37854"/>
          <a:ext cx="333790" cy="333790"/>
        </a:xfrm>
        <a:prstGeom prst="pie">
          <a:avLst>
            <a:gd name="adj1" fmla="val 16200000"/>
            <a:gd name="adj2" fmla="val 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3003" y="99605"/>
        <a:ext cx="123184" cy="99342"/>
      </dsp:txXfrm>
    </dsp:sp>
    <dsp:sp modelId="{0B983D21-86EC-4278-A5B3-AE556D180504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0"/>
            <a:gd name="adj2" fmla="val 54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6954" y="211678"/>
        <a:ext cx="123184" cy="99342"/>
      </dsp:txXfrm>
    </dsp:sp>
    <dsp:sp modelId="{34B3F5EF-201E-4E52-860D-93AAA63C3B6E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5400000"/>
            <a:gd name="adj2" fmla="val 108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211678"/>
        <a:ext cx="123184" cy="99342"/>
      </dsp:txXfrm>
    </dsp:sp>
    <dsp:sp modelId="{8B29CE55-E9E2-43F4-BB1A-4ACDAEA49B9B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10800000"/>
            <a:gd name="adj2" fmla="val 162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100415"/>
        <a:ext cx="123184" cy="9934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398ED-4472-4079-BB9A-C36F64830B76}">
      <dsp:nvSpPr>
        <dsp:cNvPr id="0" name=""/>
        <dsp:cNvSpPr/>
      </dsp:nvSpPr>
      <dsp:spPr>
        <a:xfrm>
          <a:off x="122293" y="37854"/>
          <a:ext cx="333790" cy="333790"/>
        </a:xfrm>
        <a:prstGeom prst="pie">
          <a:avLst>
            <a:gd name="adj1" fmla="val 16200000"/>
            <a:gd name="adj2" fmla="val 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3003" y="99605"/>
        <a:ext cx="123184" cy="99342"/>
      </dsp:txXfrm>
    </dsp:sp>
    <dsp:sp modelId="{0B983D21-86EC-4278-A5B3-AE556D180504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0"/>
            <a:gd name="adj2" fmla="val 54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6954" y="211678"/>
        <a:ext cx="123184" cy="99342"/>
      </dsp:txXfrm>
    </dsp:sp>
    <dsp:sp modelId="{34B3F5EF-201E-4E52-860D-93AAA63C3B6E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5400000"/>
            <a:gd name="adj2" fmla="val 108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211678"/>
        <a:ext cx="123184" cy="99342"/>
      </dsp:txXfrm>
    </dsp:sp>
    <dsp:sp modelId="{8B29CE55-E9E2-43F4-BB1A-4ACDAEA49B9B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10800000"/>
            <a:gd name="adj2" fmla="val 162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100415"/>
        <a:ext cx="123184" cy="9934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398ED-4472-4079-BB9A-C36F64830B76}">
      <dsp:nvSpPr>
        <dsp:cNvPr id="0" name=""/>
        <dsp:cNvSpPr/>
      </dsp:nvSpPr>
      <dsp:spPr>
        <a:xfrm>
          <a:off x="122293" y="37854"/>
          <a:ext cx="333790" cy="333790"/>
        </a:xfrm>
        <a:prstGeom prst="pie">
          <a:avLst>
            <a:gd name="adj1" fmla="val 16200000"/>
            <a:gd name="adj2" fmla="val 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3003" y="99605"/>
        <a:ext cx="123184" cy="99342"/>
      </dsp:txXfrm>
    </dsp:sp>
    <dsp:sp modelId="{0B983D21-86EC-4278-A5B3-AE556D180504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0"/>
            <a:gd name="adj2" fmla="val 54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6954" y="211678"/>
        <a:ext cx="123184" cy="99342"/>
      </dsp:txXfrm>
    </dsp:sp>
    <dsp:sp modelId="{34B3F5EF-201E-4E52-860D-93AAA63C3B6E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5400000"/>
            <a:gd name="adj2" fmla="val 108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211678"/>
        <a:ext cx="123184" cy="99342"/>
      </dsp:txXfrm>
    </dsp:sp>
    <dsp:sp modelId="{8B29CE55-E9E2-43F4-BB1A-4ACDAEA49B9B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10800000"/>
            <a:gd name="adj2" fmla="val 162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100415"/>
        <a:ext cx="123184" cy="9934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398ED-4472-4079-BB9A-C36F64830B76}">
      <dsp:nvSpPr>
        <dsp:cNvPr id="0" name=""/>
        <dsp:cNvSpPr/>
      </dsp:nvSpPr>
      <dsp:spPr>
        <a:xfrm>
          <a:off x="122293" y="37854"/>
          <a:ext cx="333790" cy="333790"/>
        </a:xfrm>
        <a:prstGeom prst="pie">
          <a:avLst>
            <a:gd name="adj1" fmla="val 16200000"/>
            <a:gd name="adj2" fmla="val 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3003" y="99605"/>
        <a:ext cx="123184" cy="99342"/>
      </dsp:txXfrm>
    </dsp:sp>
    <dsp:sp modelId="{0B983D21-86EC-4278-A5B3-AE556D180504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0"/>
            <a:gd name="adj2" fmla="val 54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6954" y="211678"/>
        <a:ext cx="123184" cy="99342"/>
      </dsp:txXfrm>
    </dsp:sp>
    <dsp:sp modelId="{34B3F5EF-201E-4E52-860D-93AAA63C3B6E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5400000"/>
            <a:gd name="adj2" fmla="val 108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211678"/>
        <a:ext cx="123184" cy="99342"/>
      </dsp:txXfrm>
    </dsp:sp>
    <dsp:sp modelId="{8B29CE55-E9E2-43F4-BB1A-4ACDAEA49B9B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10800000"/>
            <a:gd name="adj2" fmla="val 162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100415"/>
        <a:ext cx="123184" cy="9934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398ED-4472-4079-BB9A-C36F64830B76}">
      <dsp:nvSpPr>
        <dsp:cNvPr id="0" name=""/>
        <dsp:cNvSpPr/>
      </dsp:nvSpPr>
      <dsp:spPr>
        <a:xfrm>
          <a:off x="122293" y="37854"/>
          <a:ext cx="333790" cy="333790"/>
        </a:xfrm>
        <a:prstGeom prst="pie">
          <a:avLst>
            <a:gd name="adj1" fmla="val 16200000"/>
            <a:gd name="adj2" fmla="val 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3003" y="99605"/>
        <a:ext cx="123184" cy="99342"/>
      </dsp:txXfrm>
    </dsp:sp>
    <dsp:sp modelId="{0B983D21-86EC-4278-A5B3-AE556D180504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0"/>
            <a:gd name="adj2" fmla="val 54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6954" y="211678"/>
        <a:ext cx="123184" cy="99342"/>
      </dsp:txXfrm>
    </dsp:sp>
    <dsp:sp modelId="{34B3F5EF-201E-4E52-860D-93AAA63C3B6E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5400000"/>
            <a:gd name="adj2" fmla="val 108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211678"/>
        <a:ext cx="123184" cy="99342"/>
      </dsp:txXfrm>
    </dsp:sp>
    <dsp:sp modelId="{8B29CE55-E9E2-43F4-BB1A-4ACDAEA49B9B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10800000"/>
            <a:gd name="adj2" fmla="val 162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100415"/>
        <a:ext cx="123184" cy="9934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398ED-4472-4079-BB9A-C36F64830B76}">
      <dsp:nvSpPr>
        <dsp:cNvPr id="0" name=""/>
        <dsp:cNvSpPr/>
      </dsp:nvSpPr>
      <dsp:spPr>
        <a:xfrm>
          <a:off x="122293" y="37854"/>
          <a:ext cx="333790" cy="333790"/>
        </a:xfrm>
        <a:prstGeom prst="pie">
          <a:avLst>
            <a:gd name="adj1" fmla="val 16200000"/>
            <a:gd name="adj2" fmla="val 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3003" y="99605"/>
        <a:ext cx="123184" cy="99342"/>
      </dsp:txXfrm>
    </dsp:sp>
    <dsp:sp modelId="{0B983D21-86EC-4278-A5B3-AE556D180504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0"/>
            <a:gd name="adj2" fmla="val 54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6954" y="211678"/>
        <a:ext cx="123184" cy="99342"/>
      </dsp:txXfrm>
    </dsp:sp>
    <dsp:sp modelId="{34B3F5EF-201E-4E52-860D-93AAA63C3B6E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5400000"/>
            <a:gd name="adj2" fmla="val 108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211678"/>
        <a:ext cx="123184" cy="99342"/>
      </dsp:txXfrm>
    </dsp:sp>
    <dsp:sp modelId="{8B29CE55-E9E2-43F4-BB1A-4ACDAEA49B9B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10800000"/>
            <a:gd name="adj2" fmla="val 162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100415"/>
        <a:ext cx="123184" cy="993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398ED-4472-4079-BB9A-C36F64830B76}">
      <dsp:nvSpPr>
        <dsp:cNvPr id="0" name=""/>
        <dsp:cNvSpPr/>
      </dsp:nvSpPr>
      <dsp:spPr>
        <a:xfrm>
          <a:off x="275019" y="85127"/>
          <a:ext cx="750643" cy="750643"/>
        </a:xfrm>
        <a:prstGeom prst="pie">
          <a:avLst>
            <a:gd name="adj1" fmla="val 16200000"/>
            <a:gd name="adj2" fmla="val 0"/>
          </a:avLst>
        </a:prstGeo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658920" y="223996"/>
        <a:ext cx="277023" cy="223405"/>
      </dsp:txXfrm>
    </dsp:sp>
    <dsp:sp modelId="{0B983D21-86EC-4278-A5B3-AE556D180504}">
      <dsp:nvSpPr>
        <dsp:cNvPr id="0" name=""/>
        <dsp:cNvSpPr/>
      </dsp:nvSpPr>
      <dsp:spPr>
        <a:xfrm>
          <a:off x="279078" y="87306"/>
          <a:ext cx="750643" cy="750643"/>
        </a:xfrm>
        <a:prstGeom prst="pie">
          <a:avLst>
            <a:gd name="adj1" fmla="val 0"/>
            <a:gd name="adj2" fmla="val 540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667804" y="476032"/>
        <a:ext cx="277023" cy="223405"/>
      </dsp:txXfrm>
    </dsp:sp>
    <dsp:sp modelId="{34B3F5EF-201E-4E52-860D-93AAA63C3B6E}">
      <dsp:nvSpPr>
        <dsp:cNvPr id="0" name=""/>
        <dsp:cNvSpPr/>
      </dsp:nvSpPr>
      <dsp:spPr>
        <a:xfrm>
          <a:off x="279078" y="87306"/>
          <a:ext cx="750643" cy="750643"/>
        </a:xfrm>
        <a:prstGeom prst="pie">
          <a:avLst>
            <a:gd name="adj1" fmla="val 5400000"/>
            <a:gd name="adj2" fmla="val 1080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363972" y="476032"/>
        <a:ext cx="277023" cy="223405"/>
      </dsp:txXfrm>
    </dsp:sp>
    <dsp:sp modelId="{8B29CE55-E9E2-43F4-BB1A-4ACDAEA49B9B}">
      <dsp:nvSpPr>
        <dsp:cNvPr id="0" name=""/>
        <dsp:cNvSpPr/>
      </dsp:nvSpPr>
      <dsp:spPr>
        <a:xfrm>
          <a:off x="279078" y="87306"/>
          <a:ext cx="750643" cy="750643"/>
        </a:xfrm>
        <a:prstGeom prst="pie">
          <a:avLst>
            <a:gd name="adj1" fmla="val 10800000"/>
            <a:gd name="adj2" fmla="val 1620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363972" y="225818"/>
        <a:ext cx="277023" cy="22340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398ED-4472-4079-BB9A-C36F64830B76}">
      <dsp:nvSpPr>
        <dsp:cNvPr id="0" name=""/>
        <dsp:cNvSpPr/>
      </dsp:nvSpPr>
      <dsp:spPr>
        <a:xfrm>
          <a:off x="122293" y="37854"/>
          <a:ext cx="333790" cy="333790"/>
        </a:xfrm>
        <a:prstGeom prst="pie">
          <a:avLst>
            <a:gd name="adj1" fmla="val 16200000"/>
            <a:gd name="adj2" fmla="val 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3003" y="99605"/>
        <a:ext cx="123184" cy="99342"/>
      </dsp:txXfrm>
    </dsp:sp>
    <dsp:sp modelId="{0B983D21-86EC-4278-A5B3-AE556D180504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0"/>
            <a:gd name="adj2" fmla="val 54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6954" y="211678"/>
        <a:ext cx="123184" cy="99342"/>
      </dsp:txXfrm>
    </dsp:sp>
    <dsp:sp modelId="{34B3F5EF-201E-4E52-860D-93AAA63C3B6E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5400000"/>
            <a:gd name="adj2" fmla="val 108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211678"/>
        <a:ext cx="123184" cy="99342"/>
      </dsp:txXfrm>
    </dsp:sp>
    <dsp:sp modelId="{8B29CE55-E9E2-43F4-BB1A-4ACDAEA49B9B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10800000"/>
            <a:gd name="adj2" fmla="val 162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100415"/>
        <a:ext cx="123184" cy="9934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398ED-4472-4079-BB9A-C36F64830B76}">
      <dsp:nvSpPr>
        <dsp:cNvPr id="0" name=""/>
        <dsp:cNvSpPr/>
      </dsp:nvSpPr>
      <dsp:spPr>
        <a:xfrm>
          <a:off x="1250728" y="387143"/>
          <a:ext cx="3413760" cy="3413760"/>
        </a:xfrm>
        <a:prstGeom prst="pie">
          <a:avLst>
            <a:gd name="adj1" fmla="val 16200000"/>
            <a:gd name="adj2" fmla="val 0"/>
          </a:avLst>
        </a:prstGeo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470" tIns="77470" rIns="77470" bIns="7747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100" kern="1200" dirty="0"/>
        </a:p>
      </dsp:txBody>
      <dsp:txXfrm>
        <a:off x="2996622" y="1018688"/>
        <a:ext cx="1259840" cy="1016000"/>
      </dsp:txXfrm>
    </dsp:sp>
    <dsp:sp modelId="{0B983D21-86EC-4278-A5B3-AE556D180504}">
      <dsp:nvSpPr>
        <dsp:cNvPr id="0" name=""/>
        <dsp:cNvSpPr/>
      </dsp:nvSpPr>
      <dsp:spPr>
        <a:xfrm>
          <a:off x="1269187" y="397052"/>
          <a:ext cx="3413760" cy="3413760"/>
        </a:xfrm>
        <a:prstGeom prst="pie">
          <a:avLst>
            <a:gd name="adj1" fmla="val 0"/>
            <a:gd name="adj2" fmla="val 540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470" tIns="77470" rIns="77470" bIns="7747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100" kern="1200" dirty="0"/>
        </a:p>
      </dsp:txBody>
      <dsp:txXfrm>
        <a:off x="3037027" y="2164892"/>
        <a:ext cx="1259840" cy="1016000"/>
      </dsp:txXfrm>
    </dsp:sp>
    <dsp:sp modelId="{34B3F5EF-201E-4E52-860D-93AAA63C3B6E}">
      <dsp:nvSpPr>
        <dsp:cNvPr id="0" name=""/>
        <dsp:cNvSpPr/>
      </dsp:nvSpPr>
      <dsp:spPr>
        <a:xfrm>
          <a:off x="1269187" y="397052"/>
          <a:ext cx="3413760" cy="3413760"/>
        </a:xfrm>
        <a:prstGeom prst="pie">
          <a:avLst>
            <a:gd name="adj1" fmla="val 5400000"/>
            <a:gd name="adj2" fmla="val 1080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470" tIns="77470" rIns="77470" bIns="7747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100" kern="1200" dirty="0"/>
        </a:p>
      </dsp:txBody>
      <dsp:txXfrm>
        <a:off x="1655267" y="2164892"/>
        <a:ext cx="1259840" cy="1016000"/>
      </dsp:txXfrm>
    </dsp:sp>
    <dsp:sp modelId="{8B29CE55-E9E2-43F4-BB1A-4ACDAEA49B9B}">
      <dsp:nvSpPr>
        <dsp:cNvPr id="0" name=""/>
        <dsp:cNvSpPr/>
      </dsp:nvSpPr>
      <dsp:spPr>
        <a:xfrm>
          <a:off x="1269187" y="397052"/>
          <a:ext cx="3413760" cy="3413760"/>
        </a:xfrm>
        <a:prstGeom prst="pie">
          <a:avLst>
            <a:gd name="adj1" fmla="val 10800000"/>
            <a:gd name="adj2" fmla="val 1620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470" tIns="77470" rIns="77470" bIns="7747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100" kern="1200" dirty="0"/>
        </a:p>
      </dsp:txBody>
      <dsp:txXfrm>
        <a:off x="1655267" y="1026972"/>
        <a:ext cx="1259840" cy="101600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398ED-4472-4079-BB9A-C36F64830B76}">
      <dsp:nvSpPr>
        <dsp:cNvPr id="0" name=""/>
        <dsp:cNvSpPr/>
      </dsp:nvSpPr>
      <dsp:spPr>
        <a:xfrm>
          <a:off x="122293" y="37854"/>
          <a:ext cx="333790" cy="333790"/>
        </a:xfrm>
        <a:prstGeom prst="pie">
          <a:avLst>
            <a:gd name="adj1" fmla="val 16200000"/>
            <a:gd name="adj2" fmla="val 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3003" y="99605"/>
        <a:ext cx="123184" cy="99342"/>
      </dsp:txXfrm>
    </dsp:sp>
    <dsp:sp modelId="{0B983D21-86EC-4278-A5B3-AE556D180504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0"/>
            <a:gd name="adj2" fmla="val 54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6954" y="211678"/>
        <a:ext cx="123184" cy="99342"/>
      </dsp:txXfrm>
    </dsp:sp>
    <dsp:sp modelId="{34B3F5EF-201E-4E52-860D-93AAA63C3B6E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5400000"/>
            <a:gd name="adj2" fmla="val 108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211678"/>
        <a:ext cx="123184" cy="99342"/>
      </dsp:txXfrm>
    </dsp:sp>
    <dsp:sp modelId="{8B29CE55-E9E2-43F4-BB1A-4ACDAEA49B9B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10800000"/>
            <a:gd name="adj2" fmla="val 162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100415"/>
        <a:ext cx="123184" cy="99342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398ED-4472-4079-BB9A-C36F64830B76}">
      <dsp:nvSpPr>
        <dsp:cNvPr id="0" name=""/>
        <dsp:cNvSpPr/>
      </dsp:nvSpPr>
      <dsp:spPr>
        <a:xfrm>
          <a:off x="122293" y="37854"/>
          <a:ext cx="333790" cy="333790"/>
        </a:xfrm>
        <a:prstGeom prst="pie">
          <a:avLst>
            <a:gd name="adj1" fmla="val 16200000"/>
            <a:gd name="adj2" fmla="val 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3003" y="99605"/>
        <a:ext cx="123184" cy="99342"/>
      </dsp:txXfrm>
    </dsp:sp>
    <dsp:sp modelId="{0B983D21-86EC-4278-A5B3-AE556D180504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0"/>
            <a:gd name="adj2" fmla="val 54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6954" y="211678"/>
        <a:ext cx="123184" cy="99342"/>
      </dsp:txXfrm>
    </dsp:sp>
    <dsp:sp modelId="{34B3F5EF-201E-4E52-860D-93AAA63C3B6E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5400000"/>
            <a:gd name="adj2" fmla="val 108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211678"/>
        <a:ext cx="123184" cy="99342"/>
      </dsp:txXfrm>
    </dsp:sp>
    <dsp:sp modelId="{8B29CE55-E9E2-43F4-BB1A-4ACDAEA49B9B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10800000"/>
            <a:gd name="adj2" fmla="val 162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100415"/>
        <a:ext cx="123184" cy="99342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398ED-4472-4079-BB9A-C36F64830B76}">
      <dsp:nvSpPr>
        <dsp:cNvPr id="0" name=""/>
        <dsp:cNvSpPr/>
      </dsp:nvSpPr>
      <dsp:spPr>
        <a:xfrm>
          <a:off x="122293" y="37854"/>
          <a:ext cx="333790" cy="333790"/>
        </a:xfrm>
        <a:prstGeom prst="pie">
          <a:avLst>
            <a:gd name="adj1" fmla="val 16200000"/>
            <a:gd name="adj2" fmla="val 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3003" y="99605"/>
        <a:ext cx="123184" cy="99342"/>
      </dsp:txXfrm>
    </dsp:sp>
    <dsp:sp modelId="{0B983D21-86EC-4278-A5B3-AE556D180504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0"/>
            <a:gd name="adj2" fmla="val 54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6954" y="211678"/>
        <a:ext cx="123184" cy="99342"/>
      </dsp:txXfrm>
    </dsp:sp>
    <dsp:sp modelId="{34B3F5EF-201E-4E52-860D-93AAA63C3B6E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5400000"/>
            <a:gd name="adj2" fmla="val 108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211678"/>
        <a:ext cx="123184" cy="99342"/>
      </dsp:txXfrm>
    </dsp:sp>
    <dsp:sp modelId="{8B29CE55-E9E2-43F4-BB1A-4ACDAEA49B9B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10800000"/>
            <a:gd name="adj2" fmla="val 162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100415"/>
        <a:ext cx="123184" cy="9934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398ED-4472-4079-BB9A-C36F64830B76}">
      <dsp:nvSpPr>
        <dsp:cNvPr id="0" name=""/>
        <dsp:cNvSpPr/>
      </dsp:nvSpPr>
      <dsp:spPr>
        <a:xfrm>
          <a:off x="122293" y="37854"/>
          <a:ext cx="333790" cy="333790"/>
        </a:xfrm>
        <a:prstGeom prst="pie">
          <a:avLst>
            <a:gd name="adj1" fmla="val 16200000"/>
            <a:gd name="adj2" fmla="val 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3003" y="99605"/>
        <a:ext cx="123184" cy="99342"/>
      </dsp:txXfrm>
    </dsp:sp>
    <dsp:sp modelId="{0B983D21-86EC-4278-A5B3-AE556D180504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0"/>
            <a:gd name="adj2" fmla="val 54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6954" y="211678"/>
        <a:ext cx="123184" cy="99342"/>
      </dsp:txXfrm>
    </dsp:sp>
    <dsp:sp modelId="{34B3F5EF-201E-4E52-860D-93AAA63C3B6E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5400000"/>
            <a:gd name="adj2" fmla="val 108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211678"/>
        <a:ext cx="123184" cy="99342"/>
      </dsp:txXfrm>
    </dsp:sp>
    <dsp:sp modelId="{8B29CE55-E9E2-43F4-BB1A-4ACDAEA49B9B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10800000"/>
            <a:gd name="adj2" fmla="val 162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100415"/>
        <a:ext cx="123184" cy="9934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398ED-4472-4079-BB9A-C36F64830B76}">
      <dsp:nvSpPr>
        <dsp:cNvPr id="0" name=""/>
        <dsp:cNvSpPr/>
      </dsp:nvSpPr>
      <dsp:spPr>
        <a:xfrm>
          <a:off x="122293" y="37854"/>
          <a:ext cx="333790" cy="333790"/>
        </a:xfrm>
        <a:prstGeom prst="pie">
          <a:avLst>
            <a:gd name="adj1" fmla="val 16200000"/>
            <a:gd name="adj2" fmla="val 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3003" y="99605"/>
        <a:ext cx="123184" cy="99342"/>
      </dsp:txXfrm>
    </dsp:sp>
    <dsp:sp modelId="{0B983D21-86EC-4278-A5B3-AE556D180504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0"/>
            <a:gd name="adj2" fmla="val 54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6954" y="211678"/>
        <a:ext cx="123184" cy="99342"/>
      </dsp:txXfrm>
    </dsp:sp>
    <dsp:sp modelId="{34B3F5EF-201E-4E52-860D-93AAA63C3B6E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5400000"/>
            <a:gd name="adj2" fmla="val 108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211678"/>
        <a:ext cx="123184" cy="99342"/>
      </dsp:txXfrm>
    </dsp:sp>
    <dsp:sp modelId="{8B29CE55-E9E2-43F4-BB1A-4ACDAEA49B9B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10800000"/>
            <a:gd name="adj2" fmla="val 162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100415"/>
        <a:ext cx="123184" cy="99342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398ED-4472-4079-BB9A-C36F64830B76}">
      <dsp:nvSpPr>
        <dsp:cNvPr id="0" name=""/>
        <dsp:cNvSpPr/>
      </dsp:nvSpPr>
      <dsp:spPr>
        <a:xfrm>
          <a:off x="122293" y="37854"/>
          <a:ext cx="333790" cy="333790"/>
        </a:xfrm>
        <a:prstGeom prst="pie">
          <a:avLst>
            <a:gd name="adj1" fmla="val 16200000"/>
            <a:gd name="adj2" fmla="val 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3003" y="99605"/>
        <a:ext cx="123184" cy="99342"/>
      </dsp:txXfrm>
    </dsp:sp>
    <dsp:sp modelId="{0B983D21-86EC-4278-A5B3-AE556D180504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0"/>
            <a:gd name="adj2" fmla="val 54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6954" y="211678"/>
        <a:ext cx="123184" cy="99342"/>
      </dsp:txXfrm>
    </dsp:sp>
    <dsp:sp modelId="{34B3F5EF-201E-4E52-860D-93AAA63C3B6E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5400000"/>
            <a:gd name="adj2" fmla="val 108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211678"/>
        <a:ext cx="123184" cy="99342"/>
      </dsp:txXfrm>
    </dsp:sp>
    <dsp:sp modelId="{8B29CE55-E9E2-43F4-BB1A-4ACDAEA49B9B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10800000"/>
            <a:gd name="adj2" fmla="val 162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100415"/>
        <a:ext cx="123184" cy="99342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398ED-4472-4079-BB9A-C36F64830B76}">
      <dsp:nvSpPr>
        <dsp:cNvPr id="0" name=""/>
        <dsp:cNvSpPr/>
      </dsp:nvSpPr>
      <dsp:spPr>
        <a:xfrm>
          <a:off x="122293" y="37854"/>
          <a:ext cx="333790" cy="333790"/>
        </a:xfrm>
        <a:prstGeom prst="pie">
          <a:avLst>
            <a:gd name="adj1" fmla="val 16200000"/>
            <a:gd name="adj2" fmla="val 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3003" y="99605"/>
        <a:ext cx="123184" cy="99342"/>
      </dsp:txXfrm>
    </dsp:sp>
    <dsp:sp modelId="{0B983D21-86EC-4278-A5B3-AE556D180504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0"/>
            <a:gd name="adj2" fmla="val 54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6954" y="211678"/>
        <a:ext cx="123184" cy="99342"/>
      </dsp:txXfrm>
    </dsp:sp>
    <dsp:sp modelId="{34B3F5EF-201E-4E52-860D-93AAA63C3B6E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5400000"/>
            <a:gd name="adj2" fmla="val 108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211678"/>
        <a:ext cx="123184" cy="99342"/>
      </dsp:txXfrm>
    </dsp:sp>
    <dsp:sp modelId="{8B29CE55-E9E2-43F4-BB1A-4ACDAEA49B9B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10800000"/>
            <a:gd name="adj2" fmla="val 162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100415"/>
        <a:ext cx="123184" cy="99342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398ED-4472-4079-BB9A-C36F64830B76}">
      <dsp:nvSpPr>
        <dsp:cNvPr id="0" name=""/>
        <dsp:cNvSpPr/>
      </dsp:nvSpPr>
      <dsp:spPr>
        <a:xfrm>
          <a:off x="122293" y="37854"/>
          <a:ext cx="333790" cy="333790"/>
        </a:xfrm>
        <a:prstGeom prst="pie">
          <a:avLst>
            <a:gd name="adj1" fmla="val 16200000"/>
            <a:gd name="adj2" fmla="val 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3003" y="99605"/>
        <a:ext cx="123184" cy="99342"/>
      </dsp:txXfrm>
    </dsp:sp>
    <dsp:sp modelId="{0B983D21-86EC-4278-A5B3-AE556D180504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0"/>
            <a:gd name="adj2" fmla="val 54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6954" y="211678"/>
        <a:ext cx="123184" cy="99342"/>
      </dsp:txXfrm>
    </dsp:sp>
    <dsp:sp modelId="{34B3F5EF-201E-4E52-860D-93AAA63C3B6E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5400000"/>
            <a:gd name="adj2" fmla="val 108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211678"/>
        <a:ext cx="123184" cy="99342"/>
      </dsp:txXfrm>
    </dsp:sp>
    <dsp:sp modelId="{8B29CE55-E9E2-43F4-BB1A-4ACDAEA49B9B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10800000"/>
            <a:gd name="adj2" fmla="val 162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100415"/>
        <a:ext cx="123184" cy="993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398ED-4472-4079-BB9A-C36F64830B76}">
      <dsp:nvSpPr>
        <dsp:cNvPr id="0" name=""/>
        <dsp:cNvSpPr/>
      </dsp:nvSpPr>
      <dsp:spPr>
        <a:xfrm>
          <a:off x="122293" y="37854"/>
          <a:ext cx="333790" cy="333790"/>
        </a:xfrm>
        <a:prstGeom prst="pie">
          <a:avLst>
            <a:gd name="adj1" fmla="val 16200000"/>
            <a:gd name="adj2" fmla="val 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3003" y="99605"/>
        <a:ext cx="123184" cy="99342"/>
      </dsp:txXfrm>
    </dsp:sp>
    <dsp:sp modelId="{0B983D21-86EC-4278-A5B3-AE556D180504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0"/>
            <a:gd name="adj2" fmla="val 54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6954" y="211678"/>
        <a:ext cx="123184" cy="99342"/>
      </dsp:txXfrm>
    </dsp:sp>
    <dsp:sp modelId="{34B3F5EF-201E-4E52-860D-93AAA63C3B6E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5400000"/>
            <a:gd name="adj2" fmla="val 108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211678"/>
        <a:ext cx="123184" cy="99342"/>
      </dsp:txXfrm>
    </dsp:sp>
    <dsp:sp modelId="{8B29CE55-E9E2-43F4-BB1A-4ACDAEA49B9B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10800000"/>
            <a:gd name="adj2" fmla="val 162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100415"/>
        <a:ext cx="123184" cy="99342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398ED-4472-4079-BB9A-C36F64830B76}">
      <dsp:nvSpPr>
        <dsp:cNvPr id="0" name=""/>
        <dsp:cNvSpPr/>
      </dsp:nvSpPr>
      <dsp:spPr>
        <a:xfrm>
          <a:off x="122293" y="37854"/>
          <a:ext cx="333790" cy="333790"/>
        </a:xfrm>
        <a:prstGeom prst="pie">
          <a:avLst>
            <a:gd name="adj1" fmla="val 16200000"/>
            <a:gd name="adj2" fmla="val 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3003" y="99605"/>
        <a:ext cx="123184" cy="99342"/>
      </dsp:txXfrm>
    </dsp:sp>
    <dsp:sp modelId="{0B983D21-86EC-4278-A5B3-AE556D180504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0"/>
            <a:gd name="adj2" fmla="val 54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6954" y="211678"/>
        <a:ext cx="123184" cy="99342"/>
      </dsp:txXfrm>
    </dsp:sp>
    <dsp:sp modelId="{34B3F5EF-201E-4E52-860D-93AAA63C3B6E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5400000"/>
            <a:gd name="adj2" fmla="val 108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211678"/>
        <a:ext cx="123184" cy="99342"/>
      </dsp:txXfrm>
    </dsp:sp>
    <dsp:sp modelId="{8B29CE55-E9E2-43F4-BB1A-4ACDAEA49B9B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10800000"/>
            <a:gd name="adj2" fmla="val 162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100415"/>
        <a:ext cx="123184" cy="99342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398ED-4472-4079-BB9A-C36F64830B76}">
      <dsp:nvSpPr>
        <dsp:cNvPr id="0" name=""/>
        <dsp:cNvSpPr/>
      </dsp:nvSpPr>
      <dsp:spPr>
        <a:xfrm>
          <a:off x="122293" y="37854"/>
          <a:ext cx="333790" cy="333790"/>
        </a:xfrm>
        <a:prstGeom prst="pie">
          <a:avLst>
            <a:gd name="adj1" fmla="val 16200000"/>
            <a:gd name="adj2" fmla="val 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3003" y="99605"/>
        <a:ext cx="123184" cy="99342"/>
      </dsp:txXfrm>
    </dsp:sp>
    <dsp:sp modelId="{0B983D21-86EC-4278-A5B3-AE556D180504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0"/>
            <a:gd name="adj2" fmla="val 54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6954" y="211678"/>
        <a:ext cx="123184" cy="99342"/>
      </dsp:txXfrm>
    </dsp:sp>
    <dsp:sp modelId="{34B3F5EF-201E-4E52-860D-93AAA63C3B6E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5400000"/>
            <a:gd name="adj2" fmla="val 108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211678"/>
        <a:ext cx="123184" cy="99342"/>
      </dsp:txXfrm>
    </dsp:sp>
    <dsp:sp modelId="{8B29CE55-E9E2-43F4-BB1A-4ACDAEA49B9B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10800000"/>
            <a:gd name="adj2" fmla="val 162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100415"/>
        <a:ext cx="123184" cy="99342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398ED-4472-4079-BB9A-C36F64830B76}">
      <dsp:nvSpPr>
        <dsp:cNvPr id="0" name=""/>
        <dsp:cNvSpPr/>
      </dsp:nvSpPr>
      <dsp:spPr>
        <a:xfrm>
          <a:off x="122293" y="37854"/>
          <a:ext cx="333790" cy="333790"/>
        </a:xfrm>
        <a:prstGeom prst="pie">
          <a:avLst>
            <a:gd name="adj1" fmla="val 16200000"/>
            <a:gd name="adj2" fmla="val 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3003" y="99605"/>
        <a:ext cx="123184" cy="99342"/>
      </dsp:txXfrm>
    </dsp:sp>
    <dsp:sp modelId="{0B983D21-86EC-4278-A5B3-AE556D180504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0"/>
            <a:gd name="adj2" fmla="val 54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6954" y="211678"/>
        <a:ext cx="123184" cy="99342"/>
      </dsp:txXfrm>
    </dsp:sp>
    <dsp:sp modelId="{34B3F5EF-201E-4E52-860D-93AAA63C3B6E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5400000"/>
            <a:gd name="adj2" fmla="val 108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211678"/>
        <a:ext cx="123184" cy="99342"/>
      </dsp:txXfrm>
    </dsp:sp>
    <dsp:sp modelId="{8B29CE55-E9E2-43F4-BB1A-4ACDAEA49B9B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10800000"/>
            <a:gd name="adj2" fmla="val 162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100415"/>
        <a:ext cx="123184" cy="99342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398ED-4472-4079-BB9A-C36F64830B76}">
      <dsp:nvSpPr>
        <dsp:cNvPr id="0" name=""/>
        <dsp:cNvSpPr/>
      </dsp:nvSpPr>
      <dsp:spPr>
        <a:xfrm>
          <a:off x="122293" y="37854"/>
          <a:ext cx="333790" cy="333790"/>
        </a:xfrm>
        <a:prstGeom prst="pie">
          <a:avLst>
            <a:gd name="adj1" fmla="val 16200000"/>
            <a:gd name="adj2" fmla="val 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3003" y="99605"/>
        <a:ext cx="123184" cy="99342"/>
      </dsp:txXfrm>
    </dsp:sp>
    <dsp:sp modelId="{0B983D21-86EC-4278-A5B3-AE556D180504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0"/>
            <a:gd name="adj2" fmla="val 54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6954" y="211678"/>
        <a:ext cx="123184" cy="99342"/>
      </dsp:txXfrm>
    </dsp:sp>
    <dsp:sp modelId="{34B3F5EF-201E-4E52-860D-93AAA63C3B6E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5400000"/>
            <a:gd name="adj2" fmla="val 108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211678"/>
        <a:ext cx="123184" cy="99342"/>
      </dsp:txXfrm>
    </dsp:sp>
    <dsp:sp modelId="{8B29CE55-E9E2-43F4-BB1A-4ACDAEA49B9B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10800000"/>
            <a:gd name="adj2" fmla="val 162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100415"/>
        <a:ext cx="123184" cy="99342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398ED-4472-4079-BB9A-C36F64830B76}">
      <dsp:nvSpPr>
        <dsp:cNvPr id="0" name=""/>
        <dsp:cNvSpPr/>
      </dsp:nvSpPr>
      <dsp:spPr>
        <a:xfrm>
          <a:off x="122293" y="37854"/>
          <a:ext cx="333790" cy="333790"/>
        </a:xfrm>
        <a:prstGeom prst="pie">
          <a:avLst>
            <a:gd name="adj1" fmla="val 16200000"/>
            <a:gd name="adj2" fmla="val 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3003" y="99605"/>
        <a:ext cx="123184" cy="99342"/>
      </dsp:txXfrm>
    </dsp:sp>
    <dsp:sp modelId="{0B983D21-86EC-4278-A5B3-AE556D180504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0"/>
            <a:gd name="adj2" fmla="val 54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6954" y="211678"/>
        <a:ext cx="123184" cy="99342"/>
      </dsp:txXfrm>
    </dsp:sp>
    <dsp:sp modelId="{34B3F5EF-201E-4E52-860D-93AAA63C3B6E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5400000"/>
            <a:gd name="adj2" fmla="val 108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211678"/>
        <a:ext cx="123184" cy="99342"/>
      </dsp:txXfrm>
    </dsp:sp>
    <dsp:sp modelId="{8B29CE55-E9E2-43F4-BB1A-4ACDAEA49B9B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10800000"/>
            <a:gd name="adj2" fmla="val 162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100415"/>
        <a:ext cx="123184" cy="99342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398ED-4472-4079-BB9A-C36F64830B76}">
      <dsp:nvSpPr>
        <dsp:cNvPr id="0" name=""/>
        <dsp:cNvSpPr/>
      </dsp:nvSpPr>
      <dsp:spPr>
        <a:xfrm>
          <a:off x="122293" y="37854"/>
          <a:ext cx="333790" cy="333790"/>
        </a:xfrm>
        <a:prstGeom prst="pie">
          <a:avLst>
            <a:gd name="adj1" fmla="val 16200000"/>
            <a:gd name="adj2" fmla="val 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3003" y="99605"/>
        <a:ext cx="123184" cy="99342"/>
      </dsp:txXfrm>
    </dsp:sp>
    <dsp:sp modelId="{0B983D21-86EC-4278-A5B3-AE556D180504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0"/>
            <a:gd name="adj2" fmla="val 54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6954" y="211678"/>
        <a:ext cx="123184" cy="99342"/>
      </dsp:txXfrm>
    </dsp:sp>
    <dsp:sp modelId="{34B3F5EF-201E-4E52-860D-93AAA63C3B6E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5400000"/>
            <a:gd name="adj2" fmla="val 108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211678"/>
        <a:ext cx="123184" cy="99342"/>
      </dsp:txXfrm>
    </dsp:sp>
    <dsp:sp modelId="{8B29CE55-E9E2-43F4-BB1A-4ACDAEA49B9B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10800000"/>
            <a:gd name="adj2" fmla="val 162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100415"/>
        <a:ext cx="123184" cy="99342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398ED-4472-4079-BB9A-C36F64830B76}">
      <dsp:nvSpPr>
        <dsp:cNvPr id="0" name=""/>
        <dsp:cNvSpPr/>
      </dsp:nvSpPr>
      <dsp:spPr>
        <a:xfrm>
          <a:off x="122293" y="37854"/>
          <a:ext cx="333790" cy="333790"/>
        </a:xfrm>
        <a:prstGeom prst="pie">
          <a:avLst>
            <a:gd name="adj1" fmla="val 16200000"/>
            <a:gd name="adj2" fmla="val 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3003" y="99605"/>
        <a:ext cx="123184" cy="99342"/>
      </dsp:txXfrm>
    </dsp:sp>
    <dsp:sp modelId="{0B983D21-86EC-4278-A5B3-AE556D180504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0"/>
            <a:gd name="adj2" fmla="val 54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6954" y="211678"/>
        <a:ext cx="123184" cy="99342"/>
      </dsp:txXfrm>
    </dsp:sp>
    <dsp:sp modelId="{34B3F5EF-201E-4E52-860D-93AAA63C3B6E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5400000"/>
            <a:gd name="adj2" fmla="val 108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211678"/>
        <a:ext cx="123184" cy="99342"/>
      </dsp:txXfrm>
    </dsp:sp>
    <dsp:sp modelId="{8B29CE55-E9E2-43F4-BB1A-4ACDAEA49B9B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10800000"/>
            <a:gd name="adj2" fmla="val 162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100415"/>
        <a:ext cx="123184" cy="99342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398ED-4472-4079-BB9A-C36F64830B76}">
      <dsp:nvSpPr>
        <dsp:cNvPr id="0" name=""/>
        <dsp:cNvSpPr/>
      </dsp:nvSpPr>
      <dsp:spPr>
        <a:xfrm>
          <a:off x="122293" y="37854"/>
          <a:ext cx="333790" cy="333790"/>
        </a:xfrm>
        <a:prstGeom prst="pie">
          <a:avLst>
            <a:gd name="adj1" fmla="val 16200000"/>
            <a:gd name="adj2" fmla="val 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3003" y="99605"/>
        <a:ext cx="123184" cy="99342"/>
      </dsp:txXfrm>
    </dsp:sp>
    <dsp:sp modelId="{0B983D21-86EC-4278-A5B3-AE556D180504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0"/>
            <a:gd name="adj2" fmla="val 54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6954" y="211678"/>
        <a:ext cx="123184" cy="99342"/>
      </dsp:txXfrm>
    </dsp:sp>
    <dsp:sp modelId="{34B3F5EF-201E-4E52-860D-93AAA63C3B6E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5400000"/>
            <a:gd name="adj2" fmla="val 108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211678"/>
        <a:ext cx="123184" cy="99342"/>
      </dsp:txXfrm>
    </dsp:sp>
    <dsp:sp modelId="{8B29CE55-E9E2-43F4-BB1A-4ACDAEA49B9B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10800000"/>
            <a:gd name="adj2" fmla="val 162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100415"/>
        <a:ext cx="123184" cy="99342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398ED-4472-4079-BB9A-C36F64830B76}">
      <dsp:nvSpPr>
        <dsp:cNvPr id="0" name=""/>
        <dsp:cNvSpPr/>
      </dsp:nvSpPr>
      <dsp:spPr>
        <a:xfrm>
          <a:off x="122293" y="37854"/>
          <a:ext cx="333790" cy="333790"/>
        </a:xfrm>
        <a:prstGeom prst="pie">
          <a:avLst>
            <a:gd name="adj1" fmla="val 16200000"/>
            <a:gd name="adj2" fmla="val 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3003" y="99605"/>
        <a:ext cx="123184" cy="99342"/>
      </dsp:txXfrm>
    </dsp:sp>
    <dsp:sp modelId="{0B983D21-86EC-4278-A5B3-AE556D180504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0"/>
            <a:gd name="adj2" fmla="val 54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6954" y="211678"/>
        <a:ext cx="123184" cy="99342"/>
      </dsp:txXfrm>
    </dsp:sp>
    <dsp:sp modelId="{34B3F5EF-201E-4E52-860D-93AAA63C3B6E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5400000"/>
            <a:gd name="adj2" fmla="val 108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211678"/>
        <a:ext cx="123184" cy="99342"/>
      </dsp:txXfrm>
    </dsp:sp>
    <dsp:sp modelId="{8B29CE55-E9E2-43F4-BB1A-4ACDAEA49B9B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10800000"/>
            <a:gd name="adj2" fmla="val 162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100415"/>
        <a:ext cx="123184" cy="99342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398ED-4472-4079-BB9A-C36F64830B76}">
      <dsp:nvSpPr>
        <dsp:cNvPr id="0" name=""/>
        <dsp:cNvSpPr/>
      </dsp:nvSpPr>
      <dsp:spPr>
        <a:xfrm>
          <a:off x="122293" y="37854"/>
          <a:ext cx="333790" cy="333790"/>
        </a:xfrm>
        <a:prstGeom prst="pie">
          <a:avLst>
            <a:gd name="adj1" fmla="val 16200000"/>
            <a:gd name="adj2" fmla="val 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3003" y="99605"/>
        <a:ext cx="123184" cy="99342"/>
      </dsp:txXfrm>
    </dsp:sp>
    <dsp:sp modelId="{0B983D21-86EC-4278-A5B3-AE556D180504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0"/>
            <a:gd name="adj2" fmla="val 54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6954" y="211678"/>
        <a:ext cx="123184" cy="99342"/>
      </dsp:txXfrm>
    </dsp:sp>
    <dsp:sp modelId="{34B3F5EF-201E-4E52-860D-93AAA63C3B6E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5400000"/>
            <a:gd name="adj2" fmla="val 108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211678"/>
        <a:ext cx="123184" cy="99342"/>
      </dsp:txXfrm>
    </dsp:sp>
    <dsp:sp modelId="{8B29CE55-E9E2-43F4-BB1A-4ACDAEA49B9B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10800000"/>
            <a:gd name="adj2" fmla="val 162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100415"/>
        <a:ext cx="123184" cy="993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398ED-4472-4079-BB9A-C36F64830B76}">
      <dsp:nvSpPr>
        <dsp:cNvPr id="0" name=""/>
        <dsp:cNvSpPr/>
      </dsp:nvSpPr>
      <dsp:spPr>
        <a:xfrm>
          <a:off x="122293" y="37854"/>
          <a:ext cx="333790" cy="333790"/>
        </a:xfrm>
        <a:prstGeom prst="pie">
          <a:avLst>
            <a:gd name="adj1" fmla="val 16200000"/>
            <a:gd name="adj2" fmla="val 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3003" y="99605"/>
        <a:ext cx="123184" cy="99342"/>
      </dsp:txXfrm>
    </dsp:sp>
    <dsp:sp modelId="{0B983D21-86EC-4278-A5B3-AE556D180504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0"/>
            <a:gd name="adj2" fmla="val 54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6954" y="211678"/>
        <a:ext cx="123184" cy="99342"/>
      </dsp:txXfrm>
    </dsp:sp>
    <dsp:sp modelId="{34B3F5EF-201E-4E52-860D-93AAA63C3B6E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5400000"/>
            <a:gd name="adj2" fmla="val 108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211678"/>
        <a:ext cx="123184" cy="99342"/>
      </dsp:txXfrm>
    </dsp:sp>
    <dsp:sp modelId="{8B29CE55-E9E2-43F4-BB1A-4ACDAEA49B9B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10800000"/>
            <a:gd name="adj2" fmla="val 162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100415"/>
        <a:ext cx="123184" cy="99342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398ED-4472-4079-BB9A-C36F64830B76}">
      <dsp:nvSpPr>
        <dsp:cNvPr id="0" name=""/>
        <dsp:cNvSpPr/>
      </dsp:nvSpPr>
      <dsp:spPr>
        <a:xfrm>
          <a:off x="122293" y="37854"/>
          <a:ext cx="333790" cy="333790"/>
        </a:xfrm>
        <a:prstGeom prst="pie">
          <a:avLst>
            <a:gd name="adj1" fmla="val 16200000"/>
            <a:gd name="adj2" fmla="val 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3003" y="99605"/>
        <a:ext cx="123184" cy="99342"/>
      </dsp:txXfrm>
    </dsp:sp>
    <dsp:sp modelId="{0B983D21-86EC-4278-A5B3-AE556D180504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0"/>
            <a:gd name="adj2" fmla="val 54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6954" y="211678"/>
        <a:ext cx="123184" cy="99342"/>
      </dsp:txXfrm>
    </dsp:sp>
    <dsp:sp modelId="{34B3F5EF-201E-4E52-860D-93AAA63C3B6E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5400000"/>
            <a:gd name="adj2" fmla="val 108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211678"/>
        <a:ext cx="123184" cy="99342"/>
      </dsp:txXfrm>
    </dsp:sp>
    <dsp:sp modelId="{8B29CE55-E9E2-43F4-BB1A-4ACDAEA49B9B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10800000"/>
            <a:gd name="adj2" fmla="val 162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100415"/>
        <a:ext cx="123184" cy="99342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398ED-4472-4079-BB9A-C36F64830B76}">
      <dsp:nvSpPr>
        <dsp:cNvPr id="0" name=""/>
        <dsp:cNvSpPr/>
      </dsp:nvSpPr>
      <dsp:spPr>
        <a:xfrm>
          <a:off x="122293" y="37854"/>
          <a:ext cx="333790" cy="333790"/>
        </a:xfrm>
        <a:prstGeom prst="pie">
          <a:avLst>
            <a:gd name="adj1" fmla="val 16200000"/>
            <a:gd name="adj2" fmla="val 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3003" y="99605"/>
        <a:ext cx="123184" cy="99342"/>
      </dsp:txXfrm>
    </dsp:sp>
    <dsp:sp modelId="{0B983D21-86EC-4278-A5B3-AE556D180504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0"/>
            <a:gd name="adj2" fmla="val 54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6954" y="211678"/>
        <a:ext cx="123184" cy="99342"/>
      </dsp:txXfrm>
    </dsp:sp>
    <dsp:sp modelId="{34B3F5EF-201E-4E52-860D-93AAA63C3B6E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5400000"/>
            <a:gd name="adj2" fmla="val 108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211678"/>
        <a:ext cx="123184" cy="99342"/>
      </dsp:txXfrm>
    </dsp:sp>
    <dsp:sp modelId="{8B29CE55-E9E2-43F4-BB1A-4ACDAEA49B9B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10800000"/>
            <a:gd name="adj2" fmla="val 162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100415"/>
        <a:ext cx="123184" cy="99342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398ED-4472-4079-BB9A-C36F64830B76}">
      <dsp:nvSpPr>
        <dsp:cNvPr id="0" name=""/>
        <dsp:cNvSpPr/>
      </dsp:nvSpPr>
      <dsp:spPr>
        <a:xfrm>
          <a:off x="122293" y="37854"/>
          <a:ext cx="333790" cy="333790"/>
        </a:xfrm>
        <a:prstGeom prst="pie">
          <a:avLst>
            <a:gd name="adj1" fmla="val 16200000"/>
            <a:gd name="adj2" fmla="val 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3003" y="99605"/>
        <a:ext cx="123184" cy="99342"/>
      </dsp:txXfrm>
    </dsp:sp>
    <dsp:sp modelId="{0B983D21-86EC-4278-A5B3-AE556D180504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0"/>
            <a:gd name="adj2" fmla="val 54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6954" y="211678"/>
        <a:ext cx="123184" cy="99342"/>
      </dsp:txXfrm>
    </dsp:sp>
    <dsp:sp modelId="{34B3F5EF-201E-4E52-860D-93AAA63C3B6E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5400000"/>
            <a:gd name="adj2" fmla="val 108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211678"/>
        <a:ext cx="123184" cy="99342"/>
      </dsp:txXfrm>
    </dsp:sp>
    <dsp:sp modelId="{8B29CE55-E9E2-43F4-BB1A-4ACDAEA49B9B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10800000"/>
            <a:gd name="adj2" fmla="val 162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100415"/>
        <a:ext cx="123184" cy="99342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398ED-4472-4079-BB9A-C36F64830B76}">
      <dsp:nvSpPr>
        <dsp:cNvPr id="0" name=""/>
        <dsp:cNvSpPr/>
      </dsp:nvSpPr>
      <dsp:spPr>
        <a:xfrm>
          <a:off x="122293" y="37854"/>
          <a:ext cx="333790" cy="333790"/>
        </a:xfrm>
        <a:prstGeom prst="pie">
          <a:avLst>
            <a:gd name="adj1" fmla="val 16200000"/>
            <a:gd name="adj2" fmla="val 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3003" y="99605"/>
        <a:ext cx="123184" cy="99342"/>
      </dsp:txXfrm>
    </dsp:sp>
    <dsp:sp modelId="{0B983D21-86EC-4278-A5B3-AE556D180504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0"/>
            <a:gd name="adj2" fmla="val 54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6954" y="211678"/>
        <a:ext cx="123184" cy="99342"/>
      </dsp:txXfrm>
    </dsp:sp>
    <dsp:sp modelId="{34B3F5EF-201E-4E52-860D-93AAA63C3B6E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5400000"/>
            <a:gd name="adj2" fmla="val 108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211678"/>
        <a:ext cx="123184" cy="99342"/>
      </dsp:txXfrm>
    </dsp:sp>
    <dsp:sp modelId="{8B29CE55-E9E2-43F4-BB1A-4ACDAEA49B9B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10800000"/>
            <a:gd name="adj2" fmla="val 162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100415"/>
        <a:ext cx="123184" cy="99342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398ED-4472-4079-BB9A-C36F64830B76}">
      <dsp:nvSpPr>
        <dsp:cNvPr id="0" name=""/>
        <dsp:cNvSpPr/>
      </dsp:nvSpPr>
      <dsp:spPr>
        <a:xfrm>
          <a:off x="122293" y="37854"/>
          <a:ext cx="333790" cy="333790"/>
        </a:xfrm>
        <a:prstGeom prst="pie">
          <a:avLst>
            <a:gd name="adj1" fmla="val 16200000"/>
            <a:gd name="adj2" fmla="val 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3003" y="99605"/>
        <a:ext cx="123184" cy="99342"/>
      </dsp:txXfrm>
    </dsp:sp>
    <dsp:sp modelId="{0B983D21-86EC-4278-A5B3-AE556D180504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0"/>
            <a:gd name="adj2" fmla="val 54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6954" y="211678"/>
        <a:ext cx="123184" cy="99342"/>
      </dsp:txXfrm>
    </dsp:sp>
    <dsp:sp modelId="{34B3F5EF-201E-4E52-860D-93AAA63C3B6E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5400000"/>
            <a:gd name="adj2" fmla="val 108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211678"/>
        <a:ext cx="123184" cy="99342"/>
      </dsp:txXfrm>
    </dsp:sp>
    <dsp:sp modelId="{8B29CE55-E9E2-43F4-BB1A-4ACDAEA49B9B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10800000"/>
            <a:gd name="adj2" fmla="val 162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100415"/>
        <a:ext cx="123184" cy="99342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398ED-4472-4079-BB9A-C36F64830B76}">
      <dsp:nvSpPr>
        <dsp:cNvPr id="0" name=""/>
        <dsp:cNvSpPr/>
      </dsp:nvSpPr>
      <dsp:spPr>
        <a:xfrm>
          <a:off x="122293" y="37854"/>
          <a:ext cx="333790" cy="333790"/>
        </a:xfrm>
        <a:prstGeom prst="pie">
          <a:avLst>
            <a:gd name="adj1" fmla="val 16200000"/>
            <a:gd name="adj2" fmla="val 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3003" y="99605"/>
        <a:ext cx="123184" cy="99342"/>
      </dsp:txXfrm>
    </dsp:sp>
    <dsp:sp modelId="{0B983D21-86EC-4278-A5B3-AE556D180504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0"/>
            <a:gd name="adj2" fmla="val 54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6954" y="211678"/>
        <a:ext cx="123184" cy="99342"/>
      </dsp:txXfrm>
    </dsp:sp>
    <dsp:sp modelId="{34B3F5EF-201E-4E52-860D-93AAA63C3B6E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5400000"/>
            <a:gd name="adj2" fmla="val 108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211678"/>
        <a:ext cx="123184" cy="99342"/>
      </dsp:txXfrm>
    </dsp:sp>
    <dsp:sp modelId="{8B29CE55-E9E2-43F4-BB1A-4ACDAEA49B9B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10800000"/>
            <a:gd name="adj2" fmla="val 162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100415"/>
        <a:ext cx="123184" cy="99342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398ED-4472-4079-BB9A-C36F64830B76}">
      <dsp:nvSpPr>
        <dsp:cNvPr id="0" name=""/>
        <dsp:cNvSpPr/>
      </dsp:nvSpPr>
      <dsp:spPr>
        <a:xfrm>
          <a:off x="122293" y="37854"/>
          <a:ext cx="333790" cy="333790"/>
        </a:xfrm>
        <a:prstGeom prst="pie">
          <a:avLst>
            <a:gd name="adj1" fmla="val 16200000"/>
            <a:gd name="adj2" fmla="val 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3003" y="99605"/>
        <a:ext cx="123184" cy="99342"/>
      </dsp:txXfrm>
    </dsp:sp>
    <dsp:sp modelId="{0B983D21-86EC-4278-A5B3-AE556D180504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0"/>
            <a:gd name="adj2" fmla="val 54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6954" y="211678"/>
        <a:ext cx="123184" cy="99342"/>
      </dsp:txXfrm>
    </dsp:sp>
    <dsp:sp modelId="{34B3F5EF-201E-4E52-860D-93AAA63C3B6E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5400000"/>
            <a:gd name="adj2" fmla="val 108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211678"/>
        <a:ext cx="123184" cy="99342"/>
      </dsp:txXfrm>
    </dsp:sp>
    <dsp:sp modelId="{8B29CE55-E9E2-43F4-BB1A-4ACDAEA49B9B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10800000"/>
            <a:gd name="adj2" fmla="val 162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100415"/>
        <a:ext cx="123184" cy="993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398ED-4472-4079-BB9A-C36F64830B76}">
      <dsp:nvSpPr>
        <dsp:cNvPr id="0" name=""/>
        <dsp:cNvSpPr/>
      </dsp:nvSpPr>
      <dsp:spPr>
        <a:xfrm>
          <a:off x="122293" y="37854"/>
          <a:ext cx="333790" cy="333790"/>
        </a:xfrm>
        <a:prstGeom prst="pie">
          <a:avLst>
            <a:gd name="adj1" fmla="val 16200000"/>
            <a:gd name="adj2" fmla="val 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3003" y="99605"/>
        <a:ext cx="123184" cy="99342"/>
      </dsp:txXfrm>
    </dsp:sp>
    <dsp:sp modelId="{0B983D21-86EC-4278-A5B3-AE556D180504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0"/>
            <a:gd name="adj2" fmla="val 54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6954" y="211678"/>
        <a:ext cx="123184" cy="99342"/>
      </dsp:txXfrm>
    </dsp:sp>
    <dsp:sp modelId="{34B3F5EF-201E-4E52-860D-93AAA63C3B6E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5400000"/>
            <a:gd name="adj2" fmla="val 108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211678"/>
        <a:ext cx="123184" cy="99342"/>
      </dsp:txXfrm>
    </dsp:sp>
    <dsp:sp modelId="{8B29CE55-E9E2-43F4-BB1A-4ACDAEA49B9B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10800000"/>
            <a:gd name="adj2" fmla="val 162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100415"/>
        <a:ext cx="123184" cy="993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398ED-4472-4079-BB9A-C36F64830B76}">
      <dsp:nvSpPr>
        <dsp:cNvPr id="0" name=""/>
        <dsp:cNvSpPr/>
      </dsp:nvSpPr>
      <dsp:spPr>
        <a:xfrm>
          <a:off x="122293" y="37854"/>
          <a:ext cx="333790" cy="333790"/>
        </a:xfrm>
        <a:prstGeom prst="pie">
          <a:avLst>
            <a:gd name="adj1" fmla="val 16200000"/>
            <a:gd name="adj2" fmla="val 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3003" y="99605"/>
        <a:ext cx="123184" cy="99342"/>
      </dsp:txXfrm>
    </dsp:sp>
    <dsp:sp modelId="{0B983D21-86EC-4278-A5B3-AE556D180504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0"/>
            <a:gd name="adj2" fmla="val 54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6954" y="211678"/>
        <a:ext cx="123184" cy="99342"/>
      </dsp:txXfrm>
    </dsp:sp>
    <dsp:sp modelId="{34B3F5EF-201E-4E52-860D-93AAA63C3B6E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5400000"/>
            <a:gd name="adj2" fmla="val 108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211678"/>
        <a:ext cx="123184" cy="99342"/>
      </dsp:txXfrm>
    </dsp:sp>
    <dsp:sp modelId="{8B29CE55-E9E2-43F4-BB1A-4ACDAEA49B9B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10800000"/>
            <a:gd name="adj2" fmla="val 162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100415"/>
        <a:ext cx="123184" cy="993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398ED-4472-4079-BB9A-C36F64830B76}">
      <dsp:nvSpPr>
        <dsp:cNvPr id="0" name=""/>
        <dsp:cNvSpPr/>
      </dsp:nvSpPr>
      <dsp:spPr>
        <a:xfrm>
          <a:off x="122293" y="37854"/>
          <a:ext cx="333790" cy="333790"/>
        </a:xfrm>
        <a:prstGeom prst="pie">
          <a:avLst>
            <a:gd name="adj1" fmla="val 16200000"/>
            <a:gd name="adj2" fmla="val 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3003" y="99605"/>
        <a:ext cx="123184" cy="99342"/>
      </dsp:txXfrm>
    </dsp:sp>
    <dsp:sp modelId="{0B983D21-86EC-4278-A5B3-AE556D180504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0"/>
            <a:gd name="adj2" fmla="val 54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6954" y="211678"/>
        <a:ext cx="123184" cy="99342"/>
      </dsp:txXfrm>
    </dsp:sp>
    <dsp:sp modelId="{34B3F5EF-201E-4E52-860D-93AAA63C3B6E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5400000"/>
            <a:gd name="adj2" fmla="val 108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211678"/>
        <a:ext cx="123184" cy="99342"/>
      </dsp:txXfrm>
    </dsp:sp>
    <dsp:sp modelId="{8B29CE55-E9E2-43F4-BB1A-4ACDAEA49B9B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10800000"/>
            <a:gd name="adj2" fmla="val 162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100415"/>
        <a:ext cx="123184" cy="9934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398ED-4472-4079-BB9A-C36F64830B76}">
      <dsp:nvSpPr>
        <dsp:cNvPr id="0" name=""/>
        <dsp:cNvSpPr/>
      </dsp:nvSpPr>
      <dsp:spPr>
        <a:xfrm>
          <a:off x="122293" y="37854"/>
          <a:ext cx="333790" cy="333790"/>
        </a:xfrm>
        <a:prstGeom prst="pie">
          <a:avLst>
            <a:gd name="adj1" fmla="val 16200000"/>
            <a:gd name="adj2" fmla="val 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3003" y="99605"/>
        <a:ext cx="123184" cy="99342"/>
      </dsp:txXfrm>
    </dsp:sp>
    <dsp:sp modelId="{0B983D21-86EC-4278-A5B3-AE556D180504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0"/>
            <a:gd name="adj2" fmla="val 54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6954" y="211678"/>
        <a:ext cx="123184" cy="99342"/>
      </dsp:txXfrm>
    </dsp:sp>
    <dsp:sp modelId="{34B3F5EF-201E-4E52-860D-93AAA63C3B6E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5400000"/>
            <a:gd name="adj2" fmla="val 108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211678"/>
        <a:ext cx="123184" cy="99342"/>
      </dsp:txXfrm>
    </dsp:sp>
    <dsp:sp modelId="{8B29CE55-E9E2-43F4-BB1A-4ACDAEA49B9B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10800000"/>
            <a:gd name="adj2" fmla="val 162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100415"/>
        <a:ext cx="123184" cy="9934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398ED-4472-4079-BB9A-C36F64830B76}">
      <dsp:nvSpPr>
        <dsp:cNvPr id="0" name=""/>
        <dsp:cNvSpPr/>
      </dsp:nvSpPr>
      <dsp:spPr>
        <a:xfrm>
          <a:off x="122293" y="37854"/>
          <a:ext cx="333790" cy="333790"/>
        </a:xfrm>
        <a:prstGeom prst="pie">
          <a:avLst>
            <a:gd name="adj1" fmla="val 16200000"/>
            <a:gd name="adj2" fmla="val 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3003" y="99605"/>
        <a:ext cx="123184" cy="99342"/>
      </dsp:txXfrm>
    </dsp:sp>
    <dsp:sp modelId="{0B983D21-86EC-4278-A5B3-AE556D180504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0"/>
            <a:gd name="adj2" fmla="val 5400000"/>
          </a:avLst>
        </a:prstGeom>
        <a:solidFill>
          <a:schemeClr val="tx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6954" y="211678"/>
        <a:ext cx="123184" cy="99342"/>
      </dsp:txXfrm>
    </dsp:sp>
    <dsp:sp modelId="{34B3F5EF-201E-4E52-860D-93AAA63C3B6E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5400000"/>
            <a:gd name="adj2" fmla="val 108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211678"/>
        <a:ext cx="123184" cy="99342"/>
      </dsp:txXfrm>
    </dsp:sp>
    <dsp:sp modelId="{8B29CE55-E9E2-43F4-BB1A-4ACDAEA49B9B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10800000"/>
            <a:gd name="adj2" fmla="val 16200000"/>
          </a:avLst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100415"/>
        <a:ext cx="123184" cy="993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4F05-2258-45D6-8DC0-F3541F085365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CC21-2EFE-4184-BC5B-C704A75AC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3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4F05-2258-45D6-8DC0-F3541F085365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CC21-2EFE-4184-BC5B-C704A75AC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8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4F05-2258-45D6-8DC0-F3541F085365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CC21-2EFE-4184-BC5B-C704A75AC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7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4F05-2258-45D6-8DC0-F3541F085365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CC21-2EFE-4184-BC5B-C704A75AC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4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4F05-2258-45D6-8DC0-F3541F085365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CC21-2EFE-4184-BC5B-C704A75AC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23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4F05-2258-45D6-8DC0-F3541F085365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CC21-2EFE-4184-BC5B-C704A75AC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8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4F05-2258-45D6-8DC0-F3541F085365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CC21-2EFE-4184-BC5B-C704A75AC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7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4F05-2258-45D6-8DC0-F3541F085365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CC21-2EFE-4184-BC5B-C704A75AC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0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4F05-2258-45D6-8DC0-F3541F085365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CC21-2EFE-4184-BC5B-C704A75AC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5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4F05-2258-45D6-8DC0-F3541F085365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CC21-2EFE-4184-BC5B-C704A75AC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4F05-2258-45D6-8DC0-F3541F085365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CC21-2EFE-4184-BC5B-C704A75AC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4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E4F05-2258-45D6-8DC0-F3541F085365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5CC21-2EFE-4184-BC5B-C704A75AC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9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9" Type="http://schemas.openxmlformats.org/officeDocument/2006/relationships/diagramQuickStyle" Target="../diagrams/quickStyle8.xml"/><Relationship Id="rId21" Type="http://schemas.microsoft.com/office/2007/relationships/diagramDrawing" Target="../diagrams/drawing4.xml"/><Relationship Id="rId34" Type="http://schemas.openxmlformats.org/officeDocument/2006/relationships/diagramQuickStyle" Target="../diagrams/quickStyle7.xml"/><Relationship Id="rId42" Type="http://schemas.openxmlformats.org/officeDocument/2006/relationships/diagramData" Target="../diagrams/data9.xml"/><Relationship Id="rId47" Type="http://schemas.openxmlformats.org/officeDocument/2006/relationships/diagramData" Target="../diagrams/data10.xml"/><Relationship Id="rId50" Type="http://schemas.openxmlformats.org/officeDocument/2006/relationships/diagramColors" Target="../diagrams/colors10.xml"/><Relationship Id="rId55" Type="http://schemas.openxmlformats.org/officeDocument/2006/relationships/diagramColors" Target="../diagrams/colors11.xml"/><Relationship Id="rId63" Type="http://schemas.openxmlformats.org/officeDocument/2006/relationships/diagramLayout" Target="../diagrams/layout13.xml"/><Relationship Id="rId68" Type="http://schemas.openxmlformats.org/officeDocument/2006/relationships/diagramLayout" Target="../diagrams/layout14.xml"/><Relationship Id="rId76" Type="http://schemas.microsoft.com/office/2007/relationships/diagramDrawing" Target="../diagrams/drawing15.xml"/><Relationship Id="rId84" Type="http://schemas.openxmlformats.org/officeDocument/2006/relationships/diagramQuickStyle" Target="../diagrams/quickStyle17.xml"/><Relationship Id="rId89" Type="http://schemas.openxmlformats.org/officeDocument/2006/relationships/diagramQuickStyle" Target="../diagrams/quickStyle18.xml"/><Relationship Id="rId7" Type="http://schemas.openxmlformats.org/officeDocument/2006/relationships/diagramData" Target="../diagrams/data2.xml"/><Relationship Id="rId71" Type="http://schemas.microsoft.com/office/2007/relationships/diagramDrawing" Target="../diagrams/drawing14.xml"/><Relationship Id="rId92" Type="http://schemas.openxmlformats.org/officeDocument/2006/relationships/diagramData" Target="../diagrams/data19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9" Type="http://schemas.openxmlformats.org/officeDocument/2006/relationships/diagramQuickStyle" Target="../diagrams/quickStyle6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diagramData" Target="../diagrams/data7.xml"/><Relationship Id="rId37" Type="http://schemas.openxmlformats.org/officeDocument/2006/relationships/diagramData" Target="../diagrams/data8.xml"/><Relationship Id="rId40" Type="http://schemas.openxmlformats.org/officeDocument/2006/relationships/diagramColors" Target="../diagrams/colors8.xml"/><Relationship Id="rId45" Type="http://schemas.openxmlformats.org/officeDocument/2006/relationships/diagramColors" Target="../diagrams/colors9.xml"/><Relationship Id="rId53" Type="http://schemas.openxmlformats.org/officeDocument/2006/relationships/diagramLayout" Target="../diagrams/layout11.xml"/><Relationship Id="rId58" Type="http://schemas.openxmlformats.org/officeDocument/2006/relationships/diagramLayout" Target="../diagrams/layout12.xml"/><Relationship Id="rId66" Type="http://schemas.microsoft.com/office/2007/relationships/diagramDrawing" Target="../diagrams/drawing13.xml"/><Relationship Id="rId74" Type="http://schemas.openxmlformats.org/officeDocument/2006/relationships/diagramQuickStyle" Target="../diagrams/quickStyle15.xml"/><Relationship Id="rId79" Type="http://schemas.openxmlformats.org/officeDocument/2006/relationships/diagramQuickStyle" Target="../diagrams/quickStyle16.xml"/><Relationship Id="rId87" Type="http://schemas.openxmlformats.org/officeDocument/2006/relationships/diagramData" Target="../diagrams/data18.xml"/><Relationship Id="rId5" Type="http://schemas.openxmlformats.org/officeDocument/2006/relationships/diagramColors" Target="../diagrams/colors1.xml"/><Relationship Id="rId61" Type="http://schemas.microsoft.com/office/2007/relationships/diagramDrawing" Target="../diagrams/drawing12.xml"/><Relationship Id="rId82" Type="http://schemas.openxmlformats.org/officeDocument/2006/relationships/diagramData" Target="../diagrams/data17.xml"/><Relationship Id="rId90" Type="http://schemas.openxmlformats.org/officeDocument/2006/relationships/diagramColors" Target="../diagrams/colors18.xml"/><Relationship Id="rId95" Type="http://schemas.openxmlformats.org/officeDocument/2006/relationships/diagramColors" Target="../diagrams/colors19.xml"/><Relationship Id="rId1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35" Type="http://schemas.openxmlformats.org/officeDocument/2006/relationships/diagramColors" Target="../diagrams/colors7.xml"/><Relationship Id="rId43" Type="http://schemas.openxmlformats.org/officeDocument/2006/relationships/diagramLayout" Target="../diagrams/layout9.xml"/><Relationship Id="rId48" Type="http://schemas.openxmlformats.org/officeDocument/2006/relationships/diagramLayout" Target="../diagrams/layout10.xml"/><Relationship Id="rId56" Type="http://schemas.microsoft.com/office/2007/relationships/diagramDrawing" Target="../diagrams/drawing11.xml"/><Relationship Id="rId64" Type="http://schemas.openxmlformats.org/officeDocument/2006/relationships/diagramQuickStyle" Target="../diagrams/quickStyle13.xml"/><Relationship Id="rId69" Type="http://schemas.openxmlformats.org/officeDocument/2006/relationships/diagramQuickStyle" Target="../diagrams/quickStyle14.xml"/><Relationship Id="rId77" Type="http://schemas.openxmlformats.org/officeDocument/2006/relationships/diagramData" Target="../diagrams/data16.xml"/><Relationship Id="rId8" Type="http://schemas.openxmlformats.org/officeDocument/2006/relationships/diagramLayout" Target="../diagrams/layout2.xml"/><Relationship Id="rId51" Type="http://schemas.microsoft.com/office/2007/relationships/diagramDrawing" Target="../diagrams/drawing10.xml"/><Relationship Id="rId72" Type="http://schemas.openxmlformats.org/officeDocument/2006/relationships/diagramData" Target="../diagrams/data15.xml"/><Relationship Id="rId80" Type="http://schemas.openxmlformats.org/officeDocument/2006/relationships/diagramColors" Target="../diagrams/colors16.xml"/><Relationship Id="rId85" Type="http://schemas.openxmlformats.org/officeDocument/2006/relationships/diagramColors" Target="../diagrams/colors17.xml"/><Relationship Id="rId93" Type="http://schemas.openxmlformats.org/officeDocument/2006/relationships/diagramLayout" Target="../diagrams/layout19.xml"/><Relationship Id="rId3" Type="http://schemas.openxmlformats.org/officeDocument/2006/relationships/diagramLayout" Target="../diagrams/layout1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openxmlformats.org/officeDocument/2006/relationships/diagramLayout" Target="../diagrams/layout7.xml"/><Relationship Id="rId38" Type="http://schemas.openxmlformats.org/officeDocument/2006/relationships/diagramLayout" Target="../diagrams/layout8.xml"/><Relationship Id="rId46" Type="http://schemas.microsoft.com/office/2007/relationships/diagramDrawing" Target="../diagrams/drawing9.xml"/><Relationship Id="rId59" Type="http://schemas.openxmlformats.org/officeDocument/2006/relationships/diagramQuickStyle" Target="../diagrams/quickStyle12.xml"/><Relationship Id="rId67" Type="http://schemas.openxmlformats.org/officeDocument/2006/relationships/diagramData" Target="../diagrams/data14.xml"/><Relationship Id="rId20" Type="http://schemas.openxmlformats.org/officeDocument/2006/relationships/diagramColors" Target="../diagrams/colors4.xml"/><Relationship Id="rId41" Type="http://schemas.microsoft.com/office/2007/relationships/diagramDrawing" Target="../diagrams/drawing8.xml"/><Relationship Id="rId54" Type="http://schemas.openxmlformats.org/officeDocument/2006/relationships/diagramQuickStyle" Target="../diagrams/quickStyle11.xml"/><Relationship Id="rId62" Type="http://schemas.openxmlformats.org/officeDocument/2006/relationships/diagramData" Target="../diagrams/data13.xml"/><Relationship Id="rId70" Type="http://schemas.openxmlformats.org/officeDocument/2006/relationships/diagramColors" Target="../diagrams/colors14.xml"/><Relationship Id="rId75" Type="http://schemas.openxmlformats.org/officeDocument/2006/relationships/diagramColors" Target="../diagrams/colors15.xml"/><Relationship Id="rId83" Type="http://schemas.openxmlformats.org/officeDocument/2006/relationships/diagramLayout" Target="../diagrams/layout17.xml"/><Relationship Id="rId88" Type="http://schemas.openxmlformats.org/officeDocument/2006/relationships/diagramLayout" Target="../diagrams/layout18.xml"/><Relationship Id="rId91" Type="http://schemas.microsoft.com/office/2007/relationships/diagramDrawing" Target="../diagrams/drawing18.xml"/><Relationship Id="rId96" Type="http://schemas.microsoft.com/office/2007/relationships/diagramDrawing" Target="../diagrams/drawing1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36" Type="http://schemas.microsoft.com/office/2007/relationships/diagramDrawing" Target="../diagrams/drawing7.xml"/><Relationship Id="rId49" Type="http://schemas.openxmlformats.org/officeDocument/2006/relationships/diagramQuickStyle" Target="../diagrams/quickStyle10.xml"/><Relationship Id="rId57" Type="http://schemas.openxmlformats.org/officeDocument/2006/relationships/diagramData" Target="../diagrams/data12.xml"/><Relationship Id="rId10" Type="http://schemas.openxmlformats.org/officeDocument/2006/relationships/diagramColors" Target="../diagrams/colors2.xml"/><Relationship Id="rId31" Type="http://schemas.microsoft.com/office/2007/relationships/diagramDrawing" Target="../diagrams/drawing6.xml"/><Relationship Id="rId44" Type="http://schemas.openxmlformats.org/officeDocument/2006/relationships/diagramQuickStyle" Target="../diagrams/quickStyle9.xml"/><Relationship Id="rId52" Type="http://schemas.openxmlformats.org/officeDocument/2006/relationships/diagramData" Target="../diagrams/data11.xml"/><Relationship Id="rId60" Type="http://schemas.openxmlformats.org/officeDocument/2006/relationships/diagramColors" Target="../diagrams/colors12.xml"/><Relationship Id="rId65" Type="http://schemas.openxmlformats.org/officeDocument/2006/relationships/diagramColors" Target="../diagrams/colors13.xml"/><Relationship Id="rId73" Type="http://schemas.openxmlformats.org/officeDocument/2006/relationships/diagramLayout" Target="../diagrams/layout15.xml"/><Relationship Id="rId78" Type="http://schemas.openxmlformats.org/officeDocument/2006/relationships/diagramLayout" Target="../diagrams/layout16.xml"/><Relationship Id="rId81" Type="http://schemas.microsoft.com/office/2007/relationships/diagramDrawing" Target="../diagrams/drawing16.xml"/><Relationship Id="rId86" Type="http://schemas.microsoft.com/office/2007/relationships/diagramDrawing" Target="../diagrams/drawing17.xml"/><Relationship Id="rId94" Type="http://schemas.openxmlformats.org/officeDocument/2006/relationships/diagramQuickStyle" Target="../diagrams/quickStyle19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6" Type="http://schemas.microsoft.com/office/2007/relationships/diagramDrawing" Target="../diagrams/drawing24.xml"/><Relationship Id="rId117" Type="http://schemas.openxmlformats.org/officeDocument/2006/relationships/diagramData" Target="../diagrams/data43.xml"/><Relationship Id="rId21" Type="http://schemas.microsoft.com/office/2007/relationships/diagramDrawing" Target="../diagrams/drawing23.xml"/><Relationship Id="rId42" Type="http://schemas.openxmlformats.org/officeDocument/2006/relationships/diagramData" Target="../diagrams/data28.xml"/><Relationship Id="rId47" Type="http://schemas.openxmlformats.org/officeDocument/2006/relationships/diagramData" Target="../diagrams/data29.xml"/><Relationship Id="rId63" Type="http://schemas.openxmlformats.org/officeDocument/2006/relationships/diagramLayout" Target="../diagrams/layout32.xml"/><Relationship Id="rId68" Type="http://schemas.openxmlformats.org/officeDocument/2006/relationships/diagramLayout" Target="../diagrams/layout33.xml"/><Relationship Id="rId84" Type="http://schemas.openxmlformats.org/officeDocument/2006/relationships/diagramQuickStyle" Target="../diagrams/quickStyle36.xml"/><Relationship Id="rId89" Type="http://schemas.openxmlformats.org/officeDocument/2006/relationships/diagramQuickStyle" Target="../diagrams/quickStyle37.xml"/><Relationship Id="rId112" Type="http://schemas.openxmlformats.org/officeDocument/2006/relationships/diagramData" Target="../diagrams/data42.xml"/><Relationship Id="rId133" Type="http://schemas.openxmlformats.org/officeDocument/2006/relationships/diagramLayout" Target="../diagrams/layout46.xml"/><Relationship Id="rId16" Type="http://schemas.microsoft.com/office/2007/relationships/diagramDrawing" Target="../diagrams/drawing22.xml"/><Relationship Id="rId107" Type="http://schemas.openxmlformats.org/officeDocument/2006/relationships/diagramData" Target="../diagrams/data41.xml"/><Relationship Id="rId11" Type="http://schemas.microsoft.com/office/2007/relationships/diagramDrawing" Target="../diagrams/drawing21.xml"/><Relationship Id="rId32" Type="http://schemas.openxmlformats.org/officeDocument/2006/relationships/diagramData" Target="../diagrams/data26.xml"/><Relationship Id="rId37" Type="http://schemas.openxmlformats.org/officeDocument/2006/relationships/diagramData" Target="../diagrams/data27.xml"/><Relationship Id="rId53" Type="http://schemas.openxmlformats.org/officeDocument/2006/relationships/diagramLayout" Target="../diagrams/layout30.xml"/><Relationship Id="rId58" Type="http://schemas.openxmlformats.org/officeDocument/2006/relationships/diagramLayout" Target="../diagrams/layout31.xml"/><Relationship Id="rId74" Type="http://schemas.openxmlformats.org/officeDocument/2006/relationships/diagramQuickStyle" Target="../diagrams/quickStyle34.xml"/><Relationship Id="rId79" Type="http://schemas.openxmlformats.org/officeDocument/2006/relationships/diagramQuickStyle" Target="../diagrams/quickStyle35.xml"/><Relationship Id="rId102" Type="http://schemas.openxmlformats.org/officeDocument/2006/relationships/diagramData" Target="../diagrams/data40.xml"/><Relationship Id="rId123" Type="http://schemas.openxmlformats.org/officeDocument/2006/relationships/diagramLayout" Target="../diagrams/layout44.xml"/><Relationship Id="rId128" Type="http://schemas.openxmlformats.org/officeDocument/2006/relationships/diagramLayout" Target="../diagrams/layout45.xml"/><Relationship Id="rId5" Type="http://schemas.openxmlformats.org/officeDocument/2006/relationships/diagramColors" Target="../diagrams/colors20.xml"/><Relationship Id="rId90" Type="http://schemas.openxmlformats.org/officeDocument/2006/relationships/diagramColors" Target="../diagrams/colors37.xml"/><Relationship Id="rId95" Type="http://schemas.openxmlformats.org/officeDocument/2006/relationships/diagramColors" Target="../diagrams/colors38.xml"/><Relationship Id="rId14" Type="http://schemas.openxmlformats.org/officeDocument/2006/relationships/diagramQuickStyle" Target="../diagrams/quickStyle22.xml"/><Relationship Id="rId22" Type="http://schemas.openxmlformats.org/officeDocument/2006/relationships/diagramData" Target="../diagrams/data24.xml"/><Relationship Id="rId27" Type="http://schemas.openxmlformats.org/officeDocument/2006/relationships/diagramData" Target="../diagrams/data25.xml"/><Relationship Id="rId30" Type="http://schemas.openxmlformats.org/officeDocument/2006/relationships/diagramColors" Target="../diagrams/colors25.xml"/><Relationship Id="rId35" Type="http://schemas.openxmlformats.org/officeDocument/2006/relationships/diagramColors" Target="../diagrams/colors26.xml"/><Relationship Id="rId43" Type="http://schemas.openxmlformats.org/officeDocument/2006/relationships/diagramLayout" Target="../diagrams/layout28.xml"/><Relationship Id="rId48" Type="http://schemas.openxmlformats.org/officeDocument/2006/relationships/diagramLayout" Target="../diagrams/layout29.xml"/><Relationship Id="rId56" Type="http://schemas.microsoft.com/office/2007/relationships/diagramDrawing" Target="../diagrams/drawing30.xml"/><Relationship Id="rId64" Type="http://schemas.openxmlformats.org/officeDocument/2006/relationships/diagramQuickStyle" Target="../diagrams/quickStyle32.xml"/><Relationship Id="rId69" Type="http://schemas.openxmlformats.org/officeDocument/2006/relationships/diagramQuickStyle" Target="../diagrams/quickStyle33.xml"/><Relationship Id="rId77" Type="http://schemas.openxmlformats.org/officeDocument/2006/relationships/diagramData" Target="../diagrams/data35.xml"/><Relationship Id="rId100" Type="http://schemas.openxmlformats.org/officeDocument/2006/relationships/diagramColors" Target="../diagrams/colors39.xml"/><Relationship Id="rId105" Type="http://schemas.openxmlformats.org/officeDocument/2006/relationships/diagramColors" Target="../diagrams/colors40.xml"/><Relationship Id="rId113" Type="http://schemas.openxmlformats.org/officeDocument/2006/relationships/diagramLayout" Target="../diagrams/layout42.xml"/><Relationship Id="rId118" Type="http://schemas.openxmlformats.org/officeDocument/2006/relationships/diagramLayout" Target="../diagrams/layout43.xml"/><Relationship Id="rId126" Type="http://schemas.microsoft.com/office/2007/relationships/diagramDrawing" Target="../diagrams/drawing44.xml"/><Relationship Id="rId134" Type="http://schemas.openxmlformats.org/officeDocument/2006/relationships/diagramQuickStyle" Target="../diagrams/quickStyle46.xml"/><Relationship Id="rId8" Type="http://schemas.openxmlformats.org/officeDocument/2006/relationships/diagramLayout" Target="../diagrams/layout21.xml"/><Relationship Id="rId51" Type="http://schemas.microsoft.com/office/2007/relationships/diagramDrawing" Target="../diagrams/drawing29.xml"/><Relationship Id="rId72" Type="http://schemas.openxmlformats.org/officeDocument/2006/relationships/diagramData" Target="../diagrams/data34.xml"/><Relationship Id="rId80" Type="http://schemas.openxmlformats.org/officeDocument/2006/relationships/diagramColors" Target="../diagrams/colors35.xml"/><Relationship Id="rId85" Type="http://schemas.openxmlformats.org/officeDocument/2006/relationships/diagramColors" Target="../diagrams/colors36.xml"/><Relationship Id="rId93" Type="http://schemas.openxmlformats.org/officeDocument/2006/relationships/diagramLayout" Target="../diagrams/layout38.xml"/><Relationship Id="rId98" Type="http://schemas.openxmlformats.org/officeDocument/2006/relationships/diagramLayout" Target="../diagrams/layout39.xml"/><Relationship Id="rId121" Type="http://schemas.microsoft.com/office/2007/relationships/diagramDrawing" Target="../diagrams/drawing43.xml"/><Relationship Id="rId3" Type="http://schemas.openxmlformats.org/officeDocument/2006/relationships/diagramLayout" Target="../diagrams/layout20.xml"/><Relationship Id="rId12" Type="http://schemas.openxmlformats.org/officeDocument/2006/relationships/diagramData" Target="../diagrams/data22.xml"/><Relationship Id="rId17" Type="http://schemas.openxmlformats.org/officeDocument/2006/relationships/diagramData" Target="../diagrams/data23.xml"/><Relationship Id="rId25" Type="http://schemas.openxmlformats.org/officeDocument/2006/relationships/diagramColors" Target="../diagrams/colors24.xml"/><Relationship Id="rId33" Type="http://schemas.openxmlformats.org/officeDocument/2006/relationships/diagramLayout" Target="../diagrams/layout26.xml"/><Relationship Id="rId38" Type="http://schemas.openxmlformats.org/officeDocument/2006/relationships/diagramLayout" Target="../diagrams/layout27.xml"/><Relationship Id="rId46" Type="http://schemas.microsoft.com/office/2007/relationships/diagramDrawing" Target="../diagrams/drawing28.xml"/><Relationship Id="rId59" Type="http://schemas.openxmlformats.org/officeDocument/2006/relationships/diagramQuickStyle" Target="../diagrams/quickStyle31.xml"/><Relationship Id="rId67" Type="http://schemas.openxmlformats.org/officeDocument/2006/relationships/diagramData" Target="../diagrams/data33.xml"/><Relationship Id="rId103" Type="http://schemas.openxmlformats.org/officeDocument/2006/relationships/diagramLayout" Target="../diagrams/layout40.xml"/><Relationship Id="rId108" Type="http://schemas.openxmlformats.org/officeDocument/2006/relationships/diagramLayout" Target="../diagrams/layout41.xml"/><Relationship Id="rId116" Type="http://schemas.microsoft.com/office/2007/relationships/diagramDrawing" Target="../diagrams/drawing42.xml"/><Relationship Id="rId124" Type="http://schemas.openxmlformats.org/officeDocument/2006/relationships/diagramQuickStyle" Target="../diagrams/quickStyle44.xml"/><Relationship Id="rId129" Type="http://schemas.openxmlformats.org/officeDocument/2006/relationships/diagramQuickStyle" Target="../diagrams/quickStyle45.xml"/><Relationship Id="rId20" Type="http://schemas.openxmlformats.org/officeDocument/2006/relationships/diagramColors" Target="../diagrams/colors23.xml"/><Relationship Id="rId41" Type="http://schemas.microsoft.com/office/2007/relationships/diagramDrawing" Target="../diagrams/drawing27.xml"/><Relationship Id="rId54" Type="http://schemas.openxmlformats.org/officeDocument/2006/relationships/diagramQuickStyle" Target="../diagrams/quickStyle30.xml"/><Relationship Id="rId62" Type="http://schemas.openxmlformats.org/officeDocument/2006/relationships/diagramData" Target="../diagrams/data32.xml"/><Relationship Id="rId70" Type="http://schemas.openxmlformats.org/officeDocument/2006/relationships/diagramColors" Target="../diagrams/colors33.xml"/><Relationship Id="rId75" Type="http://schemas.openxmlformats.org/officeDocument/2006/relationships/diagramColors" Target="../diagrams/colors34.xml"/><Relationship Id="rId83" Type="http://schemas.openxmlformats.org/officeDocument/2006/relationships/diagramLayout" Target="../diagrams/layout36.xml"/><Relationship Id="rId88" Type="http://schemas.openxmlformats.org/officeDocument/2006/relationships/diagramLayout" Target="../diagrams/layout37.xml"/><Relationship Id="rId91" Type="http://schemas.microsoft.com/office/2007/relationships/diagramDrawing" Target="../diagrams/drawing37.xml"/><Relationship Id="rId96" Type="http://schemas.microsoft.com/office/2007/relationships/diagramDrawing" Target="../diagrams/drawing38.xml"/><Relationship Id="rId111" Type="http://schemas.microsoft.com/office/2007/relationships/diagramDrawing" Target="../diagrams/drawing41.xml"/><Relationship Id="rId132" Type="http://schemas.openxmlformats.org/officeDocument/2006/relationships/diagramData" Target="../diagrams/data4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0.xml"/><Relationship Id="rId15" Type="http://schemas.openxmlformats.org/officeDocument/2006/relationships/diagramColors" Target="../diagrams/colors22.xml"/><Relationship Id="rId23" Type="http://schemas.openxmlformats.org/officeDocument/2006/relationships/diagramLayout" Target="../diagrams/layout24.xml"/><Relationship Id="rId28" Type="http://schemas.openxmlformats.org/officeDocument/2006/relationships/diagramLayout" Target="../diagrams/layout25.xml"/><Relationship Id="rId36" Type="http://schemas.microsoft.com/office/2007/relationships/diagramDrawing" Target="../diagrams/drawing26.xml"/><Relationship Id="rId49" Type="http://schemas.openxmlformats.org/officeDocument/2006/relationships/diagramQuickStyle" Target="../diagrams/quickStyle29.xml"/><Relationship Id="rId57" Type="http://schemas.openxmlformats.org/officeDocument/2006/relationships/diagramData" Target="../diagrams/data31.xml"/><Relationship Id="rId106" Type="http://schemas.microsoft.com/office/2007/relationships/diagramDrawing" Target="../diagrams/drawing40.xml"/><Relationship Id="rId114" Type="http://schemas.openxmlformats.org/officeDocument/2006/relationships/diagramQuickStyle" Target="../diagrams/quickStyle42.xml"/><Relationship Id="rId119" Type="http://schemas.openxmlformats.org/officeDocument/2006/relationships/diagramQuickStyle" Target="../diagrams/quickStyle43.xml"/><Relationship Id="rId127" Type="http://schemas.openxmlformats.org/officeDocument/2006/relationships/diagramData" Target="../diagrams/data45.xml"/><Relationship Id="rId10" Type="http://schemas.openxmlformats.org/officeDocument/2006/relationships/diagramColors" Target="../diagrams/colors21.xml"/><Relationship Id="rId31" Type="http://schemas.microsoft.com/office/2007/relationships/diagramDrawing" Target="../diagrams/drawing25.xml"/><Relationship Id="rId44" Type="http://schemas.openxmlformats.org/officeDocument/2006/relationships/diagramQuickStyle" Target="../diagrams/quickStyle28.xml"/><Relationship Id="rId52" Type="http://schemas.openxmlformats.org/officeDocument/2006/relationships/diagramData" Target="../diagrams/data30.xml"/><Relationship Id="rId60" Type="http://schemas.openxmlformats.org/officeDocument/2006/relationships/diagramColors" Target="../diagrams/colors31.xml"/><Relationship Id="rId65" Type="http://schemas.openxmlformats.org/officeDocument/2006/relationships/diagramColors" Target="../diagrams/colors32.xml"/><Relationship Id="rId73" Type="http://schemas.openxmlformats.org/officeDocument/2006/relationships/diagramLayout" Target="../diagrams/layout34.xml"/><Relationship Id="rId78" Type="http://schemas.openxmlformats.org/officeDocument/2006/relationships/diagramLayout" Target="../diagrams/layout35.xml"/><Relationship Id="rId81" Type="http://schemas.microsoft.com/office/2007/relationships/diagramDrawing" Target="../diagrams/drawing35.xml"/><Relationship Id="rId86" Type="http://schemas.microsoft.com/office/2007/relationships/diagramDrawing" Target="../diagrams/drawing36.xml"/><Relationship Id="rId94" Type="http://schemas.openxmlformats.org/officeDocument/2006/relationships/diagramQuickStyle" Target="../diagrams/quickStyle38.xml"/><Relationship Id="rId99" Type="http://schemas.openxmlformats.org/officeDocument/2006/relationships/diagramQuickStyle" Target="../diagrams/quickStyle39.xml"/><Relationship Id="rId101" Type="http://schemas.microsoft.com/office/2007/relationships/diagramDrawing" Target="../diagrams/drawing39.xml"/><Relationship Id="rId122" Type="http://schemas.openxmlformats.org/officeDocument/2006/relationships/diagramData" Target="../diagrams/data44.xml"/><Relationship Id="rId130" Type="http://schemas.openxmlformats.org/officeDocument/2006/relationships/diagramColors" Target="../diagrams/colors45.xml"/><Relationship Id="rId135" Type="http://schemas.openxmlformats.org/officeDocument/2006/relationships/diagramColors" Target="../diagrams/colors46.xml"/><Relationship Id="rId4" Type="http://schemas.openxmlformats.org/officeDocument/2006/relationships/diagramQuickStyle" Target="../diagrams/quickStyle20.xml"/><Relationship Id="rId9" Type="http://schemas.openxmlformats.org/officeDocument/2006/relationships/diagramQuickStyle" Target="../diagrams/quickStyle21.xml"/><Relationship Id="rId13" Type="http://schemas.openxmlformats.org/officeDocument/2006/relationships/diagramLayout" Target="../diagrams/layout22.xml"/><Relationship Id="rId18" Type="http://schemas.openxmlformats.org/officeDocument/2006/relationships/diagramLayout" Target="../diagrams/layout23.xml"/><Relationship Id="rId39" Type="http://schemas.openxmlformats.org/officeDocument/2006/relationships/diagramQuickStyle" Target="../diagrams/quickStyle27.xml"/><Relationship Id="rId109" Type="http://schemas.openxmlformats.org/officeDocument/2006/relationships/diagramQuickStyle" Target="../diagrams/quickStyle41.xml"/><Relationship Id="rId34" Type="http://schemas.openxmlformats.org/officeDocument/2006/relationships/diagramQuickStyle" Target="../diagrams/quickStyle26.xml"/><Relationship Id="rId50" Type="http://schemas.openxmlformats.org/officeDocument/2006/relationships/diagramColors" Target="../diagrams/colors29.xml"/><Relationship Id="rId55" Type="http://schemas.openxmlformats.org/officeDocument/2006/relationships/diagramColors" Target="../diagrams/colors30.xml"/><Relationship Id="rId76" Type="http://schemas.microsoft.com/office/2007/relationships/diagramDrawing" Target="../diagrams/drawing34.xml"/><Relationship Id="rId97" Type="http://schemas.openxmlformats.org/officeDocument/2006/relationships/diagramData" Target="../diagrams/data39.xml"/><Relationship Id="rId104" Type="http://schemas.openxmlformats.org/officeDocument/2006/relationships/diagramQuickStyle" Target="../diagrams/quickStyle40.xml"/><Relationship Id="rId120" Type="http://schemas.openxmlformats.org/officeDocument/2006/relationships/diagramColors" Target="../diagrams/colors43.xml"/><Relationship Id="rId125" Type="http://schemas.openxmlformats.org/officeDocument/2006/relationships/diagramColors" Target="../diagrams/colors44.xml"/><Relationship Id="rId7" Type="http://schemas.openxmlformats.org/officeDocument/2006/relationships/diagramData" Target="../diagrams/data21.xml"/><Relationship Id="rId71" Type="http://schemas.microsoft.com/office/2007/relationships/diagramDrawing" Target="../diagrams/drawing33.xml"/><Relationship Id="rId92" Type="http://schemas.openxmlformats.org/officeDocument/2006/relationships/diagramData" Target="../diagrams/data38.xml"/><Relationship Id="rId2" Type="http://schemas.openxmlformats.org/officeDocument/2006/relationships/diagramData" Target="../diagrams/data20.xml"/><Relationship Id="rId29" Type="http://schemas.openxmlformats.org/officeDocument/2006/relationships/diagramQuickStyle" Target="../diagrams/quickStyle25.xml"/><Relationship Id="rId24" Type="http://schemas.openxmlformats.org/officeDocument/2006/relationships/diagramQuickStyle" Target="../diagrams/quickStyle24.xml"/><Relationship Id="rId40" Type="http://schemas.openxmlformats.org/officeDocument/2006/relationships/diagramColors" Target="../diagrams/colors27.xml"/><Relationship Id="rId45" Type="http://schemas.openxmlformats.org/officeDocument/2006/relationships/diagramColors" Target="../diagrams/colors28.xml"/><Relationship Id="rId66" Type="http://schemas.microsoft.com/office/2007/relationships/diagramDrawing" Target="../diagrams/drawing32.xml"/><Relationship Id="rId87" Type="http://schemas.openxmlformats.org/officeDocument/2006/relationships/diagramData" Target="../diagrams/data37.xml"/><Relationship Id="rId110" Type="http://schemas.openxmlformats.org/officeDocument/2006/relationships/diagramColors" Target="../diagrams/colors41.xml"/><Relationship Id="rId115" Type="http://schemas.openxmlformats.org/officeDocument/2006/relationships/diagramColors" Target="../diagrams/colors42.xml"/><Relationship Id="rId131" Type="http://schemas.microsoft.com/office/2007/relationships/diagramDrawing" Target="../diagrams/drawing45.xml"/><Relationship Id="rId136" Type="http://schemas.microsoft.com/office/2007/relationships/diagramDrawing" Target="../diagrams/drawing46.xml"/><Relationship Id="rId61" Type="http://schemas.microsoft.com/office/2007/relationships/diagramDrawing" Target="../diagrams/drawing31.xml"/><Relationship Id="rId82" Type="http://schemas.openxmlformats.org/officeDocument/2006/relationships/diagramData" Target="../diagrams/data36.xml"/><Relationship Id="rId19" Type="http://schemas.openxmlformats.org/officeDocument/2006/relationships/diagramQuickStyle" Target="../diagrams/quickStyle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1" y="228600"/>
            <a:ext cx="9142569" cy="6669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389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7574" y="121692"/>
            <a:ext cx="304799" cy="2412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ARCHITECTURE</a:t>
            </a:r>
            <a:endParaRPr lang="en-US" sz="1200" b="1" dirty="0"/>
          </a:p>
        </p:txBody>
      </p:sp>
      <p:sp>
        <p:nvSpPr>
          <p:cNvPr id="9" name="Rectangle 8"/>
          <p:cNvSpPr/>
          <p:nvPr/>
        </p:nvSpPr>
        <p:spPr>
          <a:xfrm>
            <a:off x="87573" y="2638301"/>
            <a:ext cx="293427" cy="1676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BUSINESS</a:t>
            </a:r>
            <a:endParaRPr lang="en-US" sz="1200" b="1" dirty="0"/>
          </a:p>
        </p:txBody>
      </p:sp>
      <p:sp>
        <p:nvSpPr>
          <p:cNvPr id="10" name="Rectangle 9"/>
          <p:cNvSpPr/>
          <p:nvPr/>
        </p:nvSpPr>
        <p:spPr>
          <a:xfrm>
            <a:off x="76200" y="4419600"/>
            <a:ext cx="304800" cy="23522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IMPROVEMENT</a:t>
            </a:r>
            <a:endParaRPr lang="en-US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392373" y="121692"/>
            <a:ext cx="8147147" cy="2412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7153" y="309423"/>
            <a:ext cx="16841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Storage Architecture</a:t>
            </a:r>
            <a:endParaRPr lang="en-US" sz="1400" dirty="0" smtClean="0"/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2791666705"/>
              </p:ext>
            </p:extLst>
          </p:nvPr>
        </p:nvGraphicFramePr>
        <p:xfrm>
          <a:off x="7867265" y="1905000"/>
          <a:ext cx="596055" cy="39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949899637"/>
              </p:ext>
            </p:extLst>
          </p:nvPr>
        </p:nvGraphicFramePr>
        <p:xfrm>
          <a:off x="8915400" y="1640393"/>
          <a:ext cx="1340435" cy="893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9" name="Rectangle 18"/>
          <p:cNvSpPr/>
          <p:nvPr/>
        </p:nvSpPr>
        <p:spPr>
          <a:xfrm>
            <a:off x="690920" y="1268024"/>
            <a:ext cx="19044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Processing Architecture</a:t>
            </a:r>
            <a:endParaRPr lang="en-US" sz="1400" dirty="0" smtClean="0"/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4159546150"/>
              </p:ext>
            </p:extLst>
          </p:nvPr>
        </p:nvGraphicFramePr>
        <p:xfrm>
          <a:off x="2563398" y="1219199"/>
          <a:ext cx="596055" cy="39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1" name="Rectangle 20"/>
          <p:cNvSpPr/>
          <p:nvPr/>
        </p:nvSpPr>
        <p:spPr>
          <a:xfrm>
            <a:off x="919520" y="744743"/>
            <a:ext cx="25639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Resource Managers Architecture</a:t>
            </a:r>
            <a:endParaRPr lang="en-US" sz="1400" dirty="0" smtClean="0"/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4036755418"/>
              </p:ext>
            </p:extLst>
          </p:nvPr>
        </p:nvGraphicFramePr>
        <p:xfrm>
          <a:off x="3343580" y="685799"/>
          <a:ext cx="596055" cy="39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2564163600"/>
              </p:ext>
            </p:extLst>
          </p:nvPr>
        </p:nvGraphicFramePr>
        <p:xfrm>
          <a:off x="3142865" y="1736229"/>
          <a:ext cx="596055" cy="39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24" name="Rectangle 23"/>
          <p:cNvSpPr/>
          <p:nvPr/>
        </p:nvSpPr>
        <p:spPr>
          <a:xfrm>
            <a:off x="690920" y="1777660"/>
            <a:ext cx="25639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Resource Managers Architecture</a:t>
            </a:r>
            <a:endParaRPr lang="en-US" sz="1400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4410953" y="333227"/>
            <a:ext cx="21355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Infrastructure Architecture</a:t>
            </a:r>
            <a:endParaRPr lang="en-US" sz="1400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5872520" y="884048"/>
            <a:ext cx="1995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Information Architecture</a:t>
            </a:r>
            <a:endParaRPr lang="en-US" sz="1400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5319640" y="1957329"/>
            <a:ext cx="27049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Standards Integration Architecture</a:t>
            </a:r>
            <a:endParaRPr lang="en-US" sz="1400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3998023" y="1469883"/>
            <a:ext cx="20276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Applications Architecture</a:t>
            </a:r>
            <a:endParaRPr lang="en-US" sz="1400" dirty="0" smtClean="0"/>
          </a:p>
        </p:txBody>
      </p:sp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3623562744"/>
              </p:ext>
            </p:extLst>
          </p:nvPr>
        </p:nvGraphicFramePr>
        <p:xfrm>
          <a:off x="5962265" y="1427256"/>
          <a:ext cx="596055" cy="39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val="371616084"/>
              </p:ext>
            </p:extLst>
          </p:nvPr>
        </p:nvGraphicFramePr>
        <p:xfrm>
          <a:off x="7714865" y="838200"/>
          <a:ext cx="596055" cy="39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graphicFrame>
        <p:nvGraphicFramePr>
          <p:cNvPr id="36" name="Diagram 35"/>
          <p:cNvGraphicFramePr/>
          <p:nvPr>
            <p:extLst>
              <p:ext uri="{D42A27DB-BD31-4B8C-83A1-F6EECF244321}">
                <p14:modId xmlns:p14="http://schemas.microsoft.com/office/powerpoint/2010/main" val="694866122"/>
              </p:ext>
            </p:extLst>
          </p:nvPr>
        </p:nvGraphicFramePr>
        <p:xfrm>
          <a:off x="2315589" y="288430"/>
          <a:ext cx="596055" cy="39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graphicFrame>
        <p:nvGraphicFramePr>
          <p:cNvPr id="38" name="Diagram 37"/>
          <p:cNvGraphicFramePr/>
          <p:nvPr>
            <p:extLst>
              <p:ext uri="{D42A27DB-BD31-4B8C-83A1-F6EECF244321}">
                <p14:modId xmlns:p14="http://schemas.microsoft.com/office/powerpoint/2010/main" val="735477605"/>
              </p:ext>
            </p:extLst>
          </p:nvPr>
        </p:nvGraphicFramePr>
        <p:xfrm>
          <a:off x="6419465" y="288430"/>
          <a:ext cx="596055" cy="39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2" r:lo="rId43" r:qs="rId44" r:cs="rId45"/>
          </a:graphicData>
        </a:graphic>
      </p:graphicFrame>
      <p:sp>
        <p:nvSpPr>
          <p:cNvPr id="41" name="Rectangle 40"/>
          <p:cNvSpPr/>
          <p:nvPr/>
        </p:nvSpPr>
        <p:spPr>
          <a:xfrm>
            <a:off x="386120" y="2638300"/>
            <a:ext cx="8188656" cy="1676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08467" y="2947724"/>
            <a:ext cx="16841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Business Operations</a:t>
            </a:r>
            <a:endParaRPr lang="en-US" sz="1400" dirty="0" smtClean="0"/>
          </a:p>
        </p:txBody>
      </p:sp>
      <p:graphicFrame>
        <p:nvGraphicFramePr>
          <p:cNvPr id="48" name="Diagram 47"/>
          <p:cNvGraphicFramePr/>
          <p:nvPr>
            <p:extLst>
              <p:ext uri="{D42A27DB-BD31-4B8C-83A1-F6EECF244321}">
                <p14:modId xmlns:p14="http://schemas.microsoft.com/office/powerpoint/2010/main" val="2332085435"/>
              </p:ext>
            </p:extLst>
          </p:nvPr>
        </p:nvGraphicFramePr>
        <p:xfrm>
          <a:off x="4133465" y="3649142"/>
          <a:ext cx="596055" cy="39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7" r:lo="rId48" r:qs="rId49" r:cs="rId50"/>
          </a:graphicData>
        </a:graphic>
      </p:graphicFrame>
      <p:sp>
        <p:nvSpPr>
          <p:cNvPr id="49" name="Rectangle 48"/>
          <p:cNvSpPr/>
          <p:nvPr/>
        </p:nvSpPr>
        <p:spPr>
          <a:xfrm>
            <a:off x="2477349" y="3690573"/>
            <a:ext cx="17795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Business Gap Analysis</a:t>
            </a:r>
            <a:endParaRPr lang="en-US" sz="1400" dirty="0" smtClean="0"/>
          </a:p>
        </p:txBody>
      </p:sp>
      <p:sp>
        <p:nvSpPr>
          <p:cNvPr id="50" name="Rectangle 49"/>
          <p:cNvSpPr/>
          <p:nvPr/>
        </p:nvSpPr>
        <p:spPr>
          <a:xfrm>
            <a:off x="4754597" y="3056400"/>
            <a:ext cx="1699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Business Intelligence</a:t>
            </a:r>
            <a:endParaRPr lang="en-US" sz="1400" dirty="0" smtClean="0"/>
          </a:p>
        </p:txBody>
      </p:sp>
      <p:sp>
        <p:nvSpPr>
          <p:cNvPr id="51" name="Rectangle 50"/>
          <p:cNvSpPr/>
          <p:nvPr/>
        </p:nvSpPr>
        <p:spPr>
          <a:xfrm>
            <a:off x="5942467" y="3536685"/>
            <a:ext cx="15336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Business Adoption</a:t>
            </a:r>
            <a:endParaRPr lang="en-US" sz="1400" dirty="0" smtClean="0"/>
          </a:p>
        </p:txBody>
      </p:sp>
      <p:graphicFrame>
        <p:nvGraphicFramePr>
          <p:cNvPr id="55" name="Diagram 54"/>
          <p:cNvGraphicFramePr/>
          <p:nvPr>
            <p:extLst>
              <p:ext uri="{D42A27DB-BD31-4B8C-83A1-F6EECF244321}">
                <p14:modId xmlns:p14="http://schemas.microsoft.com/office/powerpoint/2010/main" val="1200225532"/>
              </p:ext>
            </p:extLst>
          </p:nvPr>
        </p:nvGraphicFramePr>
        <p:xfrm>
          <a:off x="7410065" y="3490837"/>
          <a:ext cx="596055" cy="39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2" r:lo="rId53" r:qs="rId54" r:cs="rId55"/>
          </a:graphicData>
        </a:graphic>
      </p:graphicFrame>
      <p:graphicFrame>
        <p:nvGraphicFramePr>
          <p:cNvPr id="56" name="Diagram 55"/>
          <p:cNvGraphicFramePr/>
          <p:nvPr>
            <p:extLst>
              <p:ext uri="{D42A27DB-BD31-4B8C-83A1-F6EECF244321}">
                <p14:modId xmlns:p14="http://schemas.microsoft.com/office/powerpoint/2010/main" val="1705712221"/>
              </p:ext>
            </p:extLst>
          </p:nvPr>
        </p:nvGraphicFramePr>
        <p:xfrm>
          <a:off x="2246903" y="2926731"/>
          <a:ext cx="596055" cy="39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7" r:lo="rId58" r:qs="rId59" r:cs="rId60"/>
          </a:graphicData>
        </a:graphic>
      </p:graphicFrame>
      <p:graphicFrame>
        <p:nvGraphicFramePr>
          <p:cNvPr id="57" name="Diagram 56"/>
          <p:cNvGraphicFramePr/>
          <p:nvPr>
            <p:extLst>
              <p:ext uri="{D42A27DB-BD31-4B8C-83A1-F6EECF244321}">
                <p14:modId xmlns:p14="http://schemas.microsoft.com/office/powerpoint/2010/main" val="3604161273"/>
              </p:ext>
            </p:extLst>
          </p:nvPr>
        </p:nvGraphicFramePr>
        <p:xfrm>
          <a:off x="6419465" y="3002931"/>
          <a:ext cx="596055" cy="39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2" r:lo="rId63" r:qs="rId64" r:cs="rId65"/>
          </a:graphicData>
        </a:graphic>
      </p:graphicFrame>
      <p:sp>
        <p:nvSpPr>
          <p:cNvPr id="58" name="Rectangle 57"/>
          <p:cNvSpPr/>
          <p:nvPr/>
        </p:nvSpPr>
        <p:spPr>
          <a:xfrm>
            <a:off x="427629" y="4418380"/>
            <a:ext cx="8147147" cy="2412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73776" y="4721423"/>
            <a:ext cx="26203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Complex Analytics Improvements</a:t>
            </a:r>
            <a:endParaRPr lang="en-US" sz="1400" dirty="0" smtClean="0"/>
          </a:p>
        </p:txBody>
      </p:sp>
      <p:graphicFrame>
        <p:nvGraphicFramePr>
          <p:cNvPr id="60" name="Diagram 59"/>
          <p:cNvGraphicFramePr/>
          <p:nvPr>
            <p:extLst>
              <p:ext uri="{D42A27DB-BD31-4B8C-83A1-F6EECF244321}">
                <p14:modId xmlns:p14="http://schemas.microsoft.com/office/powerpoint/2010/main" val="2420227368"/>
              </p:ext>
            </p:extLst>
          </p:nvPr>
        </p:nvGraphicFramePr>
        <p:xfrm>
          <a:off x="7167920" y="6096000"/>
          <a:ext cx="596055" cy="39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7" r:lo="rId68" r:qs="rId69" r:cs="rId70"/>
          </a:graphicData>
        </a:graphic>
      </p:graphicFrame>
      <p:sp>
        <p:nvSpPr>
          <p:cNvPr id="61" name="Rectangle 60"/>
          <p:cNvSpPr/>
          <p:nvPr/>
        </p:nvSpPr>
        <p:spPr>
          <a:xfrm>
            <a:off x="459067" y="6148328"/>
            <a:ext cx="36670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Possible Alternative Deployment Improvements</a:t>
            </a:r>
            <a:endParaRPr lang="en-US" sz="1400" dirty="0" smtClean="0"/>
          </a:p>
        </p:txBody>
      </p:sp>
      <p:graphicFrame>
        <p:nvGraphicFramePr>
          <p:cNvPr id="62" name="Diagram 61"/>
          <p:cNvGraphicFramePr/>
          <p:nvPr>
            <p:extLst>
              <p:ext uri="{D42A27DB-BD31-4B8C-83A1-F6EECF244321}">
                <p14:modId xmlns:p14="http://schemas.microsoft.com/office/powerpoint/2010/main" val="2660611034"/>
              </p:ext>
            </p:extLst>
          </p:nvPr>
        </p:nvGraphicFramePr>
        <p:xfrm>
          <a:off x="4029221" y="6103531"/>
          <a:ext cx="596055" cy="39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2" r:lo="rId73" r:qs="rId74" r:cs="rId75"/>
          </a:graphicData>
        </a:graphic>
      </p:graphicFrame>
      <p:sp>
        <p:nvSpPr>
          <p:cNvPr id="63" name="Rectangle 62"/>
          <p:cNvSpPr/>
          <p:nvPr/>
        </p:nvSpPr>
        <p:spPr>
          <a:xfrm>
            <a:off x="821113" y="5331023"/>
            <a:ext cx="24197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Interoperability Improvements</a:t>
            </a:r>
            <a:endParaRPr lang="en-US" sz="1400" dirty="0" smtClean="0"/>
          </a:p>
        </p:txBody>
      </p:sp>
      <p:graphicFrame>
        <p:nvGraphicFramePr>
          <p:cNvPr id="64" name="Diagram 63"/>
          <p:cNvGraphicFramePr/>
          <p:nvPr>
            <p:extLst>
              <p:ext uri="{D42A27DB-BD31-4B8C-83A1-F6EECF244321}">
                <p14:modId xmlns:p14="http://schemas.microsoft.com/office/powerpoint/2010/main" val="620716102"/>
              </p:ext>
            </p:extLst>
          </p:nvPr>
        </p:nvGraphicFramePr>
        <p:xfrm>
          <a:off x="3129320" y="5288062"/>
          <a:ext cx="596055" cy="39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7" r:lo="rId78" r:qs="rId79" r:cs="rId80"/>
          </a:graphicData>
        </a:graphic>
      </p:graphicFrame>
      <p:sp>
        <p:nvSpPr>
          <p:cNvPr id="67" name="Rectangle 66"/>
          <p:cNvSpPr/>
          <p:nvPr/>
        </p:nvSpPr>
        <p:spPr>
          <a:xfrm>
            <a:off x="4307576" y="4739813"/>
            <a:ext cx="30399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Processing Performance Improvements</a:t>
            </a:r>
            <a:endParaRPr lang="en-US" sz="1400" dirty="0" smtClean="0"/>
          </a:p>
        </p:txBody>
      </p:sp>
      <p:sp>
        <p:nvSpPr>
          <p:cNvPr id="68" name="Rectangle 67"/>
          <p:cNvSpPr/>
          <p:nvPr/>
        </p:nvSpPr>
        <p:spPr>
          <a:xfrm>
            <a:off x="4729520" y="5378061"/>
            <a:ext cx="31405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Application Development Improvements</a:t>
            </a:r>
            <a:endParaRPr lang="en-US" sz="1400" dirty="0" smtClean="0"/>
          </a:p>
        </p:txBody>
      </p:sp>
      <p:sp>
        <p:nvSpPr>
          <p:cNvPr id="69" name="Rectangle 68"/>
          <p:cNvSpPr/>
          <p:nvPr/>
        </p:nvSpPr>
        <p:spPr>
          <a:xfrm>
            <a:off x="5354896" y="6148329"/>
            <a:ext cx="19386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Interface Improvements</a:t>
            </a:r>
            <a:endParaRPr lang="en-US" sz="1400" dirty="0" smtClean="0"/>
          </a:p>
        </p:txBody>
      </p:sp>
      <p:graphicFrame>
        <p:nvGraphicFramePr>
          <p:cNvPr id="72" name="Diagram 71"/>
          <p:cNvGraphicFramePr/>
          <p:nvPr>
            <p:extLst>
              <p:ext uri="{D42A27DB-BD31-4B8C-83A1-F6EECF244321}">
                <p14:modId xmlns:p14="http://schemas.microsoft.com/office/powerpoint/2010/main" val="2877424942"/>
              </p:ext>
            </p:extLst>
          </p:nvPr>
        </p:nvGraphicFramePr>
        <p:xfrm>
          <a:off x="7750121" y="5317630"/>
          <a:ext cx="596055" cy="39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2" r:lo="rId83" r:qs="rId84" r:cs="rId85"/>
          </a:graphicData>
        </a:graphic>
      </p:graphicFrame>
      <p:graphicFrame>
        <p:nvGraphicFramePr>
          <p:cNvPr id="73" name="Diagram 72"/>
          <p:cNvGraphicFramePr/>
          <p:nvPr>
            <p:extLst>
              <p:ext uri="{D42A27DB-BD31-4B8C-83A1-F6EECF244321}">
                <p14:modId xmlns:p14="http://schemas.microsoft.com/office/powerpoint/2010/main" val="1948998034"/>
              </p:ext>
            </p:extLst>
          </p:nvPr>
        </p:nvGraphicFramePr>
        <p:xfrm>
          <a:off x="3066768" y="4661848"/>
          <a:ext cx="596055" cy="39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7" r:lo="rId88" r:qs="rId89" r:cs="rId90"/>
          </a:graphicData>
        </a:graphic>
      </p:graphicFrame>
      <p:graphicFrame>
        <p:nvGraphicFramePr>
          <p:cNvPr id="74" name="Diagram 73"/>
          <p:cNvGraphicFramePr/>
          <p:nvPr>
            <p:extLst>
              <p:ext uri="{D42A27DB-BD31-4B8C-83A1-F6EECF244321}">
                <p14:modId xmlns:p14="http://schemas.microsoft.com/office/powerpoint/2010/main" val="3958106925"/>
              </p:ext>
            </p:extLst>
          </p:nvPr>
        </p:nvGraphicFramePr>
        <p:xfrm>
          <a:off x="7203073" y="4708030"/>
          <a:ext cx="596055" cy="39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2" r:lo="rId93" r:qs="rId94" r:cs="rId95"/>
          </a:graphicData>
        </a:graphic>
      </p:graphicFrame>
      <p:sp>
        <p:nvSpPr>
          <p:cNvPr id="79" name="Right Arrow 78"/>
          <p:cNvSpPr/>
          <p:nvPr/>
        </p:nvSpPr>
        <p:spPr>
          <a:xfrm>
            <a:off x="332142" y="6629400"/>
            <a:ext cx="8359778" cy="762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READINESS</a:t>
            </a:r>
            <a:endParaRPr lang="en-US" sz="2000" b="1" dirty="0"/>
          </a:p>
        </p:txBody>
      </p:sp>
      <p:sp>
        <p:nvSpPr>
          <p:cNvPr id="80" name="Rounded Rectangle 79"/>
          <p:cNvSpPr/>
          <p:nvPr/>
        </p:nvSpPr>
        <p:spPr>
          <a:xfrm>
            <a:off x="387254" y="-609600"/>
            <a:ext cx="8487202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DRAFT</a:t>
            </a:r>
            <a:r>
              <a:rPr lang="en-US" dirty="0" smtClean="0">
                <a:solidFill>
                  <a:schemeClr val="tx1"/>
                </a:solidFill>
              </a:rPr>
              <a:t>      </a:t>
            </a:r>
            <a:r>
              <a:rPr lang="en-US" b="1" dirty="0" smtClean="0">
                <a:solidFill>
                  <a:schemeClr val="tx1"/>
                </a:solidFill>
              </a:rPr>
              <a:t>NIST 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BIG DATA ROADMAP v.1     </a:t>
            </a:r>
            <a:r>
              <a:rPr lang="en-US" b="1" dirty="0" smtClean="0">
                <a:solidFill>
                  <a:srgbClr val="FF0000"/>
                </a:solidFill>
              </a:rPr>
              <a:t>DRAFT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686800" y="253667"/>
            <a:ext cx="25056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1600" b="1" u="sng" dirty="0" smtClean="0"/>
              <a:t>LEGEND</a:t>
            </a:r>
          </a:p>
          <a:p>
            <a:endParaRPr lang="en-US" sz="1600" b="1" u="sng" dirty="0" smtClean="0"/>
          </a:p>
          <a:p>
            <a:r>
              <a:rPr lang="en-US" sz="1600" dirty="0" smtClean="0"/>
              <a:t>     BENEFIT DIAGRAMS </a:t>
            </a:r>
          </a:p>
          <a:p>
            <a:r>
              <a:rPr lang="en-US" sz="1600" dirty="0" smtClean="0"/>
              <a:t>(More darkened – </a:t>
            </a:r>
          </a:p>
          <a:p>
            <a:r>
              <a:rPr lang="en-US" sz="1600" dirty="0" smtClean="0"/>
              <a:t>higher the business benefit)</a:t>
            </a:r>
            <a:endParaRPr lang="en-US" sz="1600" dirty="0"/>
          </a:p>
        </p:txBody>
      </p:sp>
      <p:sp>
        <p:nvSpPr>
          <p:cNvPr id="82" name="Rounded Rectangle 81"/>
          <p:cNvSpPr/>
          <p:nvPr/>
        </p:nvSpPr>
        <p:spPr>
          <a:xfrm>
            <a:off x="-4724400" y="-806797"/>
            <a:ext cx="2971800" cy="75786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THIS GRAPHIC ON RIGHT</a:t>
            </a:r>
          </a:p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IS USED TO</a:t>
            </a:r>
          </a:p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COPY AND PASTE AS </a:t>
            </a:r>
          </a:p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A .GIF ON</a:t>
            </a:r>
          </a:p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PREVIOUS </a:t>
            </a:r>
          </a:p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348646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25000" y="609599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Architecture</a:t>
            </a:r>
          </a:p>
          <a:p>
            <a:r>
              <a:rPr lang="en-US" sz="1400" dirty="0" smtClean="0"/>
              <a:t>Storage Architecture</a:t>
            </a:r>
          </a:p>
          <a:p>
            <a:r>
              <a:rPr lang="en-US" sz="1400" dirty="0" smtClean="0"/>
              <a:t>Processing Architecture</a:t>
            </a:r>
          </a:p>
          <a:p>
            <a:r>
              <a:rPr lang="en-US" sz="1400" dirty="0" smtClean="0"/>
              <a:t>Resource Managers Architecture</a:t>
            </a:r>
          </a:p>
          <a:p>
            <a:r>
              <a:rPr lang="en-US" sz="1400" dirty="0" smtClean="0"/>
              <a:t>Infrastructure Architecture</a:t>
            </a:r>
          </a:p>
          <a:p>
            <a:r>
              <a:rPr lang="en-US" sz="1400" dirty="0" smtClean="0"/>
              <a:t>Information Architecture</a:t>
            </a:r>
          </a:p>
          <a:p>
            <a:r>
              <a:rPr lang="en-US" sz="1400" dirty="0" smtClean="0"/>
              <a:t>Standards Integration Architecture</a:t>
            </a:r>
          </a:p>
          <a:p>
            <a:r>
              <a:rPr lang="en-US" sz="1400" dirty="0" smtClean="0"/>
              <a:t>Applications Architecture</a:t>
            </a:r>
          </a:p>
          <a:p>
            <a:r>
              <a:rPr lang="en-US" sz="1400" dirty="0" smtClean="0"/>
              <a:t>Architecture Category Architecture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-3994816" y="254762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Business Operations</a:t>
            </a:r>
          </a:p>
          <a:p>
            <a:r>
              <a:rPr lang="en-US" sz="1400" dirty="0" smtClean="0"/>
              <a:t>Business Intelligence</a:t>
            </a:r>
          </a:p>
          <a:p>
            <a:r>
              <a:rPr lang="en-US" sz="1400" dirty="0" smtClean="0"/>
              <a:t>Business Adoption</a:t>
            </a:r>
          </a:p>
          <a:p>
            <a:r>
              <a:rPr lang="en-US" sz="1400" dirty="0" smtClean="0"/>
              <a:t>Business Gap Analysis</a:t>
            </a:r>
          </a:p>
          <a:p>
            <a:r>
              <a:rPr lang="en-US" sz="1400" dirty="0" smtClean="0"/>
              <a:t>Business Category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9829800" y="4953000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Processing Performance Improvements</a:t>
            </a:r>
          </a:p>
          <a:p>
            <a:r>
              <a:rPr lang="en-US" sz="1400" dirty="0" smtClean="0"/>
              <a:t>Application Development Improvements</a:t>
            </a:r>
          </a:p>
          <a:p>
            <a:r>
              <a:rPr lang="en-US" sz="1400" dirty="0" smtClean="0"/>
              <a:t>Complex Analytics Improvements</a:t>
            </a:r>
          </a:p>
          <a:p>
            <a:r>
              <a:rPr lang="en-US" sz="1400" dirty="0" smtClean="0"/>
              <a:t>Interoperability Improvements</a:t>
            </a:r>
          </a:p>
          <a:p>
            <a:r>
              <a:rPr lang="en-US" sz="1400" dirty="0" smtClean="0"/>
              <a:t>Possible Alternative Deployment Improvements</a:t>
            </a:r>
          </a:p>
          <a:p>
            <a:r>
              <a:rPr lang="en-US" sz="1400" dirty="0" smtClean="0"/>
              <a:t>Interface Improvements</a:t>
            </a:r>
          </a:p>
          <a:p>
            <a:r>
              <a:rPr lang="en-US" sz="1400" dirty="0" smtClean="0"/>
              <a:t>Improve Category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387254" y="121692"/>
            <a:ext cx="304799" cy="2412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ARCHITECTURE</a:t>
            </a:r>
            <a:endParaRPr lang="en-US" sz="1200" b="1" dirty="0"/>
          </a:p>
        </p:txBody>
      </p:sp>
      <p:sp>
        <p:nvSpPr>
          <p:cNvPr id="9" name="Rectangle 8"/>
          <p:cNvSpPr/>
          <p:nvPr/>
        </p:nvSpPr>
        <p:spPr>
          <a:xfrm>
            <a:off x="387253" y="2667000"/>
            <a:ext cx="293427" cy="1676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BUSINESS</a:t>
            </a:r>
            <a:endParaRPr lang="en-US" sz="1200" b="1" dirty="0"/>
          </a:p>
        </p:txBody>
      </p:sp>
      <p:sp>
        <p:nvSpPr>
          <p:cNvPr id="10" name="Rectangle 9"/>
          <p:cNvSpPr/>
          <p:nvPr/>
        </p:nvSpPr>
        <p:spPr>
          <a:xfrm>
            <a:off x="375880" y="4419600"/>
            <a:ext cx="304800" cy="23522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IMPROVEMENT</a:t>
            </a:r>
            <a:endParaRPr lang="en-US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692053" y="121692"/>
            <a:ext cx="8147147" cy="2412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6833" y="309423"/>
            <a:ext cx="16841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Storage Architecture</a:t>
            </a:r>
            <a:endParaRPr lang="en-US" sz="1400" dirty="0" smtClean="0"/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466460785"/>
              </p:ext>
            </p:extLst>
          </p:nvPr>
        </p:nvGraphicFramePr>
        <p:xfrm>
          <a:off x="8166945" y="1905000"/>
          <a:ext cx="596055" cy="39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1470151385"/>
              </p:ext>
            </p:extLst>
          </p:nvPr>
        </p:nvGraphicFramePr>
        <p:xfrm>
          <a:off x="-8763000" y="605307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9" name="Rectangle 18"/>
          <p:cNvSpPr/>
          <p:nvPr/>
        </p:nvSpPr>
        <p:spPr>
          <a:xfrm>
            <a:off x="990600" y="1268024"/>
            <a:ext cx="19044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Processing Architecture</a:t>
            </a:r>
            <a:endParaRPr lang="en-US" sz="1400" dirty="0" smtClean="0"/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2163390567"/>
              </p:ext>
            </p:extLst>
          </p:nvPr>
        </p:nvGraphicFramePr>
        <p:xfrm>
          <a:off x="2863078" y="1219199"/>
          <a:ext cx="596055" cy="39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1" name="Rectangle 20"/>
          <p:cNvSpPr/>
          <p:nvPr/>
        </p:nvSpPr>
        <p:spPr>
          <a:xfrm>
            <a:off x="1219200" y="744743"/>
            <a:ext cx="25639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Resource Managers Architecture</a:t>
            </a:r>
            <a:endParaRPr lang="en-US" sz="1400" dirty="0" smtClean="0"/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589429595"/>
              </p:ext>
            </p:extLst>
          </p:nvPr>
        </p:nvGraphicFramePr>
        <p:xfrm>
          <a:off x="3643260" y="685799"/>
          <a:ext cx="596055" cy="39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1526249239"/>
              </p:ext>
            </p:extLst>
          </p:nvPr>
        </p:nvGraphicFramePr>
        <p:xfrm>
          <a:off x="3442545" y="1736229"/>
          <a:ext cx="596055" cy="39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24" name="Rectangle 23"/>
          <p:cNvSpPr/>
          <p:nvPr/>
        </p:nvSpPr>
        <p:spPr>
          <a:xfrm>
            <a:off x="990600" y="1777660"/>
            <a:ext cx="25639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Resource Managers Architecture</a:t>
            </a:r>
            <a:endParaRPr lang="en-US" sz="1400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4710633" y="333227"/>
            <a:ext cx="21355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Infrastructure Architecture</a:t>
            </a:r>
            <a:endParaRPr lang="en-US" sz="1400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6172200" y="884048"/>
            <a:ext cx="1995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Information Architecture</a:t>
            </a:r>
            <a:endParaRPr lang="en-US" sz="1400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5619320" y="1957329"/>
            <a:ext cx="27049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Standards Integration Architecture</a:t>
            </a:r>
            <a:endParaRPr lang="en-US" sz="1400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4297703" y="1469883"/>
            <a:ext cx="20276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Applications Architecture</a:t>
            </a:r>
            <a:endParaRPr lang="en-US" sz="1400" dirty="0" smtClean="0"/>
          </a:p>
        </p:txBody>
      </p:sp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2937542152"/>
              </p:ext>
            </p:extLst>
          </p:nvPr>
        </p:nvGraphicFramePr>
        <p:xfrm>
          <a:off x="6261945" y="1427256"/>
          <a:ext cx="596055" cy="39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34" name="Diagram 33"/>
          <p:cNvGraphicFramePr/>
          <p:nvPr>
            <p:extLst>
              <p:ext uri="{D42A27DB-BD31-4B8C-83A1-F6EECF244321}">
                <p14:modId xmlns:p14="http://schemas.microsoft.com/office/powerpoint/2010/main" val="536441426"/>
              </p:ext>
            </p:extLst>
          </p:nvPr>
        </p:nvGraphicFramePr>
        <p:xfrm>
          <a:off x="-3435675" y="2838905"/>
          <a:ext cx="596055" cy="39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val="3304891470"/>
              </p:ext>
            </p:extLst>
          </p:nvPr>
        </p:nvGraphicFramePr>
        <p:xfrm>
          <a:off x="8014545" y="838200"/>
          <a:ext cx="596055" cy="39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graphicFrame>
        <p:nvGraphicFramePr>
          <p:cNvPr id="36" name="Diagram 35"/>
          <p:cNvGraphicFramePr/>
          <p:nvPr>
            <p:extLst>
              <p:ext uri="{D42A27DB-BD31-4B8C-83A1-F6EECF244321}">
                <p14:modId xmlns:p14="http://schemas.microsoft.com/office/powerpoint/2010/main" val="1314184054"/>
              </p:ext>
            </p:extLst>
          </p:nvPr>
        </p:nvGraphicFramePr>
        <p:xfrm>
          <a:off x="2615269" y="288430"/>
          <a:ext cx="596055" cy="39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2" r:lo="rId43" r:qs="rId44" r:cs="rId45"/>
          </a:graphicData>
        </a:graphic>
      </p:graphicFrame>
      <p:graphicFrame>
        <p:nvGraphicFramePr>
          <p:cNvPr id="37" name="Diagram 36"/>
          <p:cNvGraphicFramePr/>
          <p:nvPr>
            <p:extLst>
              <p:ext uri="{D42A27DB-BD31-4B8C-83A1-F6EECF244321}">
                <p14:modId xmlns:p14="http://schemas.microsoft.com/office/powerpoint/2010/main" val="4288891490"/>
              </p:ext>
            </p:extLst>
          </p:nvPr>
        </p:nvGraphicFramePr>
        <p:xfrm>
          <a:off x="-2468313" y="2838905"/>
          <a:ext cx="596055" cy="39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7" r:lo="rId48" r:qs="rId49" r:cs="rId50"/>
          </a:graphicData>
        </a:graphic>
      </p:graphicFrame>
      <p:graphicFrame>
        <p:nvGraphicFramePr>
          <p:cNvPr id="38" name="Diagram 37"/>
          <p:cNvGraphicFramePr/>
          <p:nvPr>
            <p:extLst>
              <p:ext uri="{D42A27DB-BD31-4B8C-83A1-F6EECF244321}">
                <p14:modId xmlns:p14="http://schemas.microsoft.com/office/powerpoint/2010/main" val="1835178065"/>
              </p:ext>
            </p:extLst>
          </p:nvPr>
        </p:nvGraphicFramePr>
        <p:xfrm>
          <a:off x="6719145" y="288430"/>
          <a:ext cx="596055" cy="39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2" r:lo="rId53" r:qs="rId54" r:cs="rId55"/>
          </a:graphicData>
        </a:graphic>
      </p:graphicFrame>
      <p:graphicFrame>
        <p:nvGraphicFramePr>
          <p:cNvPr id="39" name="Diagram 38"/>
          <p:cNvGraphicFramePr/>
          <p:nvPr>
            <p:extLst>
              <p:ext uri="{D42A27DB-BD31-4B8C-83A1-F6EECF244321}">
                <p14:modId xmlns:p14="http://schemas.microsoft.com/office/powerpoint/2010/main" val="583038927"/>
              </p:ext>
            </p:extLst>
          </p:nvPr>
        </p:nvGraphicFramePr>
        <p:xfrm>
          <a:off x="-1524000" y="2915105"/>
          <a:ext cx="596055" cy="39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7" r:lo="rId58" r:qs="rId59" r:cs="rId60"/>
          </a:graphicData>
        </a:graphic>
      </p:graphicFrame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2804797509"/>
              </p:ext>
            </p:extLst>
          </p:nvPr>
        </p:nvGraphicFramePr>
        <p:xfrm>
          <a:off x="-2971800" y="2508913"/>
          <a:ext cx="596055" cy="39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2" r:lo="rId63" r:qs="rId64" r:cs="rId65"/>
          </a:graphicData>
        </a:graphic>
      </p:graphicFrame>
      <p:sp>
        <p:nvSpPr>
          <p:cNvPr id="41" name="Rectangle 40"/>
          <p:cNvSpPr/>
          <p:nvPr/>
        </p:nvSpPr>
        <p:spPr>
          <a:xfrm>
            <a:off x="685800" y="2666999"/>
            <a:ext cx="8147147" cy="1676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08147" y="2976423"/>
            <a:ext cx="16841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Business Operations</a:t>
            </a:r>
            <a:endParaRPr lang="en-US" sz="1400" dirty="0" smtClean="0"/>
          </a:p>
        </p:txBody>
      </p:sp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3018633481"/>
              </p:ext>
            </p:extLst>
          </p:nvPr>
        </p:nvGraphicFramePr>
        <p:xfrm>
          <a:off x="-2304871" y="4953000"/>
          <a:ext cx="596055" cy="39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7" r:lo="rId68" r:qs="rId69" r:cs="rId70"/>
          </a:graphicData>
        </a:graphic>
      </p:graphicFrame>
      <p:graphicFrame>
        <p:nvGraphicFramePr>
          <p:cNvPr id="45" name="Diagram 44"/>
          <p:cNvGraphicFramePr/>
          <p:nvPr>
            <p:extLst>
              <p:ext uri="{D42A27DB-BD31-4B8C-83A1-F6EECF244321}">
                <p14:modId xmlns:p14="http://schemas.microsoft.com/office/powerpoint/2010/main" val="2936698600"/>
              </p:ext>
            </p:extLst>
          </p:nvPr>
        </p:nvGraphicFramePr>
        <p:xfrm>
          <a:off x="-1371600" y="2315915"/>
          <a:ext cx="596055" cy="39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2" r:lo="rId73" r:qs="rId74" r:cs="rId75"/>
          </a:graphicData>
        </a:graphic>
      </p:graphicFrame>
      <p:graphicFrame>
        <p:nvGraphicFramePr>
          <p:cNvPr id="47" name="Diagram 46"/>
          <p:cNvGraphicFramePr/>
          <p:nvPr>
            <p:extLst>
              <p:ext uri="{D42A27DB-BD31-4B8C-83A1-F6EECF244321}">
                <p14:modId xmlns:p14="http://schemas.microsoft.com/office/powerpoint/2010/main" val="156846245"/>
              </p:ext>
            </p:extLst>
          </p:nvPr>
        </p:nvGraphicFramePr>
        <p:xfrm>
          <a:off x="-1143000" y="3773198"/>
          <a:ext cx="596055" cy="39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7" r:lo="rId78" r:qs="rId79" r:cs="rId80"/>
          </a:graphicData>
        </a:graphic>
      </p:graphicFrame>
      <p:graphicFrame>
        <p:nvGraphicFramePr>
          <p:cNvPr id="48" name="Diagram 47"/>
          <p:cNvGraphicFramePr/>
          <p:nvPr>
            <p:extLst>
              <p:ext uri="{D42A27DB-BD31-4B8C-83A1-F6EECF244321}">
                <p14:modId xmlns:p14="http://schemas.microsoft.com/office/powerpoint/2010/main" val="3332044636"/>
              </p:ext>
            </p:extLst>
          </p:nvPr>
        </p:nvGraphicFramePr>
        <p:xfrm>
          <a:off x="4433145" y="3677841"/>
          <a:ext cx="596055" cy="39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2" r:lo="rId83" r:qs="rId84" r:cs="rId85"/>
          </a:graphicData>
        </a:graphic>
      </p:graphicFrame>
      <p:sp>
        <p:nvSpPr>
          <p:cNvPr id="49" name="Rectangle 48"/>
          <p:cNvSpPr/>
          <p:nvPr/>
        </p:nvSpPr>
        <p:spPr>
          <a:xfrm>
            <a:off x="2777029" y="3719272"/>
            <a:ext cx="17795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Business Gap Analysis</a:t>
            </a:r>
            <a:endParaRPr lang="en-US" sz="1400" dirty="0" smtClean="0"/>
          </a:p>
        </p:txBody>
      </p:sp>
      <p:sp>
        <p:nvSpPr>
          <p:cNvPr id="50" name="Rectangle 49"/>
          <p:cNvSpPr/>
          <p:nvPr/>
        </p:nvSpPr>
        <p:spPr>
          <a:xfrm>
            <a:off x="5054277" y="3085099"/>
            <a:ext cx="1699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Business Intelligence</a:t>
            </a:r>
            <a:endParaRPr lang="en-US" sz="1400" dirty="0" smtClean="0"/>
          </a:p>
        </p:txBody>
      </p:sp>
      <p:sp>
        <p:nvSpPr>
          <p:cNvPr id="51" name="Rectangle 50"/>
          <p:cNvSpPr/>
          <p:nvPr/>
        </p:nvSpPr>
        <p:spPr>
          <a:xfrm>
            <a:off x="6242147" y="3565384"/>
            <a:ext cx="15336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Business Adoption</a:t>
            </a:r>
            <a:endParaRPr lang="en-US" sz="1400" dirty="0" smtClean="0"/>
          </a:p>
        </p:txBody>
      </p:sp>
      <p:graphicFrame>
        <p:nvGraphicFramePr>
          <p:cNvPr id="54" name="Diagram 53"/>
          <p:cNvGraphicFramePr/>
          <p:nvPr>
            <p:extLst>
              <p:ext uri="{D42A27DB-BD31-4B8C-83A1-F6EECF244321}">
                <p14:modId xmlns:p14="http://schemas.microsoft.com/office/powerpoint/2010/main" val="3045481468"/>
              </p:ext>
            </p:extLst>
          </p:nvPr>
        </p:nvGraphicFramePr>
        <p:xfrm>
          <a:off x="-2971800" y="4279660"/>
          <a:ext cx="596055" cy="39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7" r:lo="rId88" r:qs="rId89" r:cs="rId90"/>
          </a:graphicData>
        </a:graphic>
      </p:graphicFrame>
      <p:graphicFrame>
        <p:nvGraphicFramePr>
          <p:cNvPr id="55" name="Diagram 54"/>
          <p:cNvGraphicFramePr/>
          <p:nvPr>
            <p:extLst>
              <p:ext uri="{D42A27DB-BD31-4B8C-83A1-F6EECF244321}">
                <p14:modId xmlns:p14="http://schemas.microsoft.com/office/powerpoint/2010/main" val="157710976"/>
              </p:ext>
            </p:extLst>
          </p:nvPr>
        </p:nvGraphicFramePr>
        <p:xfrm>
          <a:off x="7709745" y="3519536"/>
          <a:ext cx="596055" cy="39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2" r:lo="rId93" r:qs="rId94" r:cs="rId95"/>
          </a:graphicData>
        </a:graphic>
      </p:graphicFrame>
      <p:graphicFrame>
        <p:nvGraphicFramePr>
          <p:cNvPr id="56" name="Diagram 55"/>
          <p:cNvGraphicFramePr/>
          <p:nvPr>
            <p:extLst>
              <p:ext uri="{D42A27DB-BD31-4B8C-83A1-F6EECF244321}">
                <p14:modId xmlns:p14="http://schemas.microsoft.com/office/powerpoint/2010/main" val="1810889513"/>
              </p:ext>
            </p:extLst>
          </p:nvPr>
        </p:nvGraphicFramePr>
        <p:xfrm>
          <a:off x="2546583" y="2955430"/>
          <a:ext cx="596055" cy="39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7" r:lo="rId98" r:qs="rId99" r:cs="rId100"/>
          </a:graphicData>
        </a:graphic>
      </p:graphicFrame>
      <p:graphicFrame>
        <p:nvGraphicFramePr>
          <p:cNvPr id="57" name="Diagram 56"/>
          <p:cNvGraphicFramePr/>
          <p:nvPr>
            <p:extLst>
              <p:ext uri="{D42A27DB-BD31-4B8C-83A1-F6EECF244321}">
                <p14:modId xmlns:p14="http://schemas.microsoft.com/office/powerpoint/2010/main" val="3022258897"/>
              </p:ext>
            </p:extLst>
          </p:nvPr>
        </p:nvGraphicFramePr>
        <p:xfrm>
          <a:off x="6719145" y="3031630"/>
          <a:ext cx="596055" cy="39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2" r:lo="rId103" r:qs="rId104" r:cs="rId105"/>
          </a:graphicData>
        </a:graphic>
      </p:graphicFrame>
      <p:sp>
        <p:nvSpPr>
          <p:cNvPr id="58" name="Rectangle 57"/>
          <p:cNvSpPr/>
          <p:nvPr/>
        </p:nvSpPr>
        <p:spPr>
          <a:xfrm>
            <a:off x="727309" y="4418380"/>
            <a:ext cx="8147147" cy="2412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873456" y="4721423"/>
            <a:ext cx="26203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Complex Analytics Improvements</a:t>
            </a:r>
            <a:endParaRPr lang="en-US" sz="1400" dirty="0" smtClean="0"/>
          </a:p>
        </p:txBody>
      </p:sp>
      <p:graphicFrame>
        <p:nvGraphicFramePr>
          <p:cNvPr id="60" name="Diagram 59"/>
          <p:cNvGraphicFramePr/>
          <p:nvPr>
            <p:extLst>
              <p:ext uri="{D42A27DB-BD31-4B8C-83A1-F6EECF244321}">
                <p14:modId xmlns:p14="http://schemas.microsoft.com/office/powerpoint/2010/main" val="706302434"/>
              </p:ext>
            </p:extLst>
          </p:nvPr>
        </p:nvGraphicFramePr>
        <p:xfrm>
          <a:off x="7467600" y="6096000"/>
          <a:ext cx="596055" cy="39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7" r:lo="rId108" r:qs="rId109" r:cs="rId110"/>
          </a:graphicData>
        </a:graphic>
      </p:graphicFrame>
      <p:sp>
        <p:nvSpPr>
          <p:cNvPr id="61" name="Rectangle 60"/>
          <p:cNvSpPr/>
          <p:nvPr/>
        </p:nvSpPr>
        <p:spPr>
          <a:xfrm>
            <a:off x="758747" y="6148328"/>
            <a:ext cx="36670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Possible Alternative Deployment Improvements</a:t>
            </a:r>
            <a:endParaRPr lang="en-US" sz="1400" dirty="0" smtClean="0"/>
          </a:p>
        </p:txBody>
      </p:sp>
      <p:graphicFrame>
        <p:nvGraphicFramePr>
          <p:cNvPr id="62" name="Diagram 61"/>
          <p:cNvGraphicFramePr/>
          <p:nvPr>
            <p:extLst>
              <p:ext uri="{D42A27DB-BD31-4B8C-83A1-F6EECF244321}">
                <p14:modId xmlns:p14="http://schemas.microsoft.com/office/powerpoint/2010/main" val="3755974753"/>
              </p:ext>
            </p:extLst>
          </p:nvPr>
        </p:nvGraphicFramePr>
        <p:xfrm>
          <a:off x="4328901" y="6103531"/>
          <a:ext cx="596055" cy="39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2" r:lo="rId113" r:qs="rId114" r:cs="rId115"/>
          </a:graphicData>
        </a:graphic>
      </p:graphicFrame>
      <p:sp>
        <p:nvSpPr>
          <p:cNvPr id="63" name="Rectangle 62"/>
          <p:cNvSpPr/>
          <p:nvPr/>
        </p:nvSpPr>
        <p:spPr>
          <a:xfrm>
            <a:off x="1120793" y="5331023"/>
            <a:ext cx="24197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Interoperability Improvements</a:t>
            </a:r>
            <a:endParaRPr lang="en-US" sz="1400" dirty="0" smtClean="0"/>
          </a:p>
        </p:txBody>
      </p:sp>
      <p:graphicFrame>
        <p:nvGraphicFramePr>
          <p:cNvPr id="64" name="Diagram 63"/>
          <p:cNvGraphicFramePr/>
          <p:nvPr>
            <p:extLst>
              <p:ext uri="{D42A27DB-BD31-4B8C-83A1-F6EECF244321}">
                <p14:modId xmlns:p14="http://schemas.microsoft.com/office/powerpoint/2010/main" val="391112040"/>
              </p:ext>
            </p:extLst>
          </p:nvPr>
        </p:nvGraphicFramePr>
        <p:xfrm>
          <a:off x="3429000" y="5288062"/>
          <a:ext cx="596055" cy="39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7" r:lo="rId118" r:qs="rId119" r:cs="rId120"/>
          </a:graphicData>
        </a:graphic>
      </p:graphicFrame>
      <p:sp>
        <p:nvSpPr>
          <p:cNvPr id="67" name="Rectangle 66"/>
          <p:cNvSpPr/>
          <p:nvPr/>
        </p:nvSpPr>
        <p:spPr>
          <a:xfrm>
            <a:off x="4607256" y="4739813"/>
            <a:ext cx="30399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Processing Performance Improvements</a:t>
            </a:r>
            <a:endParaRPr lang="en-US" sz="1400" dirty="0" smtClean="0"/>
          </a:p>
        </p:txBody>
      </p:sp>
      <p:sp>
        <p:nvSpPr>
          <p:cNvPr id="68" name="Rectangle 67"/>
          <p:cNvSpPr/>
          <p:nvPr/>
        </p:nvSpPr>
        <p:spPr>
          <a:xfrm>
            <a:off x="5029200" y="5378061"/>
            <a:ext cx="31405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Application Development Improvements</a:t>
            </a:r>
            <a:endParaRPr lang="en-US" sz="1400" dirty="0" smtClean="0"/>
          </a:p>
        </p:txBody>
      </p:sp>
      <p:sp>
        <p:nvSpPr>
          <p:cNvPr id="69" name="Rectangle 68"/>
          <p:cNvSpPr/>
          <p:nvPr/>
        </p:nvSpPr>
        <p:spPr>
          <a:xfrm>
            <a:off x="5654576" y="6148329"/>
            <a:ext cx="19386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Interface Improvements</a:t>
            </a:r>
            <a:endParaRPr lang="en-US" sz="1400" dirty="0" smtClean="0"/>
          </a:p>
        </p:txBody>
      </p:sp>
      <p:graphicFrame>
        <p:nvGraphicFramePr>
          <p:cNvPr id="72" name="Diagram 71"/>
          <p:cNvGraphicFramePr/>
          <p:nvPr>
            <p:extLst>
              <p:ext uri="{D42A27DB-BD31-4B8C-83A1-F6EECF244321}">
                <p14:modId xmlns:p14="http://schemas.microsoft.com/office/powerpoint/2010/main" val="2309699627"/>
              </p:ext>
            </p:extLst>
          </p:nvPr>
        </p:nvGraphicFramePr>
        <p:xfrm>
          <a:off x="8049801" y="5317630"/>
          <a:ext cx="596055" cy="39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2" r:lo="rId123" r:qs="rId124" r:cs="rId125"/>
          </a:graphicData>
        </a:graphic>
      </p:graphicFrame>
      <p:graphicFrame>
        <p:nvGraphicFramePr>
          <p:cNvPr id="73" name="Diagram 72"/>
          <p:cNvGraphicFramePr/>
          <p:nvPr>
            <p:extLst>
              <p:ext uri="{D42A27DB-BD31-4B8C-83A1-F6EECF244321}">
                <p14:modId xmlns:p14="http://schemas.microsoft.com/office/powerpoint/2010/main" val="726729237"/>
              </p:ext>
            </p:extLst>
          </p:nvPr>
        </p:nvGraphicFramePr>
        <p:xfrm>
          <a:off x="3366448" y="4661848"/>
          <a:ext cx="596055" cy="39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7" r:lo="rId128" r:qs="rId129" r:cs="rId130"/>
          </a:graphicData>
        </a:graphic>
      </p:graphicFrame>
      <p:graphicFrame>
        <p:nvGraphicFramePr>
          <p:cNvPr id="74" name="Diagram 73"/>
          <p:cNvGraphicFramePr/>
          <p:nvPr>
            <p:extLst>
              <p:ext uri="{D42A27DB-BD31-4B8C-83A1-F6EECF244321}">
                <p14:modId xmlns:p14="http://schemas.microsoft.com/office/powerpoint/2010/main" val="3193852552"/>
              </p:ext>
            </p:extLst>
          </p:nvPr>
        </p:nvGraphicFramePr>
        <p:xfrm>
          <a:off x="7502753" y="4708030"/>
          <a:ext cx="596055" cy="39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2" r:lo="rId133" r:qs="rId134" r:cs="rId135"/>
          </a:graphicData>
        </a:graphic>
      </p:graphicFrame>
      <p:sp>
        <p:nvSpPr>
          <p:cNvPr id="79" name="Right Arrow 78"/>
          <p:cNvSpPr/>
          <p:nvPr/>
        </p:nvSpPr>
        <p:spPr>
          <a:xfrm>
            <a:off x="631822" y="6858000"/>
            <a:ext cx="8359778" cy="9144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READINESS</a:t>
            </a:r>
            <a:endParaRPr lang="en-US" sz="2800" b="1" dirty="0"/>
          </a:p>
        </p:txBody>
      </p:sp>
      <p:sp>
        <p:nvSpPr>
          <p:cNvPr id="65" name="Rounded Rectangle 64"/>
          <p:cNvSpPr/>
          <p:nvPr/>
        </p:nvSpPr>
        <p:spPr>
          <a:xfrm>
            <a:off x="-25731" y="-1638300"/>
            <a:ext cx="9409724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WORKING SLIDE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60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187</Words>
  <Application>Microsoft Office PowerPoint</Application>
  <PresentationFormat>On-screen Show (4:3)</PresentationFormat>
  <Paragraphs>78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</dc:creator>
  <cp:lastModifiedBy>Bruno</cp:lastModifiedBy>
  <cp:revision>28</cp:revision>
  <dcterms:created xsi:type="dcterms:W3CDTF">2013-08-06T23:48:07Z</dcterms:created>
  <dcterms:modified xsi:type="dcterms:W3CDTF">2013-08-07T03:47:39Z</dcterms:modified>
</cp:coreProperties>
</file>