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4D1A-7803-474F-B078-FA96852B0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95ECD-79FC-4BCA-A35F-BF9957FC1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7A33A-061E-4E26-A60B-43811C4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1E3-9192-443B-9298-7FB6325CF92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7FBE-F1AE-4AE1-973A-50EA5FE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A977-1819-413E-8916-75F1C7E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141B-F97A-4964-8AA8-71228318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D0C2-23D2-493E-A3E2-FFDF01FA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94B33-7230-428B-9D49-69276739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75C14-6EC6-4EAA-85EB-EF3603B3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1E3-9192-443B-9298-7FB6325CF92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26B69-F008-4B2A-AA06-F73D94E0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974-309E-492A-A47C-B54DD5A2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141B-F97A-4964-8AA8-71228318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CEC7A-153A-428D-A35C-20BCBF029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4D39-61C1-4CA8-82DC-7E9EDB1E4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9618B-702D-4CE0-AF59-1EF3E64A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1E3-9192-443B-9298-7FB6325CF92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284A4-E7AD-4F62-B597-84654734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2627E-6548-4E00-AE43-D992E4E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141B-F97A-4964-8AA8-71228318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1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E380-7764-4540-B45A-1FEB661A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FA33-994C-4C8D-8146-EAD63290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DF71F-FB1F-4ECD-8AFF-485DF857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1E3-9192-443B-9298-7FB6325CF92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23BE-5A5C-4696-BF3D-C1AA941B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F32D0-4D22-4B23-BB2D-14A92F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141B-F97A-4964-8AA8-71228318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4C1E-F43C-4890-BBE4-76C2A7C0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8CBA-47D0-4DD6-96ED-C4817100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ECEA0-3F60-4A3C-B62C-3C5D25E9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1E3-9192-443B-9298-7FB6325CF92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E060-0D13-4983-BD59-0F190C3B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AB2A7-DC1C-4961-A8EC-20399ED5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141B-F97A-4964-8AA8-71228318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AE78-24EB-43E6-AD14-ECDB85D4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CA18-C0A6-41FD-92A9-9E883272E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62061-E0C0-4244-B573-B31CCB39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F45F2-C6C8-4259-B949-8B64B18F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1E3-9192-443B-9298-7FB6325CF92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5E306-375C-40C7-8082-7326A384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15866-F150-4804-A7A9-A5185C18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141B-F97A-4964-8AA8-71228318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8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C37C-5BE7-43E4-94DC-93CD3D7E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7088D-C832-4A97-881D-E3571B716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132F8-8291-4D0E-A63B-88D7B80CB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16EDD-1617-4504-82B2-BB01327BB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D6D86-5A17-4A8F-993E-D7C595E32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CF468-C816-4783-ABA0-75B078E8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1E3-9192-443B-9298-7FB6325CF92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1AA46-1237-4907-B1F5-80C45671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2B0FB-2DF3-4468-8349-6A97979D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141B-F97A-4964-8AA8-71228318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8703-AE1B-41F4-B622-8FD962C3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D51C3-6FBA-4D3A-A092-1848BC5A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1E3-9192-443B-9298-7FB6325CF92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82052-4DD9-432F-ABB4-FAAB2E4C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108C2-6F74-4585-98E8-1E38517C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141B-F97A-4964-8AA8-71228318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43DF1-A70C-4AE3-BBCE-C5A2AE60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1E3-9192-443B-9298-7FB6325CF92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3640-3987-4569-9951-1D44D057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D902D-EE9F-4B3F-8817-060BBAAC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141B-F97A-4964-8AA8-71228318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CBD3-683E-4408-B5E7-131D3907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E9D9-4CD1-428F-B0EE-C4597361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B201D-F149-44E5-8703-9846C27F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09A52-40A3-4C96-8E99-BB789CF3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1E3-9192-443B-9298-7FB6325CF92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CF00B-C93F-4095-8340-ED13F572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111DA-0AE6-45F6-9574-B572B0B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141B-F97A-4964-8AA8-71228318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D362-441F-4C2A-B3D0-ADD8508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E36DC-C1E7-4ACD-B1C3-8D68523FB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79282-D4FC-447B-8E94-BF3B3B58A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363BC-8F34-4BA0-83CE-5B07E220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1E3-9192-443B-9298-7FB6325CF92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C3A90-955A-474B-BEF4-BDA70F07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E2668-C2AE-4075-A296-125ADCEB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141B-F97A-4964-8AA8-71228318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504F3-0826-4C86-9523-DC304D5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DF8A-7483-4534-A36B-F95062E95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3443F-39B9-4096-A46A-B34DA62B9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91E3-9192-443B-9298-7FB6325CF92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B1699-B1F8-4ACC-B220-E68F396F8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8C23-5B06-43E9-BB60-91BBC94E9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141B-F97A-4964-8AA8-71228318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2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7CD8-C13B-46A4-9621-BB93B8B90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F599C-F131-43D1-97AA-9F3607BFA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Science Advances Paper</a:t>
            </a:r>
          </a:p>
        </p:txBody>
      </p:sp>
    </p:spTree>
    <p:extLst>
      <p:ext uri="{BB962C8B-B14F-4D97-AF65-F5344CB8AC3E}">
        <p14:creationId xmlns:p14="http://schemas.microsoft.com/office/powerpoint/2010/main" val="21635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CC9D-BFBF-482A-A0DE-BBCF8C13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83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Figure 2D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3B5DF-6EFD-442E-A586-70ABD5AC885A}"/>
              </a:ext>
            </a:extLst>
          </p:cNvPr>
          <p:cNvSpPr/>
          <p:nvPr/>
        </p:nvSpPr>
        <p:spPr>
          <a:xfrm>
            <a:off x="451524" y="4155915"/>
            <a:ext cx="3635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244CE-D9E0-4F79-BB4F-D0E24CC996E1}"/>
              </a:ext>
            </a:extLst>
          </p:cNvPr>
          <p:cNvSpPr/>
          <p:nvPr/>
        </p:nvSpPr>
        <p:spPr>
          <a:xfrm>
            <a:off x="8891414" y="2030062"/>
            <a:ext cx="271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 Sim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866CF3-D8EE-4A51-B6EE-7E5EFC6BF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13" t="7382" r="69150" b="46447"/>
          <a:stretch/>
        </p:blipFill>
        <p:spPr>
          <a:xfrm>
            <a:off x="10620" y="404816"/>
            <a:ext cx="3909392" cy="3751099"/>
          </a:xfr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F84A9B1-EE74-4C8D-B648-A582414EA6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875" t="7129" r="67848" b="45962"/>
          <a:stretch/>
        </p:blipFill>
        <p:spPr>
          <a:xfrm>
            <a:off x="8086773" y="2953392"/>
            <a:ext cx="4094607" cy="37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7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CC9D-BFBF-482A-A0DE-BBCF8C13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83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SI Figure 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7B537-C1C7-4871-BD9D-0C1E2EC54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20" r="8397" b="45192"/>
          <a:stretch/>
        </p:blipFill>
        <p:spPr>
          <a:xfrm>
            <a:off x="1435120" y="701699"/>
            <a:ext cx="9321759" cy="2967143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3911994-43FB-4590-BD01-2606286ECD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956" r="8044" b="42745"/>
          <a:stretch/>
        </p:blipFill>
        <p:spPr>
          <a:xfrm>
            <a:off x="1467068" y="3668842"/>
            <a:ext cx="9257862" cy="30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0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CC9D-BFBF-482A-A0DE-BBCF8C13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83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SI Figure 18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BBEA69-DFBE-41D8-B628-2DAFA41C4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974" t="5858" r="48242" b="43061"/>
          <a:stretch/>
        </p:blipFill>
        <p:spPr>
          <a:xfrm>
            <a:off x="0" y="714133"/>
            <a:ext cx="7230793" cy="4051297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DDD648E-2A64-4D14-960A-1FC2513A4C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874" t="8953" r="68385" b="43834"/>
          <a:stretch/>
        </p:blipFill>
        <p:spPr>
          <a:xfrm>
            <a:off x="8005128" y="2933114"/>
            <a:ext cx="4186872" cy="39248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3B5DF-6EFD-442E-A586-70ABD5AC885A}"/>
              </a:ext>
            </a:extLst>
          </p:cNvPr>
          <p:cNvSpPr/>
          <p:nvPr/>
        </p:nvSpPr>
        <p:spPr>
          <a:xfrm>
            <a:off x="2062475" y="4433892"/>
            <a:ext cx="3635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244CE-D9E0-4F79-BB4F-D0E24CC996E1}"/>
              </a:ext>
            </a:extLst>
          </p:cNvPr>
          <p:cNvSpPr/>
          <p:nvPr/>
        </p:nvSpPr>
        <p:spPr>
          <a:xfrm>
            <a:off x="8944423" y="2278116"/>
            <a:ext cx="271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 Sim</a:t>
            </a:r>
          </a:p>
        </p:txBody>
      </p:sp>
    </p:spTree>
    <p:extLst>
      <p:ext uri="{BB962C8B-B14F-4D97-AF65-F5344CB8AC3E}">
        <p14:creationId xmlns:p14="http://schemas.microsoft.com/office/powerpoint/2010/main" val="171987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CC9D-BFBF-482A-A0DE-BBCF8C13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334" y="0"/>
            <a:ext cx="4316896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SI Figure 19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3FF50C-3526-416C-A44E-49FACB33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160" t="7279" r="8781"/>
          <a:stretch/>
        </p:blipFill>
        <p:spPr>
          <a:xfrm>
            <a:off x="0" y="46253"/>
            <a:ext cx="6493565" cy="3518482"/>
          </a:xfrm>
        </p:spPr>
      </p:pic>
      <p:pic>
        <p:nvPicPr>
          <p:cNvPr id="2744" name="Graphic 2743">
            <a:extLst>
              <a:ext uri="{FF2B5EF4-FFF2-40B4-BE49-F238E27FC236}">
                <a16:creationId xmlns:a16="http://schemas.microsoft.com/office/drawing/2014/main" id="{CA7E9D89-0D7B-447E-8A2B-2EFC7F0D7D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826" t="6407" r="8259" b="4141"/>
          <a:stretch/>
        </p:blipFill>
        <p:spPr>
          <a:xfrm>
            <a:off x="5643761" y="3429000"/>
            <a:ext cx="6548239" cy="3428999"/>
          </a:xfrm>
          <a:prstGeom prst="rect">
            <a:avLst/>
          </a:prstGeom>
        </p:spPr>
      </p:pic>
      <p:sp>
        <p:nvSpPr>
          <p:cNvPr id="2746" name="TextBox 2745">
            <a:extLst>
              <a:ext uri="{FF2B5EF4-FFF2-40B4-BE49-F238E27FC236}">
                <a16:creationId xmlns:a16="http://schemas.microsoft.com/office/drawing/2014/main" id="{2F05341D-DC1F-487D-8FE5-23413E6561EF}"/>
              </a:ext>
            </a:extLst>
          </p:cNvPr>
          <p:cNvSpPr txBox="1"/>
          <p:nvPr/>
        </p:nvSpPr>
        <p:spPr>
          <a:xfrm>
            <a:off x="2044962" y="3429000"/>
            <a:ext cx="2584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48" name="TextBox 2747">
            <a:extLst>
              <a:ext uri="{FF2B5EF4-FFF2-40B4-BE49-F238E27FC236}">
                <a16:creationId xmlns:a16="http://schemas.microsoft.com/office/drawing/2014/main" id="{641A1C91-9716-482D-9354-D48BDDE1486D}"/>
              </a:ext>
            </a:extLst>
          </p:cNvPr>
          <p:cNvSpPr txBox="1"/>
          <p:nvPr/>
        </p:nvSpPr>
        <p:spPr>
          <a:xfrm>
            <a:off x="7950471" y="2782669"/>
            <a:ext cx="1934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 Sim</a:t>
            </a:r>
          </a:p>
        </p:txBody>
      </p:sp>
    </p:spTree>
    <p:extLst>
      <p:ext uri="{BB962C8B-B14F-4D97-AF65-F5344CB8AC3E}">
        <p14:creationId xmlns:p14="http://schemas.microsoft.com/office/powerpoint/2010/main" val="34027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CC9D-BFBF-482A-A0DE-BBCF8C13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616" y="-200626"/>
            <a:ext cx="6317973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SI Figure 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3B5DF-6EFD-442E-A586-70ABD5AC885A}"/>
              </a:ext>
            </a:extLst>
          </p:cNvPr>
          <p:cNvSpPr/>
          <p:nvPr/>
        </p:nvSpPr>
        <p:spPr>
          <a:xfrm>
            <a:off x="2337483" y="-176778"/>
            <a:ext cx="3635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244CE-D9E0-4F79-BB4F-D0E24CC996E1}"/>
              </a:ext>
            </a:extLst>
          </p:cNvPr>
          <p:cNvSpPr/>
          <p:nvPr/>
        </p:nvSpPr>
        <p:spPr>
          <a:xfrm>
            <a:off x="7102371" y="3202182"/>
            <a:ext cx="271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 Sim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0DD148-2569-43B8-A620-D43332DE5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363" t="6468" r="28448" b="46021"/>
          <a:stretch/>
        </p:blipFill>
        <p:spPr>
          <a:xfrm>
            <a:off x="132523" y="658487"/>
            <a:ext cx="7620000" cy="2770513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E66B257-9BFB-4E15-A06C-ECBB5D6CE1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00" t="7073" r="28913" b="44634"/>
          <a:stretch/>
        </p:blipFill>
        <p:spPr>
          <a:xfrm>
            <a:off x="4439478" y="3965712"/>
            <a:ext cx="7752522" cy="28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6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CC9D-BFBF-482A-A0DE-BBCF8C13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616" y="-200626"/>
            <a:ext cx="6317973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SI Figure 27B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3B5DF-6EFD-442E-A586-70ABD5AC885A}"/>
              </a:ext>
            </a:extLst>
          </p:cNvPr>
          <p:cNvSpPr/>
          <p:nvPr/>
        </p:nvSpPr>
        <p:spPr>
          <a:xfrm>
            <a:off x="1979674" y="-144516"/>
            <a:ext cx="3635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244CE-D9E0-4F79-BB4F-D0E24CC996E1}"/>
              </a:ext>
            </a:extLst>
          </p:cNvPr>
          <p:cNvSpPr/>
          <p:nvPr/>
        </p:nvSpPr>
        <p:spPr>
          <a:xfrm>
            <a:off x="7102371" y="3202182"/>
            <a:ext cx="271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 Sim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9A363F-8493-4C2E-B7F7-E8528C24F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945" t="6773" r="28755" b="44193"/>
          <a:stretch/>
        </p:blipFill>
        <p:spPr>
          <a:xfrm>
            <a:off x="0" y="746955"/>
            <a:ext cx="7048290" cy="2682045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BEFDE30-016D-4C40-A782-CBF76AA2AB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934" t="5750" r="29783" b="46182"/>
          <a:stretch/>
        </p:blipFill>
        <p:spPr>
          <a:xfrm>
            <a:off x="4399722" y="3979214"/>
            <a:ext cx="7593495" cy="28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CC9D-BFBF-482A-A0DE-BBCF8C13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13" y="-418537"/>
            <a:ext cx="6317973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SI Figure 30C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46B7C8-5294-4FEB-BB0F-04CA9DF12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7" t="8039" r="68191" b="45695"/>
          <a:stretch/>
        </p:blipFill>
        <p:spPr>
          <a:xfrm>
            <a:off x="0" y="502431"/>
            <a:ext cx="6216436" cy="5881360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BF7DCCF-57F9-4632-A8E7-6FBA7D626D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387" t="8234" r="70543" b="46182"/>
          <a:stretch/>
        </p:blipFill>
        <p:spPr>
          <a:xfrm>
            <a:off x="6216436" y="570813"/>
            <a:ext cx="5729469" cy="58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0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CC9D-BFBF-482A-A0DE-BBCF8C13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616" y="-200626"/>
            <a:ext cx="6317973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SI Figure 31B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3B5DF-6EFD-442E-A586-70ABD5AC885A}"/>
              </a:ext>
            </a:extLst>
          </p:cNvPr>
          <p:cNvSpPr/>
          <p:nvPr/>
        </p:nvSpPr>
        <p:spPr>
          <a:xfrm>
            <a:off x="1377467" y="-176375"/>
            <a:ext cx="3635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244CE-D9E0-4F79-BB4F-D0E24CC996E1}"/>
              </a:ext>
            </a:extLst>
          </p:cNvPr>
          <p:cNvSpPr/>
          <p:nvPr/>
        </p:nvSpPr>
        <p:spPr>
          <a:xfrm>
            <a:off x="7490321" y="2224061"/>
            <a:ext cx="271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 Sim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04512A-7600-4C6D-8C62-9806777E1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513" t="10865" r="28439" b="45244"/>
          <a:stretch/>
        </p:blipFill>
        <p:spPr>
          <a:xfrm>
            <a:off x="1" y="746955"/>
            <a:ext cx="6390865" cy="2185530"/>
          </a:xfr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A6C1958-2BE9-418A-852F-0C81D9C1DB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827" t="8456" r="9347" b="3477"/>
          <a:stretch/>
        </p:blipFill>
        <p:spPr>
          <a:xfrm>
            <a:off x="5013399" y="3147391"/>
            <a:ext cx="6913936" cy="36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1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CC9D-BFBF-482A-A0DE-BBCF8C13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83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Discontinuous Simulation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3B5DF-6EFD-442E-A586-70ABD5AC885A}"/>
              </a:ext>
            </a:extLst>
          </p:cNvPr>
          <p:cNvSpPr/>
          <p:nvPr/>
        </p:nvSpPr>
        <p:spPr>
          <a:xfrm>
            <a:off x="284080" y="4155915"/>
            <a:ext cx="3635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244CE-D9E0-4F79-BB4F-D0E24CC996E1}"/>
              </a:ext>
            </a:extLst>
          </p:cNvPr>
          <p:cNvSpPr/>
          <p:nvPr/>
        </p:nvSpPr>
        <p:spPr>
          <a:xfrm>
            <a:off x="8891414" y="2030062"/>
            <a:ext cx="271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 Sim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99C9E9-E8E8-4C24-A30D-08BE2E6C9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63" t="4699" r="68309" b="44430"/>
          <a:stretch/>
        </p:blipFill>
        <p:spPr>
          <a:xfrm>
            <a:off x="0" y="296624"/>
            <a:ext cx="3803375" cy="3859291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462BCD1-DEF8-4A45-80D4-B5B006E0EB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877" t="7352" r="69565" b="45739"/>
          <a:stretch/>
        </p:blipFill>
        <p:spPr>
          <a:xfrm>
            <a:off x="8104545" y="2953392"/>
            <a:ext cx="3803375" cy="37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924B98E91017448F0AE27B9EFF624E" ma:contentTypeVersion="9" ma:contentTypeDescription="Create a new document." ma:contentTypeScope="" ma:versionID="93deda7bb2a165c7f268163e9c8913b4">
  <xsd:schema xmlns:xsd="http://www.w3.org/2001/XMLSchema" xmlns:xs="http://www.w3.org/2001/XMLSchema" xmlns:p="http://schemas.microsoft.com/office/2006/metadata/properties" xmlns:ns3="0caaf415-9636-43f1-9d04-4ad843187393" xmlns:ns4="be571e9d-6a0b-40f6-a6b7-2aa48f1b4129" targetNamespace="http://schemas.microsoft.com/office/2006/metadata/properties" ma:root="true" ma:fieldsID="e8aa15809ae258bec3efab12c78989b4" ns3:_="" ns4:_="">
    <xsd:import namespace="0caaf415-9636-43f1-9d04-4ad843187393"/>
    <xsd:import namespace="be571e9d-6a0b-40f6-a6b7-2aa48f1b412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af415-9636-43f1-9d04-4ad8431873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571e9d-6a0b-40f6-a6b7-2aa48f1b41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BB511E-80E0-4A0F-BC6B-65874C90EB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839A1C-76D3-4E9A-B932-462766C2DA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aaf415-9636-43f1-9d04-4ad843187393"/>
    <ds:schemaRef ds:uri="be571e9d-6a0b-40f6-a6b7-2aa48f1b41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138933-8291-40C5-BF9A-95A5B99815F1}">
  <ds:schemaRefs>
    <ds:schemaRef ds:uri="http://schemas.microsoft.com/office/2006/documentManagement/types"/>
    <ds:schemaRef ds:uri="http://purl.org/dc/terms/"/>
    <ds:schemaRef ds:uri="be571e9d-6a0b-40f6-a6b7-2aa48f1b4129"/>
    <ds:schemaRef ds:uri="0caaf415-9636-43f1-9d04-4ad843187393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52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Github Examples</vt:lpstr>
      <vt:lpstr>SI Figure 16</vt:lpstr>
      <vt:lpstr>SI Figure 18</vt:lpstr>
      <vt:lpstr>SI Figure 19</vt:lpstr>
      <vt:lpstr>SI Figure 26</vt:lpstr>
      <vt:lpstr>SI Figure 27B</vt:lpstr>
      <vt:lpstr>SI Figure 30C</vt:lpstr>
      <vt:lpstr>SI Figure 31B</vt:lpstr>
      <vt:lpstr>Discontinuous Simulation</vt:lpstr>
      <vt:lpstr>Figure 2D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Examples</dc:title>
  <dc:creator>Murphy, Terence M. (Assoc)</dc:creator>
  <cp:lastModifiedBy>Murphy, Terence M. (Assoc)</cp:lastModifiedBy>
  <cp:revision>9</cp:revision>
  <dcterms:created xsi:type="dcterms:W3CDTF">2022-06-29T19:21:16Z</dcterms:created>
  <dcterms:modified xsi:type="dcterms:W3CDTF">2022-07-05T19:36:41Z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0x010100C4924B98E91017448F0AE27B9EFF624E</vt:lpwstr>
  </property>
</Properties>
</file>