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E4424-416D-4B48-862F-E6C6340C98D2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0348-117B-4007-8286-8DFD28A1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0348-117B-4007-8286-8DFD28A1E8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0348-117B-4007-8286-8DFD28A1E8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6050934-ED07-414E-9E69-BECE5631D658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526B0FB-F3CE-4A0C-B48F-BD44F9F08E3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9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White </a:t>
            </a:r>
            <a:r>
              <a:rPr lang="en-US" sz="2400" dirty="0" smtClean="0"/>
              <a:t>paper</a:t>
            </a:r>
          </a:p>
          <a:p>
            <a:pPr marL="457200" lvl="1" indent="-285750"/>
            <a:r>
              <a:rPr lang="en-US" sz="2000" dirty="0" smtClean="0"/>
              <a:t>Everyone </a:t>
            </a:r>
            <a:r>
              <a:rPr lang="en-US" sz="2000" dirty="0" smtClean="0"/>
              <a:t>on sign-in sheet will receive </a:t>
            </a:r>
            <a:r>
              <a:rPr lang="en-US" sz="2000" dirty="0" smtClean="0"/>
              <a:t>copy</a:t>
            </a:r>
          </a:p>
          <a:p>
            <a:pPr marL="457200" lvl="1" indent="-285750"/>
            <a:r>
              <a:rPr lang="en-US" sz="2000" dirty="0" smtClean="0"/>
              <a:t>Please provide  copy </a:t>
            </a:r>
            <a:r>
              <a:rPr lang="en-US" sz="2000" smtClean="0"/>
              <a:t>of slides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Discussion topics</a:t>
            </a:r>
          </a:p>
          <a:p>
            <a:pPr marL="457200" lvl="1" indent="-285750"/>
            <a:r>
              <a:rPr lang="en-US" sz="2000" dirty="0" smtClean="0"/>
              <a:t>How can NIST help?</a:t>
            </a:r>
          </a:p>
          <a:p>
            <a:pPr marL="457200" lvl="1" indent="-285750"/>
            <a:r>
              <a:rPr lang="en-US" sz="2000" dirty="0" smtClean="0"/>
              <a:t>Many similarities mentioned between various modalities (kitting, assembly, packaging, bin-picking, palletizing, …) Can we leverage this? How? Current reuse seems to be very low</a:t>
            </a:r>
            <a:endParaRPr lang="en-US" sz="2000" dirty="0" smtClean="0"/>
          </a:p>
          <a:p>
            <a:pPr marL="457200" lvl="1" indent="-285750"/>
            <a:r>
              <a:rPr lang="en-US" sz="2000" dirty="0" smtClean="0"/>
              <a:t>Standard robot  language?</a:t>
            </a:r>
          </a:p>
          <a:p>
            <a:pPr marL="630238" lvl="2" indent="-285750"/>
            <a:r>
              <a:rPr lang="en-US" sz="2000" dirty="0" smtClean="0"/>
              <a:t>Knowledge representation?</a:t>
            </a:r>
          </a:p>
          <a:p>
            <a:pPr marL="630238" lvl="2" indent="-285750"/>
            <a:r>
              <a:rPr lang="en-US" sz="2000" dirty="0" smtClean="0"/>
              <a:t>Planning language?</a:t>
            </a:r>
          </a:p>
          <a:p>
            <a:pPr marL="630238" lvl="2" indent="-285750"/>
            <a:r>
              <a:rPr lang="en-US" sz="2000" dirty="0" smtClean="0"/>
              <a:t>Metrics? One size may not fit all. We have some experience from virtual manufacturing  automation competition (VMAC)</a:t>
            </a:r>
          </a:p>
          <a:p>
            <a:pPr marL="457200" lvl="1" indent="-285750"/>
            <a:endParaRPr lang="en-US" sz="2000" dirty="0"/>
          </a:p>
          <a:p>
            <a:pPr marL="457200" lvl="1" indent="-285750"/>
            <a:endParaRPr lang="en-US" sz="2000" dirty="0" smtClean="0"/>
          </a:p>
          <a:p>
            <a:pPr marL="457200" lvl="1" indent="-285750"/>
            <a:r>
              <a:rPr lang="en-US" sz="2000" dirty="0" smtClean="0"/>
              <a:t>VMAC  Web site www.vma-competition.com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1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13</TotalTime>
  <Words>92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Mylar</vt:lpstr>
      <vt:lpstr>Closing Remarks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Remarks</dc:title>
  <dc:creator>Stephen Balakirsky</dc:creator>
  <cp:lastModifiedBy>Stephen Balakirsky</cp:lastModifiedBy>
  <cp:revision>6</cp:revision>
  <dcterms:created xsi:type="dcterms:W3CDTF">2012-02-02T15:19:19Z</dcterms:created>
  <dcterms:modified xsi:type="dcterms:W3CDTF">2012-02-09T16:45:16Z</dcterms:modified>
</cp:coreProperties>
</file>