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5"/>
  </p:notesMasterIdLst>
  <p:sldIdLst>
    <p:sldId id="316" r:id="rId2"/>
    <p:sldId id="314" r:id="rId3"/>
    <p:sldId id="321" r:id="rId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0039" autoAdjust="0"/>
  </p:normalViewPr>
  <p:slideViewPr>
    <p:cSldViewPr snapToGrid="0">
      <p:cViewPr varScale="1">
        <p:scale>
          <a:sx n="111" d="100"/>
          <a:sy n="111" d="100"/>
        </p:scale>
        <p:origin x="114" y="354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F3C82045-2409-4243-AE19-684477CECBCC}"/>
    <pc:docChg chg="modSld">
      <pc:chgData name="Martinez, Sandra (Fed)" userId="a803850f-d246-4701-851d-cf6e46ff4720" providerId="ADAL" clId="{F3C82045-2409-4243-AE19-684477CECBCC}" dt="2018-08-03T20:07:50.994" v="1"/>
      <pc:docMkLst>
        <pc:docMk/>
      </pc:docMkLst>
      <pc:sldChg chg="delCm">
        <pc:chgData name="Martinez, Sandra (Fed)" userId="a803850f-d246-4701-851d-cf6e46ff4720" providerId="ADAL" clId="{F3C82045-2409-4243-AE19-684477CECBCC}" dt="2018-08-03T20:07:50.994" v="1"/>
        <pc:sldMkLst>
          <pc:docMk/>
          <pc:sldMk cId="290357216" sldId="314"/>
        </pc:sldMkLst>
      </pc:sldChg>
      <pc:sldChg chg="modNotesTx">
        <pc:chgData name="Martinez, Sandra (Fed)" userId="a803850f-d246-4701-851d-cf6e46ff4720" providerId="ADAL" clId="{F3C82045-2409-4243-AE19-684477CECBCC}" dt="2018-08-02T19:11:41.346" v="0" actId="6549"/>
        <pc:sldMkLst>
          <pc:docMk/>
          <pc:sldMk cId="3114868880" sldId="31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4:53:24.356" idx="8">
    <p:pos x="10" y="10"/>
    <p:text>video - cont.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F144564-3BBA-4E81-8BDB-D0F33930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1D28AFF-6991-427A-8574-81FD600A7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B8647E-DF81-4FDC-ADF2-4E09CDB5B95F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2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B852DB57-54BF-4619-9569-B17EC1EA8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0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05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528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40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62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82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189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19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944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6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2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9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69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E40A54A-66EF-445D-B18E-939BCF56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E01B952-3AAE-4C93-B5B4-B3990BF36FAC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4" y="245389"/>
            <a:ext cx="11803225" cy="46166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Connecting and Pushing Profiles to GVT from IGAMT (1)</a:t>
            </a:r>
            <a:endParaRPr lang="en-US" sz="2800" dirty="0">
              <a:ea typeface="ＭＳ Ｐゴシック" charset="0"/>
            </a:endParaRPr>
          </a:p>
        </p:txBody>
      </p:sp>
      <p:grpSp>
        <p:nvGrpSpPr>
          <p:cNvPr id="5124" name="Group 3">
            <a:extLst>
              <a:ext uri="{FF2B5EF4-FFF2-40B4-BE49-F238E27FC236}">
                <a16:creationId xmlns:a16="http://schemas.microsoft.com/office/drawing/2014/main" id="{B6E6BE5F-5DF3-4616-9FA1-F0807C04ED44}"/>
              </a:ext>
            </a:extLst>
          </p:cNvPr>
          <p:cNvGrpSpPr>
            <a:grpSpLocks/>
          </p:cNvGrpSpPr>
          <p:nvPr/>
        </p:nvGrpSpPr>
        <p:grpSpPr bwMode="auto">
          <a:xfrm>
            <a:off x="255284" y="1290602"/>
            <a:ext cx="10261906" cy="1206262"/>
            <a:chOff x="138112" y="1365249"/>
            <a:chExt cx="8855076" cy="908053"/>
          </a:xfrm>
        </p:grpSpPr>
        <p:pic>
          <p:nvPicPr>
            <p:cNvPr id="5156" name="Snagit_SNG869">
              <a:extLst>
                <a:ext uri="{FF2B5EF4-FFF2-40B4-BE49-F238E27FC236}">
                  <a16:creationId xmlns:a16="http://schemas.microsoft.com/office/drawing/2014/main" id="{A8CC2F51-9463-4F31-8D26-D7E1F84F8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13" y="1365250"/>
              <a:ext cx="8855075" cy="8778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57" name="Rectangle 18">
              <a:extLst>
                <a:ext uri="{FF2B5EF4-FFF2-40B4-BE49-F238E27FC236}">
                  <a16:creationId xmlns:a16="http://schemas.microsoft.com/office/drawing/2014/main" id="{147C0F50-1B0A-4855-91CC-3EC2ECE31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12" y="1365249"/>
              <a:ext cx="8816543" cy="908053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26" name="Group 7">
            <a:extLst>
              <a:ext uri="{FF2B5EF4-FFF2-40B4-BE49-F238E27FC236}">
                <a16:creationId xmlns:a16="http://schemas.microsoft.com/office/drawing/2014/main" id="{7604BAF6-455C-40C3-8130-20ED79EC2537}"/>
              </a:ext>
            </a:extLst>
          </p:cNvPr>
          <p:cNvGrpSpPr>
            <a:grpSpLocks/>
          </p:cNvGrpSpPr>
          <p:nvPr/>
        </p:nvGrpSpPr>
        <p:grpSpPr bwMode="auto">
          <a:xfrm>
            <a:off x="1834357" y="681062"/>
            <a:ext cx="6417567" cy="1210885"/>
            <a:chOff x="1057158" y="524315"/>
            <a:chExt cx="6254503" cy="1211032"/>
          </a:xfrm>
        </p:grpSpPr>
        <p:grpSp>
          <p:nvGrpSpPr>
            <p:cNvPr id="5147" name="Group 6">
              <a:extLst>
                <a:ext uri="{FF2B5EF4-FFF2-40B4-BE49-F238E27FC236}">
                  <a16:creationId xmlns:a16="http://schemas.microsoft.com/office/drawing/2014/main" id="{7AEA50A1-147B-4C61-8507-023354187A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158" y="524315"/>
              <a:ext cx="6254503" cy="786466"/>
              <a:chOff x="-1228988" y="3489753"/>
              <a:chExt cx="4990968" cy="78784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617BB6-6615-4D97-B7D8-84E086F5D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07317" y="3593075"/>
                <a:ext cx="4869297" cy="37002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IGAMT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IG Documents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from the main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Menu Bar;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open an IG document, select </a:t>
                </a:r>
                <a:r>
                  <a:rPr lang="en-US" altLang="en-US" sz="900" dirty="0"/>
                  <a:t>Connect</a:t>
                </a:r>
                <a:r>
                  <a:rPr lang="en-US" altLang="en-US" sz="9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from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IG Document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Menu Bar,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and 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Conformance Profile,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or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Composite Profile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if available, from the dropdown menu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8CF3CE8-EF2E-4F7E-BAE6-7F475BD0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28988" y="3489753"/>
                <a:ext cx="199139" cy="26083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  <p:cxnSp>
            <p:nvCxnSpPr>
              <p:cNvPr id="5151" name="Straight Connector 31">
                <a:extLst>
                  <a:ext uri="{FF2B5EF4-FFF2-40B4-BE49-F238E27FC236}">
                    <a16:creationId xmlns:a16="http://schemas.microsoft.com/office/drawing/2014/main" id="{A0D1566D-1319-4323-8B2C-87007F4903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425092" y="3977501"/>
                <a:ext cx="0" cy="300098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48" name="Straight Connector 31">
              <a:extLst>
                <a:ext uri="{FF2B5EF4-FFF2-40B4-BE49-F238E27FC236}">
                  <a16:creationId xmlns:a16="http://schemas.microsoft.com/office/drawing/2014/main" id="{B40ECEEA-469C-4223-A060-6AB708F259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453" y="996831"/>
              <a:ext cx="0" cy="73851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48ABFAA-F45C-4555-A101-15BBF5C2714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72744" y="1893612"/>
            <a:ext cx="1489663" cy="330600"/>
          </a:xfrm>
          <a:prstGeom prst="bentConnector3">
            <a:avLst>
              <a:gd name="adj1" fmla="val 100056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FE88C9-9D25-4F5F-8B99-C2536AFB4D5A}"/>
              </a:ext>
            </a:extLst>
          </p:cNvPr>
          <p:cNvGrpSpPr/>
          <p:nvPr/>
        </p:nvGrpSpPr>
        <p:grpSpPr>
          <a:xfrm>
            <a:off x="6486062" y="3294117"/>
            <a:ext cx="5412793" cy="2333051"/>
            <a:chOff x="6486062" y="3294117"/>
            <a:chExt cx="5412793" cy="2333051"/>
          </a:xfrm>
        </p:grpSpPr>
        <p:pic>
          <p:nvPicPr>
            <p:cNvPr id="5128" name="Picture 1">
              <a:extLst>
                <a:ext uri="{FF2B5EF4-FFF2-40B4-BE49-F238E27FC236}">
                  <a16:creationId xmlns:a16="http://schemas.microsoft.com/office/drawing/2014/main" id="{9DCB093E-F043-47EB-9DD5-A21567C4F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6062" y="3294117"/>
              <a:ext cx="5411051" cy="23330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A60925-3E74-420E-A477-C93F6C3EE516}"/>
                </a:ext>
              </a:extLst>
            </p:cNvPr>
            <p:cNvSpPr/>
            <p:nvPr/>
          </p:nvSpPr>
          <p:spPr bwMode="auto">
            <a:xfrm rot="5400000">
              <a:off x="8033013" y="1761325"/>
              <a:ext cx="2328480" cy="540320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44" name="Straight Connector 31">
            <a:extLst>
              <a:ext uri="{FF2B5EF4-FFF2-40B4-BE49-F238E27FC236}">
                <a16:creationId xmlns:a16="http://schemas.microsoft.com/office/drawing/2014/main" id="{07856909-74CF-4687-B36E-E6A0B6AC17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31536" y="1417893"/>
            <a:ext cx="0" cy="738426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58" name="Snagit_SNG82A">
            <a:extLst>
              <a:ext uri="{FF2B5EF4-FFF2-40B4-BE49-F238E27FC236}">
                <a16:creationId xmlns:a16="http://schemas.microsoft.com/office/drawing/2014/main" id="{678F8D22-EEE0-4C2A-AC3E-FC59BF9D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57" y="2224212"/>
            <a:ext cx="402741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32" name="Group 32">
            <a:extLst>
              <a:ext uri="{FF2B5EF4-FFF2-40B4-BE49-F238E27FC236}">
                <a16:creationId xmlns:a16="http://schemas.microsoft.com/office/drawing/2014/main" id="{AE06AF07-41C2-4529-B8CB-68DF07C5EA5C}"/>
              </a:ext>
            </a:extLst>
          </p:cNvPr>
          <p:cNvGrpSpPr>
            <a:grpSpLocks/>
          </p:cNvGrpSpPr>
          <p:nvPr/>
        </p:nvGrpSpPr>
        <p:grpSpPr bwMode="auto">
          <a:xfrm>
            <a:off x="92122" y="5493819"/>
            <a:ext cx="1246434" cy="394343"/>
            <a:chOff x="2499700" y="3488679"/>
            <a:chExt cx="1246224" cy="39309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3D2C21-4DD5-4827-8713-8AC28C8B3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691" y="3651672"/>
              <a:ext cx="1046233" cy="230099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Click on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NEXT.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D7BFDD-BE80-4272-B983-2442E4F0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700" y="3488679"/>
              <a:ext cx="266655" cy="26585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cxnSp>
        <p:nvCxnSpPr>
          <p:cNvPr id="5133" name="Straight Connector 93">
            <a:extLst>
              <a:ext uri="{FF2B5EF4-FFF2-40B4-BE49-F238E27FC236}">
                <a16:creationId xmlns:a16="http://schemas.microsoft.com/office/drawing/2014/main" id="{6E390679-9FF8-4B00-96CD-BA3156FE375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3715" y="5754793"/>
            <a:ext cx="4020194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C3C848-F95B-4A5E-B4A0-D05F6C700B1C}"/>
              </a:ext>
            </a:extLst>
          </p:cNvPr>
          <p:cNvSpPr/>
          <p:nvPr/>
        </p:nvSpPr>
        <p:spPr bwMode="auto">
          <a:xfrm rot="5400000">
            <a:off x="2021248" y="2047642"/>
            <a:ext cx="3663948" cy="40170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25" name="Group 31">
            <a:extLst>
              <a:ext uri="{FF2B5EF4-FFF2-40B4-BE49-F238E27FC236}">
                <a16:creationId xmlns:a16="http://schemas.microsoft.com/office/drawing/2014/main" id="{4A43AB01-600C-4640-BE33-7B074A80867C}"/>
              </a:ext>
            </a:extLst>
          </p:cNvPr>
          <p:cNvGrpSpPr>
            <a:grpSpLocks/>
          </p:cNvGrpSpPr>
          <p:nvPr/>
        </p:nvGrpSpPr>
        <p:grpSpPr bwMode="auto">
          <a:xfrm>
            <a:off x="53264" y="2536217"/>
            <a:ext cx="1937542" cy="1054818"/>
            <a:chOff x="1044920" y="6731010"/>
            <a:chExt cx="1937668" cy="1055644"/>
          </a:xfrm>
        </p:grpSpPr>
        <p:grpSp>
          <p:nvGrpSpPr>
            <p:cNvPr id="5152" name="Group 32">
              <a:extLst>
                <a:ext uri="{FF2B5EF4-FFF2-40B4-BE49-F238E27FC236}">
                  <a16:creationId xmlns:a16="http://schemas.microsoft.com/office/drawing/2014/main" id="{5E688786-CDD7-45C4-98B3-09FFD42ED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920" y="6731010"/>
              <a:ext cx="1587329" cy="1055644"/>
              <a:chOff x="2762997" y="4605819"/>
              <a:chExt cx="1587448" cy="105735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4E584-BA20-4599-8ABC-34CE328D1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467" y="4737623"/>
                <a:ext cx="1417978" cy="925554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From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Connect to GVT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window, select desired conformance profiles from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Select Conformance Profile(s)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list.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AAAA57-BF93-4ECA-81EF-FF256B90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997" y="4605819"/>
                <a:ext cx="266738" cy="26734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</p:grpSp>
        <p:cxnSp>
          <p:nvCxnSpPr>
            <p:cNvPr id="5153" name="Straight Connector 93">
              <a:extLst>
                <a:ext uri="{FF2B5EF4-FFF2-40B4-BE49-F238E27FC236}">
                  <a16:creationId xmlns:a16="http://schemas.microsoft.com/office/drawing/2014/main" id="{0F17CF2B-4084-4E7B-AF3E-D4EBCBBB3BE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2251" y="6941260"/>
              <a:ext cx="350337" cy="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593BFA0-7EA7-411E-9C15-474AAEBAEF04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458626" y="4717770"/>
            <a:ext cx="1684233" cy="389815"/>
          </a:xfrm>
          <a:prstGeom prst="bentConnector3">
            <a:avLst>
              <a:gd name="adj1" fmla="val 100205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FC301-EA3E-49D8-802A-A616020BC640}"/>
              </a:ext>
            </a:extLst>
          </p:cNvPr>
          <p:cNvGrpSpPr/>
          <p:nvPr/>
        </p:nvGrpSpPr>
        <p:grpSpPr>
          <a:xfrm>
            <a:off x="7238525" y="2502372"/>
            <a:ext cx="4658588" cy="2885705"/>
            <a:chOff x="7238525" y="2502372"/>
            <a:chExt cx="4658588" cy="2885705"/>
          </a:xfrm>
        </p:grpSpPr>
        <p:grpSp>
          <p:nvGrpSpPr>
            <p:cNvPr id="5143" name="Group 47">
              <a:extLst>
                <a:ext uri="{FF2B5EF4-FFF2-40B4-BE49-F238E27FC236}">
                  <a16:creationId xmlns:a16="http://schemas.microsoft.com/office/drawing/2014/main" id="{692E8D2D-C344-4FFE-80F1-42F2B4975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6516" y="2502372"/>
              <a:ext cx="2900597" cy="527188"/>
              <a:chOff x="3448151" y="4648560"/>
              <a:chExt cx="2900123" cy="52815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D6614F-F342-44E0-99CE-B1D34DE38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8151" y="4806705"/>
                <a:ext cx="2764414" cy="37001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GVT URL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enter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Username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and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Password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for GVT, and click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NEXT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to connect to GVT.</a:t>
                </a:r>
                <a:endParaRPr lang="en-US" altLang="en-US" sz="9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E038A5-040D-467D-B9D9-21E8D9F0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6855" y="4648560"/>
                <a:ext cx="271419" cy="24810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  <p:cxnSp>
          <p:nvCxnSpPr>
            <p:cNvPr id="5144" name="Straight Connector 19">
              <a:extLst>
                <a:ext uri="{FF2B5EF4-FFF2-40B4-BE49-F238E27FC236}">
                  <a16:creationId xmlns:a16="http://schemas.microsoft.com/office/drawing/2014/main" id="{A2DB89E0-6060-422B-8FC1-5DA795D834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8525" y="4346578"/>
              <a:ext cx="0" cy="33088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Straight Connector 19">
              <a:extLst>
                <a:ext uri="{FF2B5EF4-FFF2-40B4-BE49-F238E27FC236}">
                  <a16:creationId xmlns:a16="http://schemas.microsoft.com/office/drawing/2014/main" id="{3198A60C-D12B-4ADC-80E2-4EB27CA7BB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69909" y="4117563"/>
              <a:ext cx="151744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5F13C6-37C1-409D-82B9-00FF67AA74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87350" y="3036017"/>
              <a:ext cx="0" cy="10908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19">
              <a:extLst>
                <a:ext uri="{FF2B5EF4-FFF2-40B4-BE49-F238E27FC236}">
                  <a16:creationId xmlns:a16="http://schemas.microsoft.com/office/drawing/2014/main" id="{888FEDD7-69EB-4A01-8141-A8A6B16AC2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38526" y="4346578"/>
              <a:ext cx="292926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3A20AA-E6AA-4B33-B170-47F92CE8E0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67787" y="3024051"/>
              <a:ext cx="0" cy="132252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19">
              <a:extLst>
                <a:ext uri="{FF2B5EF4-FFF2-40B4-BE49-F238E27FC236}">
                  <a16:creationId xmlns:a16="http://schemas.microsoft.com/office/drawing/2014/main" id="{F1C0B210-AE7E-43FA-BFF6-44ABE3A06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673171" y="3036017"/>
              <a:ext cx="0" cy="235206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99F7374-AAFD-4C50-A7CB-E4F371CA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477" y="1347356"/>
            <a:ext cx="867898" cy="22860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AA0CBC-7D55-4975-B538-4FE03931169F}"/>
              </a:ext>
            </a:extLst>
          </p:cNvPr>
          <p:cNvCxnSpPr>
            <a:cxnSpLocks/>
          </p:cNvCxnSpPr>
          <p:nvPr/>
        </p:nvCxnSpPr>
        <p:spPr bwMode="auto">
          <a:xfrm>
            <a:off x="5788640" y="5763867"/>
            <a:ext cx="3171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087F67-2077-4012-8E4F-841AA875AD70}"/>
              </a:ext>
            </a:extLst>
          </p:cNvPr>
          <p:cNvSpPr txBox="1"/>
          <p:nvPr/>
        </p:nvSpPr>
        <p:spPr>
          <a:xfrm>
            <a:off x="10639501" y="5890730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65B6B78-B983-4F8E-B7DF-8447FEEA301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1374813" y="5615627"/>
            <a:ext cx="386316" cy="2104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71" name="Straight Arrow Connector 5170">
            <a:extLst>
              <a:ext uri="{FF2B5EF4-FFF2-40B4-BE49-F238E27FC236}">
                <a16:creationId xmlns:a16="http://schemas.microsoft.com/office/drawing/2014/main" id="{38168238-2A3C-4F19-B923-4C320C701710}"/>
              </a:ext>
            </a:extLst>
          </p:cNvPr>
          <p:cNvCxnSpPr/>
          <p:nvPr/>
        </p:nvCxnSpPr>
        <p:spPr bwMode="auto">
          <a:xfrm>
            <a:off x="11636720" y="6011632"/>
            <a:ext cx="4965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FF7D760-0F97-4C98-AF08-B859CA5D36B1}"/>
              </a:ext>
            </a:extLst>
          </p:cNvPr>
          <p:cNvSpPr/>
          <p:nvPr/>
        </p:nvSpPr>
        <p:spPr bwMode="auto">
          <a:xfrm>
            <a:off x="2246866" y="804516"/>
            <a:ext cx="629558" cy="18255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6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6ED3F60-C622-497F-ADB6-B14007D05B95}"/>
              </a:ext>
            </a:extLst>
          </p:cNvPr>
          <p:cNvGrpSpPr/>
          <p:nvPr/>
        </p:nvGrpSpPr>
        <p:grpSpPr>
          <a:xfrm>
            <a:off x="222416" y="889863"/>
            <a:ext cx="4116314" cy="1618643"/>
            <a:chOff x="210907" y="873679"/>
            <a:chExt cx="4116314" cy="16186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8F597F-258D-4E2D-B03A-29C3D5C65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535" y="881258"/>
              <a:ext cx="4105686" cy="1611064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3BDC58-B300-4E85-B668-AF39D09784E2}"/>
                </a:ext>
              </a:extLst>
            </p:cNvPr>
            <p:cNvSpPr/>
            <p:nvPr/>
          </p:nvSpPr>
          <p:spPr bwMode="auto">
            <a:xfrm rot="5400000">
              <a:off x="1456299" y="-371713"/>
              <a:ext cx="1613882" cy="410466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AE37EC-EF73-4D01-BF6B-20F47D58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and Pushing Profiles to GVT from IGAMT (2)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23859-5145-450D-90FF-E1E66658B8C8}"/>
              </a:ext>
            </a:extLst>
          </p:cNvPr>
          <p:cNvGrpSpPr/>
          <p:nvPr/>
        </p:nvGrpSpPr>
        <p:grpSpPr>
          <a:xfrm>
            <a:off x="2775401" y="2626072"/>
            <a:ext cx="7784456" cy="3385560"/>
            <a:chOff x="1398873" y="2634240"/>
            <a:chExt cx="6624250" cy="33855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7B7FBC-02E4-4E8F-8847-D643B8D8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8873" y="2639349"/>
              <a:ext cx="6624250" cy="3380451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4CEF9C-7841-4970-A13D-81A2AD94C86F}"/>
                </a:ext>
              </a:extLst>
            </p:cNvPr>
            <p:cNvSpPr/>
            <p:nvPr/>
          </p:nvSpPr>
          <p:spPr bwMode="auto">
            <a:xfrm rot="5400000">
              <a:off x="3019130" y="1013983"/>
              <a:ext cx="3383736" cy="66242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8ADD4D-74E0-4936-8DFB-4FC6CEDD90EE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-1543812" y="4062370"/>
            <a:ext cx="3530415" cy="380798"/>
          </a:xfrm>
          <a:prstGeom prst="bentConnector3">
            <a:avLst>
              <a:gd name="adj1" fmla="val -409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AE4B2A-E00C-4FC0-A5AA-E4487FC2BEAF}"/>
              </a:ext>
            </a:extLst>
          </p:cNvPr>
          <p:cNvCxnSpPr>
            <a:cxnSpLocks/>
          </p:cNvCxnSpPr>
          <p:nvPr/>
        </p:nvCxnSpPr>
        <p:spPr bwMode="auto">
          <a:xfrm>
            <a:off x="4260563" y="2351790"/>
            <a:ext cx="578241" cy="255240"/>
          </a:xfrm>
          <a:prstGeom prst="bentConnector3">
            <a:avLst>
              <a:gd name="adj1" fmla="val 99311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8CD2C-F7C1-4AFB-BDD4-E6E72EC86947}"/>
              </a:ext>
            </a:extLst>
          </p:cNvPr>
          <p:cNvGrpSpPr/>
          <p:nvPr/>
        </p:nvGrpSpPr>
        <p:grpSpPr>
          <a:xfrm>
            <a:off x="1093140" y="1120306"/>
            <a:ext cx="6399041" cy="771041"/>
            <a:chOff x="1361054" y="1280718"/>
            <a:chExt cx="6399041" cy="771041"/>
          </a:xfrm>
        </p:grpSpPr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6FE70271-26A7-4BBE-8E27-E87CD4AE2E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72701" y="1603140"/>
              <a:ext cx="0" cy="44861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9">
              <a:extLst>
                <a:ext uri="{FF2B5EF4-FFF2-40B4-BE49-F238E27FC236}">
                  <a16:creationId xmlns:a16="http://schemas.microsoft.com/office/drawing/2014/main" id="{8D78DD7F-CB6E-47E1-B667-9154D94EA8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61485" y="1603140"/>
              <a:ext cx="0" cy="360062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A730AD4-C269-4849-8802-E3FBAB9ED41A}"/>
                </a:ext>
              </a:extLst>
            </p:cNvPr>
            <p:cNvGrpSpPr/>
            <p:nvPr/>
          </p:nvGrpSpPr>
          <p:grpSpPr>
            <a:xfrm>
              <a:off x="4939387" y="1280718"/>
              <a:ext cx="2820708" cy="516286"/>
              <a:chOff x="859449" y="4864549"/>
              <a:chExt cx="2242290" cy="5162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EB7E07-2487-4616-AC56-5417CF105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26" y="5011503"/>
                <a:ext cx="2100013" cy="36933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Select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a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Tool Scope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and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SUBMIT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OR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click on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+CREATE TOOL SCOPE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and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SUBMIT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  <a:endParaRPr lang="en-US" altLang="en-US" sz="9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1ABEF0-D1AF-44B2-B9F9-244772BAF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449" y="4864549"/>
                <a:ext cx="213936" cy="2666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111B99-DEE0-4268-9819-614FF2A96AC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61054" y="1603140"/>
              <a:ext cx="37456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8DFA97-2A71-4B98-ADD9-E588883843E7}"/>
              </a:ext>
            </a:extLst>
          </p:cNvPr>
          <p:cNvGrpSpPr/>
          <p:nvPr/>
        </p:nvGrpSpPr>
        <p:grpSpPr>
          <a:xfrm>
            <a:off x="511278" y="3286356"/>
            <a:ext cx="2467894" cy="866544"/>
            <a:chOff x="727590" y="3286356"/>
            <a:chExt cx="2467894" cy="8665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E5C20A-8329-4B5C-8DD5-3C515359BF1C}"/>
                </a:ext>
              </a:extLst>
            </p:cNvPr>
            <p:cNvGrpSpPr/>
            <p:nvPr/>
          </p:nvGrpSpPr>
          <p:grpSpPr>
            <a:xfrm>
              <a:off x="727590" y="3286356"/>
              <a:ext cx="2193753" cy="529326"/>
              <a:chOff x="1712964" y="4593810"/>
              <a:chExt cx="1743900" cy="52932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EE1C15-3B1F-4A66-AE87-F680EC8A0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2964" y="4753804"/>
                <a:ext cx="1664817" cy="36933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GVT Test Management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, click on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Profile Group name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to continue.</a:t>
                </a:r>
                <a:endParaRPr lang="en-US" altLang="en-US" sz="9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056982D-942D-4721-88E3-849AFD976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817" y="4593810"/>
                <a:ext cx="227047" cy="2666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6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F1BC76-C5E2-431D-84CC-C339694354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31117" y="3815682"/>
              <a:ext cx="0" cy="33178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19">
              <a:extLst>
                <a:ext uri="{FF2B5EF4-FFF2-40B4-BE49-F238E27FC236}">
                  <a16:creationId xmlns:a16="http://schemas.microsoft.com/office/drawing/2014/main" id="{AED15060-288E-43C2-A1F3-13AEBACE36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16829" y="4147464"/>
              <a:ext cx="1278655" cy="543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97465D4-7783-4BDE-9612-040BB322B0F2}"/>
              </a:ext>
            </a:extLst>
          </p:cNvPr>
          <p:cNvSpPr txBox="1"/>
          <p:nvPr/>
        </p:nvSpPr>
        <p:spPr>
          <a:xfrm>
            <a:off x="10639501" y="4219246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530D53-D032-4CFB-AB53-07BE0C921D04}"/>
              </a:ext>
            </a:extLst>
          </p:cNvPr>
          <p:cNvCxnSpPr/>
          <p:nvPr/>
        </p:nvCxnSpPr>
        <p:spPr bwMode="auto">
          <a:xfrm>
            <a:off x="11636720" y="4340148"/>
            <a:ext cx="4965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3B3BA6C-B58A-41C8-AF77-D55109C58E32}"/>
              </a:ext>
            </a:extLst>
          </p:cNvPr>
          <p:cNvSpPr/>
          <p:nvPr/>
        </p:nvSpPr>
        <p:spPr bwMode="auto">
          <a:xfrm>
            <a:off x="2775401" y="2607029"/>
            <a:ext cx="803542" cy="30572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8506AD9-C34D-4C62-81AF-3ABF81214E1B}"/>
              </a:ext>
            </a:extLst>
          </p:cNvPr>
          <p:cNvSpPr/>
          <p:nvPr/>
        </p:nvSpPr>
        <p:spPr bwMode="auto">
          <a:xfrm>
            <a:off x="3381973" y="3106538"/>
            <a:ext cx="614742" cy="19070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7EC-EF73-4D01-BF6B-20F47D58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Connecting and Pushing Profiles to GVT from IGAMT (3)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160F86-3DEA-4464-8220-7AC936463CAA}"/>
              </a:ext>
            </a:extLst>
          </p:cNvPr>
          <p:cNvGrpSpPr/>
          <p:nvPr/>
        </p:nvGrpSpPr>
        <p:grpSpPr>
          <a:xfrm>
            <a:off x="368300" y="764134"/>
            <a:ext cx="8778498" cy="3383737"/>
            <a:chOff x="368300" y="764134"/>
            <a:chExt cx="8778498" cy="338373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A59D58-BA3B-47E3-8FA6-6E01242F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300" y="764134"/>
              <a:ext cx="8778498" cy="338373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4CEF9C-7841-4970-A13D-81A2AD94C86F}"/>
                </a:ext>
              </a:extLst>
            </p:cNvPr>
            <p:cNvSpPr/>
            <p:nvPr/>
          </p:nvSpPr>
          <p:spPr bwMode="auto">
            <a:xfrm rot="5400000">
              <a:off x="3065681" y="-1933246"/>
              <a:ext cx="3383736" cy="877849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8ADD4D-74E0-4936-8DFB-4FC6CEDD90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700" y="4147871"/>
            <a:ext cx="828371" cy="199004"/>
          </a:xfrm>
          <a:prstGeom prst="bentConnector3">
            <a:avLst>
              <a:gd name="adj1" fmla="val 99852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E5C20A-8329-4B5C-8DD5-3C515359BF1C}"/>
              </a:ext>
            </a:extLst>
          </p:cNvPr>
          <p:cNvGrpSpPr/>
          <p:nvPr/>
        </p:nvGrpSpPr>
        <p:grpSpPr>
          <a:xfrm>
            <a:off x="9144661" y="3128716"/>
            <a:ext cx="2349252" cy="518435"/>
            <a:chOff x="1837812" y="4604701"/>
            <a:chExt cx="1867511" cy="51843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EE1C15-3B1F-4A66-AE87-F680EC8A0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099" y="4753804"/>
              <a:ext cx="1710224" cy="369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Enter (type in or copy/paste)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Example Message </a:t>
              </a:r>
              <a:r>
                <a:rPr lang="en-US" altLang="en-US" sz="900" dirty="0">
                  <a:solidFill>
                    <a:srgbClr val="000000"/>
                  </a:solidFill>
                </a:rPr>
                <a:t>and click </a:t>
              </a:r>
              <a:r>
                <a:rPr lang="en-US" altLang="ja-JP" sz="900" b="1" dirty="0">
                  <a:solidFill>
                    <a:srgbClr val="0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√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Save.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6982D-942D-4721-88E3-849AFD97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813" y="4604701"/>
              <a:ext cx="227047" cy="2666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8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0B0162-018E-4354-B2DE-AE33FF5DF21C}"/>
              </a:ext>
            </a:extLst>
          </p:cNvPr>
          <p:cNvGrpSpPr/>
          <p:nvPr/>
        </p:nvGrpSpPr>
        <p:grpSpPr>
          <a:xfrm>
            <a:off x="3111492" y="4918347"/>
            <a:ext cx="3834247" cy="523992"/>
            <a:chOff x="-5687381" y="5393511"/>
            <a:chExt cx="2601006" cy="52399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3A97E5-5472-42D9-9B28-65DB1A4A2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563714" y="5548171"/>
              <a:ext cx="2477339" cy="369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Profile Group </a:t>
              </a:r>
              <a:r>
                <a:rPr lang="en-US" altLang="en-US" sz="900" dirty="0">
                  <a:solidFill>
                    <a:srgbClr val="000000"/>
                  </a:solidFill>
                </a:rPr>
                <a:t>in the Profiles list panel in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GVT Test Execution</a:t>
              </a:r>
              <a:r>
                <a:rPr lang="en-US" altLang="en-US" sz="900" dirty="0">
                  <a:solidFill>
                    <a:srgbClr val="000000"/>
                  </a:solidFill>
                </a:rPr>
                <a:t>. </a:t>
              </a:r>
              <a:endParaRPr lang="en-US" altLang="en-US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F785ADF-1079-4C89-BBF4-32FDAD06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687381" y="5393511"/>
              <a:ext cx="197951" cy="27092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9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BE389F-CEDD-4AA9-94E8-888FF39912A1}"/>
              </a:ext>
            </a:extLst>
          </p:cNvPr>
          <p:cNvGrpSpPr/>
          <p:nvPr/>
        </p:nvGrpSpPr>
        <p:grpSpPr>
          <a:xfrm>
            <a:off x="7195744" y="4246742"/>
            <a:ext cx="4619838" cy="1831878"/>
            <a:chOff x="7402216" y="4227078"/>
            <a:chExt cx="4773408" cy="19180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8D54C7-FA09-48D2-B3AE-57DD0D43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2219" y="4227078"/>
              <a:ext cx="4773405" cy="189591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4D4EAF-985F-4BAC-A64C-C5A3306F3E73}"/>
                </a:ext>
              </a:extLst>
            </p:cNvPr>
            <p:cNvSpPr/>
            <p:nvPr/>
          </p:nvSpPr>
          <p:spPr bwMode="auto">
            <a:xfrm rot="5400000">
              <a:off x="8829878" y="2799417"/>
              <a:ext cx="1918083" cy="477340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B52F19-6254-486C-9107-7D2E58681CC1}"/>
              </a:ext>
            </a:extLst>
          </p:cNvPr>
          <p:cNvCxnSpPr>
            <a:cxnSpLocks/>
          </p:cNvCxnSpPr>
          <p:nvPr/>
        </p:nvCxnSpPr>
        <p:spPr bwMode="auto">
          <a:xfrm flipV="1">
            <a:off x="10583874" y="3647151"/>
            <a:ext cx="0" cy="26914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19">
            <a:extLst>
              <a:ext uri="{FF2B5EF4-FFF2-40B4-BE49-F238E27FC236}">
                <a16:creationId xmlns:a16="http://schemas.microsoft.com/office/drawing/2014/main" id="{36A6263C-8259-4169-9A70-F4B8E916A4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44188" y="3916297"/>
            <a:ext cx="1750136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3AFD4B6A-CD19-4566-9D22-6E830219A1E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74149" y="3547702"/>
            <a:ext cx="1368371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2C1585B-3733-4A4D-9B66-2637E15C7635}"/>
              </a:ext>
            </a:extLst>
          </p:cNvPr>
          <p:cNvCxnSpPr>
            <a:cxnSpLocks/>
          </p:cNvCxnSpPr>
          <p:nvPr/>
        </p:nvCxnSpPr>
        <p:spPr bwMode="auto">
          <a:xfrm>
            <a:off x="9038638" y="4036616"/>
            <a:ext cx="875161" cy="190461"/>
          </a:xfrm>
          <a:prstGeom prst="bentConnector3">
            <a:avLst>
              <a:gd name="adj1" fmla="val 99433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19">
            <a:extLst>
              <a:ext uri="{FF2B5EF4-FFF2-40B4-BE49-F238E27FC236}">
                <a16:creationId xmlns:a16="http://schemas.microsoft.com/office/drawing/2014/main" id="{AF83F2C2-9D79-481D-B351-638C5CAC45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32951" y="5199106"/>
            <a:ext cx="43928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FCD0E1-4E9A-4E30-88FA-C0999436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457" y="4428837"/>
            <a:ext cx="2609730" cy="369332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b="1" dirty="0">
                <a:solidFill>
                  <a:srgbClr val="000000"/>
                </a:solidFill>
              </a:rPr>
              <a:t>Profile Group Type </a:t>
            </a:r>
            <a:r>
              <a:rPr lang="en-US" altLang="en-US" sz="900" dirty="0">
                <a:solidFill>
                  <a:srgbClr val="000000"/>
                </a:solidFill>
              </a:rPr>
              <a:t>is </a:t>
            </a:r>
            <a:r>
              <a:rPr lang="en-US" altLang="en-US" sz="900" b="1" dirty="0">
                <a:solidFill>
                  <a:srgbClr val="000000"/>
                </a:solidFill>
              </a:rPr>
              <a:t>Private</a:t>
            </a:r>
            <a:r>
              <a:rPr lang="en-US" altLang="en-US" sz="900" dirty="0">
                <a:solidFill>
                  <a:srgbClr val="000000"/>
                </a:solidFill>
              </a:rPr>
              <a:t> by default; click on </a:t>
            </a:r>
            <a:r>
              <a:rPr lang="en-US" altLang="en-US" sz="900" b="1" dirty="0">
                <a:solidFill>
                  <a:srgbClr val="000000"/>
                </a:solidFill>
              </a:rPr>
              <a:t>Make Public </a:t>
            </a:r>
            <a:r>
              <a:rPr lang="en-US" altLang="en-US" sz="900" dirty="0">
                <a:solidFill>
                  <a:srgbClr val="000000"/>
                </a:solidFill>
              </a:rPr>
              <a:t>to</a:t>
            </a:r>
            <a:r>
              <a:rPr lang="en-US" altLang="en-US" sz="900" b="1" dirty="0">
                <a:solidFill>
                  <a:srgbClr val="000000"/>
                </a:solidFill>
              </a:rPr>
              <a:t> </a:t>
            </a:r>
            <a:r>
              <a:rPr lang="en-US" altLang="en-US" sz="900" dirty="0">
                <a:solidFill>
                  <a:srgbClr val="000000"/>
                </a:solidFill>
              </a:rPr>
              <a:t>change to </a:t>
            </a:r>
            <a:r>
              <a:rPr lang="en-US" altLang="en-US" sz="900" b="1" dirty="0">
                <a:solidFill>
                  <a:srgbClr val="000000"/>
                </a:solidFill>
              </a:rPr>
              <a:t>Public</a:t>
            </a:r>
            <a:r>
              <a:rPr lang="en-US" altLang="en-US" sz="900" dirty="0">
                <a:solidFill>
                  <a:srgbClr val="000000"/>
                </a:solidFill>
              </a:rPr>
              <a:t> type. </a:t>
            </a:r>
            <a:endParaRPr lang="en-US" altLang="en-US" sz="900" b="1" dirty="0">
              <a:solidFill>
                <a:srgbClr val="000000"/>
              </a:solidFill>
            </a:endParaRPr>
          </a:p>
        </p:txBody>
      </p:sp>
      <p:cxnSp>
        <p:nvCxnSpPr>
          <p:cNvPr id="84" name="Straight Connector 19">
            <a:extLst>
              <a:ext uri="{FF2B5EF4-FFF2-40B4-BE49-F238E27FC236}">
                <a16:creationId xmlns:a16="http://schemas.microsoft.com/office/drawing/2014/main" id="{A2A66F86-93C8-412F-A416-6AB2309DD08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82392" y="4132592"/>
            <a:ext cx="0" cy="29624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3D3A071-7DF9-4CBE-AB82-BD166BF4CF07}"/>
              </a:ext>
            </a:extLst>
          </p:cNvPr>
          <p:cNvSpPr/>
          <p:nvPr/>
        </p:nvSpPr>
        <p:spPr bwMode="auto">
          <a:xfrm>
            <a:off x="7262755" y="4225570"/>
            <a:ext cx="809524" cy="20326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3808188-BAF8-48A4-8A4B-56730B63F920}"/>
              </a:ext>
            </a:extLst>
          </p:cNvPr>
          <p:cNvGrpSpPr/>
          <p:nvPr/>
        </p:nvGrpSpPr>
        <p:grpSpPr>
          <a:xfrm>
            <a:off x="9430277" y="1577264"/>
            <a:ext cx="2063634" cy="379935"/>
            <a:chOff x="1837813" y="4604701"/>
            <a:chExt cx="1640463" cy="37993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B56DE4-30FA-40C4-A2D8-79E5F9F28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099" y="4753804"/>
              <a:ext cx="1483177" cy="2308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Profile Group </a:t>
              </a:r>
              <a:r>
                <a:rPr lang="en-US" altLang="en-US" sz="900" dirty="0">
                  <a:solidFill>
                    <a:srgbClr val="000000"/>
                  </a:solidFill>
                </a:rPr>
                <a:t>information.</a:t>
              </a:r>
              <a:endParaRPr lang="en-US" altLang="en-US" sz="9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CAEDB0-4E1A-4991-BA7A-5AF3B449C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813" y="4604701"/>
              <a:ext cx="227047" cy="2666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7</a:t>
              </a:r>
            </a:p>
          </p:txBody>
        </p:sp>
      </p:grpSp>
      <p:sp>
        <p:nvSpPr>
          <p:cNvPr id="91" name="Left Brace 90">
            <a:extLst>
              <a:ext uri="{FF2B5EF4-FFF2-40B4-BE49-F238E27FC236}">
                <a16:creationId xmlns:a16="http://schemas.microsoft.com/office/drawing/2014/main" id="{68AD8FF0-8BF3-4F21-9832-1407693F2461}"/>
              </a:ext>
            </a:extLst>
          </p:cNvPr>
          <p:cNvSpPr/>
          <p:nvPr/>
        </p:nvSpPr>
        <p:spPr>
          <a:xfrm rot="10800000">
            <a:off x="9038638" y="936775"/>
            <a:ext cx="567774" cy="2039653"/>
          </a:xfrm>
          <a:prstGeom prst="leftBrace">
            <a:avLst>
              <a:gd name="adj1" fmla="val 0"/>
              <a:gd name="adj2" fmla="val 5268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57644"/>
      </p:ext>
    </p:extLst>
  </p:cSld>
  <p:clrMapOvr>
    <a:masterClrMapping/>
  </p:clrMapOvr>
</p:sld>
</file>

<file path=ppt/theme/theme1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217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Agency FB</vt:lpstr>
      <vt:lpstr>Arial</vt:lpstr>
      <vt:lpstr>Calibri</vt:lpstr>
      <vt:lpstr>Franklin Gothic Book</vt:lpstr>
      <vt:lpstr>Franklin Gothic Demi</vt:lpstr>
      <vt:lpstr>Franklin Gothic Medium</vt:lpstr>
      <vt:lpstr>9_Default Design</vt:lpstr>
      <vt:lpstr>Connecting and Pushing Profiles to GVT from IGAMT (1)</vt:lpstr>
      <vt:lpstr>Connecting and Pushing Profiles to GVT from IGAMT (2)</vt:lpstr>
      <vt:lpstr>Connecting and Pushing Profiles to GVT from IGAMT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294</cp:revision>
  <cp:lastPrinted>2018-07-19T15:23:41Z</cp:lastPrinted>
  <dcterms:created xsi:type="dcterms:W3CDTF">2018-06-13T18:41:09Z</dcterms:created>
  <dcterms:modified xsi:type="dcterms:W3CDTF">2018-08-03T20:07:54Z</dcterms:modified>
</cp:coreProperties>
</file>