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"/>
  </p:notesMasterIdLst>
  <p:sldIdLst>
    <p:sldId id="284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3531" autoAdjust="0"/>
  </p:normalViewPr>
  <p:slideViewPr>
    <p:cSldViewPr snapToGrid="0">
      <p:cViewPr varScale="1">
        <p:scale>
          <a:sx n="113" d="100"/>
          <a:sy n="113" d="100"/>
        </p:scale>
        <p:origin x="774" y="114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B6023C91-A9FB-4CE3-A79B-89D390318778}"/>
    <pc:docChg chg="modSld">
      <pc:chgData name="Martinez, Sandra (Fed)" userId="a803850f-d246-4701-851d-cf6e46ff4720" providerId="ADAL" clId="{B6023C91-A9FB-4CE3-A79B-89D390318778}" dt="2018-08-02T19:20:13.448" v="0" actId="6549"/>
      <pc:docMkLst>
        <pc:docMk/>
      </pc:docMkLst>
      <pc:sldChg chg="modNotesTx">
        <pc:chgData name="Martinez, Sandra (Fed)" userId="a803850f-d246-4701-851d-cf6e46ff4720" providerId="ADAL" clId="{B6023C91-A9FB-4CE3-A79B-89D390318778}" dt="2018-08-02T19:20:13.448" v="0" actId="6549"/>
        <pc:sldMkLst>
          <pc:docMk/>
          <pc:sldMk cId="2290102311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93EDCAA-734F-4DF2-ACA3-0981F3340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CC06F8A0-CFD6-4237-A2D7-F4BCA7393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F48FDD7-99C7-4D5C-A896-09C3F837D5BD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2269-ED9D-414E-A99A-9083A270A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71DB-0FA9-493B-BBC6-121F8AFDE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703B-1455-4052-8411-0FB0E43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56B9-B94E-4099-9616-58ED4224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EC614-A7DF-421C-A47C-041C09E2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3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A478-D8DB-4AEE-A4E2-FE4B951B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03375-CA89-40FD-A39C-95D44792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57D0-2428-4DBC-8D15-8B2F7A3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05C-7049-45C2-BBA9-FA1E3B60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6C91-6F73-4F49-84E5-812C77B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8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804FF-FB66-434C-B241-AE500D54F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65151-6A1E-4D7E-BD54-E883DF5B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DC84-A0F5-4980-A1CE-C004417A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E179-D092-4AD6-9967-5FA460E2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CA15-F763-4CFB-8584-C7641D8B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48A-52A6-4F46-A52E-D7249458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257F-DC4F-47EF-80B5-D1B615D1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9D99F-AE12-4EA9-AE32-2507B227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76C0-7481-4A33-A716-73E02D76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9AC75-8C97-4E74-89B8-D8DDBC6F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6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E963-03DF-4C93-97C3-58F22FE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FA560-16AC-451B-ACCB-7AB73354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B678-9071-4C80-88E5-C301FE5E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A78EB-3C62-4160-80E8-8D19C8AD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3EB7-A195-4BDB-91CC-DA980E3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4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94EA-7221-400F-9BE4-A884D1C6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24732-E3AC-47EE-9322-D2FFC676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78404-C797-477D-B7AC-7EC5623E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8D5C1-6219-4F01-A6CA-687025C7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78941-A07A-49AC-BD1A-FADE045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E9B6-545A-4AA5-BCB9-F4E3F58A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4E0A-51F1-4ABF-ADAE-8F852FFB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2BD2-F075-468E-A817-7AFB7632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5ADD2-CB3F-4335-BDB9-B8B59014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33C1A-7D3E-4ACA-82D4-B94DFA3A1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B7338-7D0E-4E43-9CBC-4C9E4E0E6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8335C-590B-4981-A90A-EEB8D702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A843B-F05D-4F70-9445-2317C06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C60ED-BA08-4F48-91F5-8B18B178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8C74-4CC5-469B-AC63-A96E4AD5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5B895-2DD3-4315-9B6B-986D3771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AED90-16EC-43F7-961C-23B2DD1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C797F-9790-4BE9-BFBE-3CC82212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E1707-C95E-47CD-BBCB-84E588AE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CD0406-A0AD-409C-801D-CAE9E25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E0D49-03B3-47EC-9A2C-086012348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6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7B00-56A7-41DE-8921-B6E61BC3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F975-8B42-49A1-A102-CCC0A6348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636-B332-4B6C-8DBF-8B934D71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A1C01-37DF-42D7-9877-708573D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8A70F-92BD-4734-ADA6-EAAE36B5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74258-5C6A-4301-8503-67A222A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5561-84C3-44F9-AF33-9A72EE67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59B0D-4F09-41AA-9148-14F1521E9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78881-CC32-4DCD-8724-30230653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3F41-BCA1-43D5-BB44-594BE4200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AD06-8A5F-43B2-9607-59581D81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BF022-BB27-4FD0-9616-9DB928D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5149F-5E99-441F-895E-80E4AAC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B869-B5C4-4948-8E5C-34E390FD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172C-AC13-4E91-A69B-13DC3AD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25B5-8C0F-4E23-A011-032AA809F041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8E9C2-F0EA-4F2E-A7FB-BD610A836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FAA9-111A-44C4-8BE9-CC71C16C8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D5CF-16C6-4770-BE28-9D3BC9326C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7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E8334DEA-41C8-468E-A9BC-0DCD343A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248" y="1050766"/>
            <a:ext cx="11032389" cy="3482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13" y="236232"/>
            <a:ext cx="8229600" cy="5238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b="1" dirty="0">
                <a:latin typeface="Franklin Gothic Demi" panose="020B0703020102020204" pitchFamily="34" charset="0"/>
                <a:ea typeface="ＭＳ Ｐゴシック" charset="0"/>
              </a:rPr>
              <a:t>Creating a Tool Scope</a:t>
            </a:r>
          </a:p>
        </p:txBody>
      </p:sp>
      <p:sp>
        <p:nvSpPr>
          <p:cNvPr id="5124" name="Rectangle 18">
            <a:extLst>
              <a:ext uri="{FF2B5EF4-FFF2-40B4-BE49-F238E27FC236}">
                <a16:creationId xmlns:a16="http://schemas.microsoft.com/office/drawing/2014/main" id="{5B54AA3F-385A-421C-B399-D2BEB04F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7" y="1050766"/>
            <a:ext cx="11032390" cy="4275138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25" name="Group 17">
            <a:extLst>
              <a:ext uri="{FF2B5EF4-FFF2-40B4-BE49-F238E27FC236}">
                <a16:creationId xmlns:a16="http://schemas.microsoft.com/office/drawing/2014/main" id="{B6EF8CDE-236C-4306-BAB0-2517105AF627}"/>
              </a:ext>
            </a:extLst>
          </p:cNvPr>
          <p:cNvGrpSpPr>
            <a:grpSpLocks/>
          </p:cNvGrpSpPr>
          <p:nvPr/>
        </p:nvGrpSpPr>
        <p:grpSpPr bwMode="auto">
          <a:xfrm>
            <a:off x="10396137" y="428465"/>
            <a:ext cx="1206500" cy="622301"/>
            <a:chOff x="5193311" y="5082351"/>
            <a:chExt cx="1201184" cy="599918"/>
          </a:xfrm>
        </p:grpSpPr>
        <p:cxnSp>
          <p:nvCxnSpPr>
            <p:cNvPr id="5143" name="Straight Connector 58">
              <a:extLst>
                <a:ext uri="{FF2B5EF4-FFF2-40B4-BE49-F238E27FC236}">
                  <a16:creationId xmlns:a16="http://schemas.microsoft.com/office/drawing/2014/main" id="{1A81AF05-5CCD-4EDF-9AA1-58AAF86EF2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170064" y="5466400"/>
              <a:ext cx="603" cy="21586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44" name="Group 6">
              <a:extLst>
                <a:ext uri="{FF2B5EF4-FFF2-40B4-BE49-F238E27FC236}">
                  <a16:creationId xmlns:a16="http://schemas.microsoft.com/office/drawing/2014/main" id="{37939E07-D791-4132-A458-2539FD9FB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3311" y="5082351"/>
              <a:ext cx="1201184" cy="379459"/>
              <a:chOff x="4337582" y="3342645"/>
              <a:chExt cx="1200946" cy="37946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9C236-D3B0-4C4A-B53B-470BC6738B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3526" y="3491096"/>
                <a:ext cx="1005002" cy="231095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en-US" sz="900" dirty="0">
                    <a:solidFill>
                      <a:srgbClr val="000000"/>
                    </a:solidFill>
                  </a:rPr>
                  <a:t>Click </a:t>
                </a:r>
                <a:r>
                  <a:rPr lang="en-US" altLang="en-US" sz="900" b="1" dirty="0">
                    <a:solidFill>
                      <a:srgbClr val="000000"/>
                    </a:solidFill>
                  </a:rPr>
                  <a:t>+Create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A2D557-35FE-4C90-BB3B-A8505C885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582" y="3342645"/>
                <a:ext cx="267053" cy="267824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</p:grpSp>
      <p:pic>
        <p:nvPicPr>
          <p:cNvPr id="5126" name="Picture 5">
            <a:extLst>
              <a:ext uri="{FF2B5EF4-FFF2-40B4-BE49-F238E27FC236}">
                <a16:creationId xmlns:a16="http://schemas.microsoft.com/office/drawing/2014/main" id="{9D140C7D-822C-42DC-A5AC-7FADB83A1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6" y="2081056"/>
            <a:ext cx="3167063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7" name="Group 10">
            <a:extLst>
              <a:ext uri="{FF2B5EF4-FFF2-40B4-BE49-F238E27FC236}">
                <a16:creationId xmlns:a16="http://schemas.microsoft.com/office/drawing/2014/main" id="{D4DC006C-4023-42BA-8635-B7BF9F7EECF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20182" y="1038862"/>
            <a:ext cx="915988" cy="2841625"/>
            <a:chOff x="8326852" y="5995415"/>
            <a:chExt cx="960814" cy="28046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CAFB65-E4A9-40DF-B5CC-74ABA2CF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505861" y="7418021"/>
              <a:ext cx="2253107" cy="24145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Tool Scope </a:t>
              </a: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Title </a:t>
              </a:r>
              <a:endPara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17951C-4138-46C4-AD74-37B8D4B9CD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33351" y="8533456"/>
              <a:ext cx="260094" cy="273091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  <p:cxnSp>
          <p:nvCxnSpPr>
            <p:cNvPr id="5140" name="Straight Connector 58">
              <a:extLst>
                <a:ext uri="{FF2B5EF4-FFF2-40B4-BE49-F238E27FC236}">
                  <a16:creationId xmlns:a16="http://schemas.microsoft.com/office/drawing/2014/main" id="{FFE7416E-F79F-47BA-9E68-AACC5DE50E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8746902" y="6715877"/>
              <a:ext cx="108152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1" name="Straight Connector 31">
              <a:extLst>
                <a:ext uri="{FF2B5EF4-FFF2-40B4-BE49-F238E27FC236}">
                  <a16:creationId xmlns:a16="http://schemas.microsoft.com/office/drawing/2014/main" id="{C14402BB-ADB4-4658-B7A7-DDDE7CB215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 flipH="1" flipV="1">
              <a:off x="9028723" y="7002643"/>
              <a:ext cx="1" cy="50799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2" name="Straight Connector 58">
              <a:extLst>
                <a:ext uri="{FF2B5EF4-FFF2-40B4-BE49-F238E27FC236}">
                  <a16:creationId xmlns:a16="http://schemas.microsoft.com/office/drawing/2014/main" id="{668D2C6A-5A2D-4F15-99A7-E722F9C3A6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-5400000">
              <a:off x="8363648" y="6626028"/>
              <a:ext cx="126122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1A2430F-7BC6-4360-970A-F5AD62FC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0" y="3315856"/>
            <a:ext cx="1011238" cy="230832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Click </a:t>
            </a:r>
            <a:r>
              <a:rPr lang="en-US" altLang="en-US" sz="900" b="1" dirty="0">
                <a:solidFill>
                  <a:srgbClr val="000000"/>
                </a:solidFill>
                <a:latin typeface="Agency FB" panose="020B0503020202020204" pitchFamily="34" charset="0"/>
              </a:rPr>
              <a:t>√</a:t>
            </a:r>
            <a:r>
              <a:rPr lang="en-US" altLang="en-US" sz="900" b="1" dirty="0">
                <a:solidFill>
                  <a:srgbClr val="000000"/>
                </a:solidFill>
              </a:rPr>
              <a:t>Create</a:t>
            </a:r>
            <a:r>
              <a:rPr lang="en-US" altLang="ja-JP" sz="900" b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0FB9AC8-91CA-4E5A-9752-16C7E6F5C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313" y="3154513"/>
            <a:ext cx="268288" cy="277813"/>
          </a:xfrm>
          <a:prstGeom prst="ellipse">
            <a:avLst/>
          </a:prstGeom>
          <a:solidFill>
            <a:srgbClr val="00206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rPr>
              <a:t>3</a:t>
            </a:r>
          </a:p>
        </p:txBody>
      </p:sp>
      <p:cxnSp>
        <p:nvCxnSpPr>
          <p:cNvPr id="5130" name="Straight Connector 58">
            <a:extLst>
              <a:ext uri="{FF2B5EF4-FFF2-40B4-BE49-F238E27FC236}">
                <a16:creationId xmlns:a16="http://schemas.microsoft.com/office/drawing/2014/main" id="{6FA5190C-CD2B-4FFE-9872-88995A4997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66001" y="3451068"/>
            <a:ext cx="44132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31" name="Picture 14">
            <a:extLst>
              <a:ext uri="{FF2B5EF4-FFF2-40B4-BE49-F238E27FC236}">
                <a16:creationId xmlns:a16="http://schemas.microsoft.com/office/drawing/2014/main" id="{E0F5F8B5-2FB5-48C4-B191-7655F046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93" y="4634774"/>
            <a:ext cx="9453917" cy="165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18">
            <a:extLst>
              <a:ext uri="{FF2B5EF4-FFF2-40B4-BE49-F238E27FC236}">
                <a16:creationId xmlns:a16="http://schemas.microsoft.com/office/drawing/2014/main" id="{DD82184E-0EA4-4712-9226-F5C90251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093" y="4634774"/>
            <a:ext cx="9453917" cy="1697403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3428EE8-5AE5-46F7-8632-8B6F4CDAAA23}"/>
              </a:ext>
            </a:extLst>
          </p:cNvPr>
          <p:cNvGrpSpPr/>
          <p:nvPr/>
        </p:nvGrpSpPr>
        <p:grpSpPr>
          <a:xfrm>
            <a:off x="4034175" y="4820448"/>
            <a:ext cx="6957377" cy="680932"/>
            <a:chOff x="4053841" y="4178723"/>
            <a:chExt cx="6957377" cy="6809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BD5DD0-2138-4734-AE2B-0B42A410A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0115" y="4491355"/>
              <a:ext cx="1571062" cy="368300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Tool Scope Name</a:t>
              </a: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 Title </a:t>
              </a:r>
              <a:r>
                <a:rPr lang="en-US" altLang="en-US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</a:t>
              </a:r>
              <a:r>
                <a:rPr lang="en-US" altLang="en-US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displayed.</a:t>
              </a:r>
              <a:endPara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24F9625-E9FB-453E-9AE0-A5395D98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3589" y="4315143"/>
              <a:ext cx="263525" cy="26035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  <p:cxnSp>
          <p:nvCxnSpPr>
            <p:cNvPr id="5135" name="Straight Connector 58">
              <a:extLst>
                <a:ext uri="{FF2B5EF4-FFF2-40B4-BE49-F238E27FC236}">
                  <a16:creationId xmlns:a16="http://schemas.microsoft.com/office/drawing/2014/main" id="{298BD9CD-7E5A-435E-B400-F0D5E0E590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053841" y="4654868"/>
              <a:ext cx="1926274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Straight Connector 31">
              <a:extLst>
                <a:ext uri="{FF2B5EF4-FFF2-40B4-BE49-F238E27FC236}">
                  <a16:creationId xmlns:a16="http://schemas.microsoft.com/office/drawing/2014/main" id="{CB7A5DE8-C42C-4529-8498-1470C5189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552514" y="4646731"/>
              <a:ext cx="3458704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7" name="Straight Connector 58">
              <a:extLst>
                <a:ext uri="{FF2B5EF4-FFF2-40B4-BE49-F238E27FC236}">
                  <a16:creationId xmlns:a16="http://schemas.microsoft.com/office/drawing/2014/main" id="{9978623F-404A-4C53-92F0-D469AC7282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011218" y="4178723"/>
              <a:ext cx="0" cy="47784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51445BF-E1E1-446D-96BF-69634E3DE69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7418389" y="1184115"/>
            <a:ext cx="4184248" cy="1453837"/>
          </a:xfrm>
          <a:prstGeom prst="bentConnector3">
            <a:avLst>
              <a:gd name="adj1" fmla="val -5525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792234B-6805-4236-B13D-2173416BADF0}"/>
              </a:ext>
            </a:extLst>
          </p:cNvPr>
          <p:cNvCxnSpPr>
            <a:cxnSpLocks/>
            <a:endCxn id="5132" idx="0"/>
          </p:cNvCxnSpPr>
          <p:nvPr/>
        </p:nvCxnSpPr>
        <p:spPr bwMode="auto">
          <a:xfrm rot="5400000">
            <a:off x="6518524" y="4107894"/>
            <a:ext cx="1047409" cy="63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0A16EC-0160-4D02-967C-3559990F97F0}"/>
              </a:ext>
            </a:extLst>
          </p:cNvPr>
          <p:cNvSpPr txBox="1"/>
          <p:nvPr/>
        </p:nvSpPr>
        <p:spPr>
          <a:xfrm>
            <a:off x="67140" y="139698"/>
            <a:ext cx="4448100" cy="7848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Tool Scope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is used to organize testing tools into user-defined categories.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Any name that indicates the category of the tools being created can be applied to a Tool Scope. Tool Scope mostly is relevant for organizing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tools available for use by all GVT Users, but is still needed for organizing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tools available for use only by the registered GVT User who created the tools.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71C612-D085-4B2C-84CB-FC8A60D72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6526" y="1079976"/>
            <a:ext cx="1666111" cy="1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104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Agency FB</vt:lpstr>
      <vt:lpstr>Arial</vt:lpstr>
      <vt:lpstr>Calibri</vt:lpstr>
      <vt:lpstr>Calibri Light</vt:lpstr>
      <vt:lpstr>Franklin Gothic Demi</vt:lpstr>
      <vt:lpstr>Office Theme</vt:lpstr>
      <vt:lpstr>Creating a Tool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2018-08-02T19:20:15Z</dcterms:modified>
</cp:coreProperties>
</file>