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3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026" autoAdjust="0"/>
  </p:normalViewPr>
  <p:slideViewPr>
    <p:cSldViewPr snapToGrid="0">
      <p:cViewPr varScale="1">
        <p:scale>
          <a:sx n="129" d="100"/>
          <a:sy n="129" d="100"/>
        </p:scale>
        <p:origin x="174" y="126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8ED42F-3941-4F21-9825-A7A3FE893DCD}"/>
              </a:ext>
            </a:extLst>
          </p:cNvPr>
          <p:cNvSpPr/>
          <p:nvPr/>
        </p:nvSpPr>
        <p:spPr bwMode="auto">
          <a:xfrm>
            <a:off x="10994" y="528827"/>
            <a:ext cx="12192000" cy="555757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4A7170-7183-4453-9C28-685FF8604441}"/>
              </a:ext>
            </a:extLst>
          </p:cNvPr>
          <p:cNvSpPr/>
          <p:nvPr/>
        </p:nvSpPr>
        <p:spPr bwMode="auto">
          <a:xfrm>
            <a:off x="194825" y="1129697"/>
            <a:ext cx="5803648" cy="49154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8DDB-C378-4668-974C-3373423A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8" y="24367"/>
            <a:ext cx="10972800" cy="461665"/>
          </a:xfrm>
        </p:spPr>
        <p:txBody>
          <a:bodyPr/>
          <a:lstStyle/>
          <a:p>
            <a:pPr algn="ctr"/>
            <a:r>
              <a:rPr lang="en-US" dirty="0"/>
              <a:t>GVT User Capabilities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86632-436E-4954-A305-2D4F8C1D53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12613" y="790876"/>
            <a:ext cx="5467351" cy="51768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6754C-D920-4DE2-8C54-F29A9D92B4A7}"/>
              </a:ext>
            </a:extLst>
          </p:cNvPr>
          <p:cNvSpPr/>
          <p:nvPr/>
        </p:nvSpPr>
        <p:spPr bwMode="auto">
          <a:xfrm>
            <a:off x="4070269" y="591208"/>
            <a:ext cx="4051461" cy="49435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Tool Access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Guest User                     GVT Account User</a:t>
            </a:r>
            <a:endParaRPr lang="en-US" sz="12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93CE86-6AC8-4D44-B382-FD641F7FE309}"/>
              </a:ext>
            </a:extLst>
          </p:cNvPr>
          <p:cNvSpPr/>
          <p:nvPr/>
        </p:nvSpPr>
        <p:spPr bwMode="auto">
          <a:xfrm>
            <a:off x="6921698" y="2477834"/>
            <a:ext cx="1782661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Tool Scope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640C32-4788-468C-8665-6812FA0783D3}"/>
              </a:ext>
            </a:extLst>
          </p:cNvPr>
          <p:cNvSpPr/>
          <p:nvPr/>
        </p:nvSpPr>
        <p:spPr bwMode="auto">
          <a:xfrm>
            <a:off x="6083955" y="1129697"/>
            <a:ext cx="5808797" cy="49154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70B89-2DC1-4480-A3B3-6B2FAE8E488A}"/>
              </a:ext>
            </a:extLst>
          </p:cNvPr>
          <p:cNvSpPr/>
          <p:nvPr/>
        </p:nvSpPr>
        <p:spPr bwMode="auto">
          <a:xfrm>
            <a:off x="1819469" y="1270650"/>
            <a:ext cx="2277719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Select Public Tool Scope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433590-68EE-4175-B17C-8E5EA822CD86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 flipV="1">
            <a:off x="4097188" y="1429752"/>
            <a:ext cx="916590" cy="668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F5F07F-6DCC-406E-A6E6-1BB59C09ED07}"/>
              </a:ext>
            </a:extLst>
          </p:cNvPr>
          <p:cNvCxnSpPr>
            <a:cxnSpLocks/>
          </p:cNvCxnSpPr>
          <p:nvPr/>
        </p:nvCxnSpPr>
        <p:spPr bwMode="auto">
          <a:xfrm>
            <a:off x="5013777" y="1085563"/>
            <a:ext cx="0" cy="350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3E5576F-C68E-425D-9B98-1A6126DE90AA}"/>
              </a:ext>
            </a:extLst>
          </p:cNvPr>
          <p:cNvSpPr/>
          <p:nvPr/>
        </p:nvSpPr>
        <p:spPr bwMode="auto">
          <a:xfrm>
            <a:off x="1567677" y="5667700"/>
            <a:ext cx="3446100" cy="31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Test Execution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99DC90-5E40-47DB-A3A3-C767CDDF9D46}"/>
              </a:ext>
            </a:extLst>
          </p:cNvPr>
          <p:cNvSpPr/>
          <p:nvPr/>
        </p:nvSpPr>
        <p:spPr bwMode="auto">
          <a:xfrm>
            <a:off x="480226" y="1741248"/>
            <a:ext cx="1782661" cy="49809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Context-free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F80F38-0E04-4AA5-A779-73DF96753059}"/>
              </a:ext>
            </a:extLst>
          </p:cNvPr>
          <p:cNvSpPr/>
          <p:nvPr/>
        </p:nvSpPr>
        <p:spPr bwMode="auto">
          <a:xfrm>
            <a:off x="3717361" y="1741249"/>
            <a:ext cx="1782661" cy="49809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Context-based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DFDC46-F809-49A0-AEDB-7A0AAAEC565F}"/>
              </a:ext>
            </a:extLst>
          </p:cNvPr>
          <p:cNvCxnSpPr>
            <a:cxnSpLocks/>
          </p:cNvCxnSpPr>
          <p:nvPr/>
        </p:nvCxnSpPr>
        <p:spPr bwMode="auto">
          <a:xfrm>
            <a:off x="3260160" y="1900351"/>
            <a:ext cx="457201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9D8612-9C42-46F1-AF23-4E5F8B0AB4A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74552" y="1900351"/>
            <a:ext cx="49297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A21A5E-4085-427C-AE3B-060AE5943DCE}"/>
              </a:ext>
            </a:extLst>
          </p:cNvPr>
          <p:cNvCxnSpPr>
            <a:cxnSpLocks/>
          </p:cNvCxnSpPr>
          <p:nvPr/>
        </p:nvCxnSpPr>
        <p:spPr bwMode="auto">
          <a:xfrm>
            <a:off x="3250823" y="1588854"/>
            <a:ext cx="0" cy="311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FD43C71-A530-4468-870F-43AA070E25FC}"/>
              </a:ext>
            </a:extLst>
          </p:cNvPr>
          <p:cNvCxnSpPr>
            <a:cxnSpLocks/>
          </p:cNvCxnSpPr>
          <p:nvPr/>
        </p:nvCxnSpPr>
        <p:spPr bwMode="auto">
          <a:xfrm>
            <a:off x="2758193" y="1595535"/>
            <a:ext cx="0" cy="304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AF4BD-CA3E-412F-9CEF-F9EA6AB29422}"/>
              </a:ext>
            </a:extLst>
          </p:cNvPr>
          <p:cNvSpPr/>
          <p:nvPr/>
        </p:nvSpPr>
        <p:spPr bwMode="auto">
          <a:xfrm>
            <a:off x="6816262" y="1791348"/>
            <a:ext cx="2305068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Select Tool Scope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7E8A82-64BF-4118-A846-6FEDF0097164}"/>
              </a:ext>
            </a:extLst>
          </p:cNvPr>
          <p:cNvSpPr/>
          <p:nvPr/>
        </p:nvSpPr>
        <p:spPr bwMode="auto">
          <a:xfrm>
            <a:off x="6361030" y="3293700"/>
            <a:ext cx="719362" cy="49809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*Public </a:t>
            </a:r>
          </a:p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Context-free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C5144-EF54-4D30-BD5B-2F73F9E52D4C}"/>
              </a:ext>
            </a:extLst>
          </p:cNvPr>
          <p:cNvSpPr/>
          <p:nvPr/>
        </p:nvSpPr>
        <p:spPr bwMode="auto">
          <a:xfrm>
            <a:off x="7384891" y="3302262"/>
            <a:ext cx="734725" cy="49809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*Public</a:t>
            </a:r>
          </a:p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 based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75CE70-571C-495F-B8CB-EA8FDE716BD2}"/>
              </a:ext>
            </a:extLst>
          </p:cNvPr>
          <p:cNvCxnSpPr>
            <a:cxnSpLocks/>
          </p:cNvCxnSpPr>
          <p:nvPr/>
        </p:nvCxnSpPr>
        <p:spPr bwMode="auto">
          <a:xfrm>
            <a:off x="6714411" y="2754166"/>
            <a:ext cx="0" cy="52000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597C49-963E-4F0F-B319-9BC0EC346A02}"/>
              </a:ext>
            </a:extLst>
          </p:cNvPr>
          <p:cNvCxnSpPr>
            <a:cxnSpLocks/>
          </p:cNvCxnSpPr>
          <p:nvPr/>
        </p:nvCxnSpPr>
        <p:spPr bwMode="auto">
          <a:xfrm>
            <a:off x="7717296" y="2782122"/>
            <a:ext cx="185" cy="49664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34B16-BA56-4F5B-9328-B5AF90924CEE}"/>
              </a:ext>
            </a:extLst>
          </p:cNvPr>
          <p:cNvCxnSpPr>
            <a:cxnSpLocks/>
          </p:cNvCxnSpPr>
          <p:nvPr/>
        </p:nvCxnSpPr>
        <p:spPr bwMode="auto">
          <a:xfrm>
            <a:off x="7085672" y="2104940"/>
            <a:ext cx="0" cy="36247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273B42-CD4C-42BF-89F3-2B140E4B7168}"/>
              </a:ext>
            </a:extLst>
          </p:cNvPr>
          <p:cNvGrpSpPr/>
          <p:nvPr/>
        </p:nvGrpSpPr>
        <p:grpSpPr>
          <a:xfrm>
            <a:off x="8346477" y="2782122"/>
            <a:ext cx="719362" cy="2109827"/>
            <a:chOff x="8346477" y="2552005"/>
            <a:chExt cx="719362" cy="210982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2A4700-A75B-432E-898E-13DE4D1AE3A0}"/>
                </a:ext>
              </a:extLst>
            </p:cNvPr>
            <p:cNvSpPr/>
            <p:nvPr/>
          </p:nvSpPr>
          <p:spPr bwMode="auto">
            <a:xfrm>
              <a:off x="8346477" y="3300611"/>
              <a:ext cx="719362" cy="49809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**</a:t>
              </a: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Private </a:t>
              </a:r>
            </a:p>
            <a:p>
              <a:pPr algn="ctr">
                <a:defRPr/>
              </a:pP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Context-free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5E37122-FD79-49B4-9779-E5FD4719CD51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8706158" y="2552005"/>
              <a:ext cx="6350" cy="7486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97FC490-52D1-4393-BD2A-BA967A7DB5A5}"/>
                </a:ext>
              </a:extLst>
            </p:cNvPr>
            <p:cNvSpPr/>
            <p:nvPr/>
          </p:nvSpPr>
          <p:spPr bwMode="auto">
            <a:xfrm>
              <a:off x="8346477" y="4163733"/>
              <a:ext cx="719362" cy="49809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*Public 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Context-free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A50E8B-9588-48E0-BFC9-F44CF5CD0647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>
              <a:off x="8703227" y="3807834"/>
              <a:ext cx="2931" cy="355899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DE10A9-F34B-477B-92F6-324457215A9A}"/>
              </a:ext>
            </a:extLst>
          </p:cNvPr>
          <p:cNvSpPr/>
          <p:nvPr/>
        </p:nvSpPr>
        <p:spPr bwMode="auto">
          <a:xfrm>
            <a:off x="6309028" y="2457750"/>
            <a:ext cx="1782661" cy="31820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*Public Tool Scope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5C0B6BD-C548-4AF2-8BEE-9355478C3ECF}"/>
              </a:ext>
            </a:extLst>
          </p:cNvPr>
          <p:cNvCxnSpPr>
            <a:cxnSpLocks/>
          </p:cNvCxnSpPr>
          <p:nvPr/>
        </p:nvCxnSpPr>
        <p:spPr bwMode="auto">
          <a:xfrm>
            <a:off x="9665579" y="2697134"/>
            <a:ext cx="0" cy="295480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D5065F-21A4-4241-8D65-AC2ED92BAAFE}"/>
              </a:ext>
            </a:extLst>
          </p:cNvPr>
          <p:cNvCxnSpPr>
            <a:cxnSpLocks/>
          </p:cNvCxnSpPr>
          <p:nvPr/>
        </p:nvCxnSpPr>
        <p:spPr bwMode="auto">
          <a:xfrm>
            <a:off x="8053516" y="1605699"/>
            <a:ext cx="0" cy="169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ED894-3987-4E33-88D7-EF3C2567BE35}"/>
              </a:ext>
            </a:extLst>
          </p:cNvPr>
          <p:cNvSpPr/>
          <p:nvPr/>
        </p:nvSpPr>
        <p:spPr bwMode="auto">
          <a:xfrm>
            <a:off x="8361100" y="2467418"/>
            <a:ext cx="2454254" cy="3182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**</a:t>
            </a:r>
            <a:r>
              <a:rPr lang="en-US" sz="1400" b="1" i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Private Tool Scope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535DE0-9981-44F3-B634-BF1F3CD24D93}"/>
              </a:ext>
            </a:extLst>
          </p:cNvPr>
          <p:cNvSpPr/>
          <p:nvPr/>
        </p:nvSpPr>
        <p:spPr bwMode="auto">
          <a:xfrm>
            <a:off x="7944000" y="1277331"/>
            <a:ext cx="2273098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Login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B48AEC-E921-49DB-BCD8-F9E3F5978D57}"/>
              </a:ext>
            </a:extLst>
          </p:cNvPr>
          <p:cNvCxnSpPr>
            <a:cxnSpLocks/>
          </p:cNvCxnSpPr>
          <p:nvPr/>
        </p:nvCxnSpPr>
        <p:spPr bwMode="auto">
          <a:xfrm>
            <a:off x="7399179" y="1085563"/>
            <a:ext cx="0" cy="32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C8137A-29A8-485B-AE9D-5633AAA5A187}"/>
              </a:ext>
            </a:extLst>
          </p:cNvPr>
          <p:cNvCxnSpPr>
            <a:cxnSpLocks/>
          </p:cNvCxnSpPr>
          <p:nvPr/>
        </p:nvCxnSpPr>
        <p:spPr bwMode="auto">
          <a:xfrm>
            <a:off x="7399179" y="1414250"/>
            <a:ext cx="544821" cy="719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F4BC9F6-9606-4437-A441-0A745307F182}"/>
              </a:ext>
            </a:extLst>
          </p:cNvPr>
          <p:cNvSpPr/>
          <p:nvPr/>
        </p:nvSpPr>
        <p:spPr bwMode="auto">
          <a:xfrm>
            <a:off x="7526146" y="5683052"/>
            <a:ext cx="2608937" cy="31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Test Execution &amp; Management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371EEA-D2CB-4455-AB09-386D506E38A3}"/>
              </a:ext>
            </a:extLst>
          </p:cNvPr>
          <p:cNvSpPr/>
          <p:nvPr/>
        </p:nvSpPr>
        <p:spPr bwMode="auto">
          <a:xfrm>
            <a:off x="9828390" y="1795852"/>
            <a:ext cx="1782661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Create Tool Scope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84B5A8-7829-4015-BB15-1F7F61D31D18}"/>
              </a:ext>
            </a:extLst>
          </p:cNvPr>
          <p:cNvCxnSpPr>
            <a:cxnSpLocks/>
          </p:cNvCxnSpPr>
          <p:nvPr/>
        </p:nvCxnSpPr>
        <p:spPr bwMode="auto">
          <a:xfrm>
            <a:off x="10079868" y="1588854"/>
            <a:ext cx="0" cy="2024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7AC7EC4-7B25-4007-AE7E-758440E7A12C}"/>
              </a:ext>
            </a:extLst>
          </p:cNvPr>
          <p:cNvSpPr/>
          <p:nvPr/>
        </p:nvSpPr>
        <p:spPr bwMode="auto">
          <a:xfrm>
            <a:off x="8849124" y="3003684"/>
            <a:ext cx="1588032" cy="31820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*Public Tool Scope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9E656E-1998-4D4C-961D-A47044DE19BD}"/>
              </a:ext>
            </a:extLst>
          </p:cNvPr>
          <p:cNvCxnSpPr>
            <a:cxnSpLocks/>
          </p:cNvCxnSpPr>
          <p:nvPr/>
        </p:nvCxnSpPr>
        <p:spPr bwMode="auto">
          <a:xfrm>
            <a:off x="8952959" y="2115356"/>
            <a:ext cx="0" cy="36247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7EB14C0-C400-4ABD-86B7-098265552252}"/>
              </a:ext>
            </a:extLst>
          </p:cNvPr>
          <p:cNvSpPr txBox="1"/>
          <p:nvPr/>
        </p:nvSpPr>
        <p:spPr>
          <a:xfrm>
            <a:off x="10277435" y="5611842"/>
            <a:ext cx="1518767" cy="3077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 </a:t>
            </a:r>
            <a:r>
              <a:rPr lang="en-US" sz="700" b="1" dirty="0"/>
              <a:t>Once Public, cannot be made Private; can only be deleted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85B0C5-C14A-49DE-839B-44499C65AFA6}"/>
              </a:ext>
            </a:extLst>
          </p:cNvPr>
          <p:cNvSpPr txBox="1"/>
          <p:nvPr/>
        </p:nvSpPr>
        <p:spPr>
          <a:xfrm>
            <a:off x="6304319" y="4315775"/>
            <a:ext cx="1749197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** Viewable only by GVT Account User who is the creator; can be changed to Public by Account User assigned Supervisor role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007C26-1A00-41D2-8291-A3F8D8665BC6}"/>
              </a:ext>
            </a:extLst>
          </p:cNvPr>
          <p:cNvSpPr txBox="1"/>
          <p:nvPr/>
        </p:nvSpPr>
        <p:spPr>
          <a:xfrm rot="20043979">
            <a:off x="9246664" y="1794928"/>
            <a:ext cx="92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Is created Private by default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41782-2CD9-40AF-BC98-99DFADE8AF47}"/>
              </a:ext>
            </a:extLst>
          </p:cNvPr>
          <p:cNvSpPr txBox="1"/>
          <p:nvPr/>
        </p:nvSpPr>
        <p:spPr>
          <a:xfrm>
            <a:off x="6122348" y="5340181"/>
            <a:ext cx="146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Test Management of a Tool Scope and its components is allowed only by GVT Account User who is the creator of the Tool Scope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FB333A-93CB-448C-80E2-6F347D808B62}"/>
              </a:ext>
            </a:extLst>
          </p:cNvPr>
          <p:cNvGrpSpPr/>
          <p:nvPr/>
        </p:nvGrpSpPr>
        <p:grpSpPr>
          <a:xfrm>
            <a:off x="10218354" y="2775954"/>
            <a:ext cx="740645" cy="2132425"/>
            <a:chOff x="10218354" y="2564001"/>
            <a:chExt cx="740645" cy="213242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AC66CEA-CB89-4B1F-A9FF-DDEF4AFD2BDB}"/>
                </a:ext>
              </a:extLst>
            </p:cNvPr>
            <p:cNvSpPr/>
            <p:nvPr/>
          </p:nvSpPr>
          <p:spPr bwMode="auto">
            <a:xfrm>
              <a:off x="10218354" y="4198328"/>
              <a:ext cx="734725" cy="49809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*Public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 based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B5BFC81-B0F3-45BC-8B03-8DD782BC0BC9}"/>
                </a:ext>
              </a:extLst>
            </p:cNvPr>
            <p:cNvSpPr/>
            <p:nvPr/>
          </p:nvSpPr>
          <p:spPr bwMode="auto">
            <a:xfrm>
              <a:off x="10224274" y="3315631"/>
              <a:ext cx="734725" cy="49809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**</a:t>
              </a: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Private</a:t>
              </a:r>
            </a:p>
            <a:p>
              <a:pPr algn="ctr">
                <a:defRPr/>
              </a:pP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 based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D48AE09-6FDD-4CC8-AA9E-A7BBE3F84E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10382" y="2564001"/>
              <a:ext cx="0" cy="74366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BA797D-F983-44BF-92B7-C27329EABA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11077" y="3845015"/>
              <a:ext cx="2931" cy="355899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E7E2B1-8CFB-4267-8CC6-F64287C345A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9005671" y="3389139"/>
            <a:ext cx="454240" cy="324143"/>
          </a:xfrm>
          <a:prstGeom prst="bentConnector3">
            <a:avLst>
              <a:gd name="adj1" fmla="val 99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DA35216-5E51-48EF-A387-4E1F78BFE19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840384" y="3376751"/>
            <a:ext cx="441007" cy="326771"/>
          </a:xfrm>
          <a:prstGeom prst="bentConnector3">
            <a:avLst>
              <a:gd name="adj1" fmla="val 991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6011025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134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GVT User Capabilities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292</cp:revision>
  <cp:lastPrinted>2018-07-19T15:23:41Z</cp:lastPrinted>
  <dcterms:created xsi:type="dcterms:W3CDTF">2018-06-13T18:41:09Z</dcterms:created>
  <dcterms:modified xsi:type="dcterms:W3CDTF">2018-08-02T18:09:28Z</dcterms:modified>
</cp:coreProperties>
</file>