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3"/>
  </p:notesMasterIdLst>
  <p:sldIdLst>
    <p:sldId id="29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127" autoAdjust="0"/>
    <p:restoredTop sz="96943" autoAdjust="0"/>
  </p:normalViewPr>
  <p:slideViewPr>
    <p:cSldViewPr snapToGrid="0">
      <p:cViewPr varScale="1">
        <p:scale>
          <a:sx n="136" d="100"/>
          <a:sy n="136" d="100"/>
        </p:scale>
        <p:origin x="258" y="120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F144564-3BBA-4E81-8BDB-D0F339301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E083097-252E-4404-BA26-38199D436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0244ED-6936-44BA-AA33-29C98399FB8A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7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FA0A6D17-1839-4D50-B426-767FA758E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176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877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1967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334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948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72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44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317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696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784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5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16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65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9D356ACC-C1E7-4AD1-BF3C-BC336A820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87BD0DB2-F885-459E-8E09-D8956BFC2C6B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32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F74C3A1-F4D8-45FE-9286-95A807E74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32" y="1124055"/>
            <a:ext cx="9730777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107" y="64129"/>
            <a:ext cx="9404739" cy="468312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Connecting and Pushing Profiles to GVT from TCAMT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5124" name="Rectangle 18">
            <a:extLst>
              <a:ext uri="{FF2B5EF4-FFF2-40B4-BE49-F238E27FC236}">
                <a16:creationId xmlns:a16="http://schemas.microsoft.com/office/drawing/2014/main" id="{5EA22B7E-A8B0-4F6E-B9F2-82B4C03ED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19" y="1110081"/>
            <a:ext cx="9730778" cy="4397499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grpSp>
        <p:nvGrpSpPr>
          <p:cNvPr id="5126" name="Group 7">
            <a:extLst>
              <a:ext uri="{FF2B5EF4-FFF2-40B4-BE49-F238E27FC236}">
                <a16:creationId xmlns:a16="http://schemas.microsoft.com/office/drawing/2014/main" id="{44DEDB6B-4B3E-45A5-AC6A-B175349C62E4}"/>
              </a:ext>
            </a:extLst>
          </p:cNvPr>
          <p:cNvGrpSpPr>
            <a:grpSpLocks/>
          </p:cNvGrpSpPr>
          <p:nvPr/>
        </p:nvGrpSpPr>
        <p:grpSpPr bwMode="auto">
          <a:xfrm>
            <a:off x="1521936" y="591875"/>
            <a:ext cx="7461042" cy="676486"/>
            <a:chOff x="733995" y="506051"/>
            <a:chExt cx="7460273" cy="677213"/>
          </a:xfrm>
        </p:grpSpPr>
        <p:grpSp>
          <p:nvGrpSpPr>
            <p:cNvPr id="5145" name="Group 6">
              <a:extLst>
                <a:ext uri="{FF2B5EF4-FFF2-40B4-BE49-F238E27FC236}">
                  <a16:creationId xmlns:a16="http://schemas.microsoft.com/office/drawing/2014/main" id="{63671B90-8BFB-4878-8AEC-67907583DE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3995" y="506051"/>
              <a:ext cx="7460273" cy="352167"/>
              <a:chOff x="-1486865" y="3471438"/>
              <a:chExt cx="5953148" cy="352783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E8E485-8294-49C6-8B53-608ACA5596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376031" y="3592737"/>
                <a:ext cx="5842314" cy="231484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900" b="0" dirty="0">
                    <a:solidFill>
                      <a:srgbClr val="000000"/>
                    </a:solidFill>
                  </a:rPr>
                  <a:t>In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TCAMT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, select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Test Plans 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from the main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Menu Bar;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 open a Test Plan, and select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Connect with GVT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ja-JP" sz="900" b="0" dirty="0">
                    <a:solidFill>
                      <a:srgbClr val="000000"/>
                    </a:solidFill>
                  </a:rPr>
                  <a:t>from the 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Test Plans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Menu Bar.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46ED0C1-94AA-4CF9-9225-7D26664BE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86865" y="3471438"/>
                <a:ext cx="221666" cy="26108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</a:t>
                </a:r>
              </a:p>
            </p:txBody>
          </p:sp>
        </p:grpSp>
        <p:cxnSp>
          <p:nvCxnSpPr>
            <p:cNvPr id="5146" name="Straight Connector 31">
              <a:extLst>
                <a:ext uri="{FF2B5EF4-FFF2-40B4-BE49-F238E27FC236}">
                  <a16:creationId xmlns:a16="http://schemas.microsoft.com/office/drawing/2014/main" id="{A46A477F-CCAE-43CC-B07C-26F8A26ED7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29992" y="858275"/>
              <a:ext cx="0" cy="32498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7EE843A-D508-4FF4-8E46-A43F48D953E1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786281" y="1487744"/>
            <a:ext cx="808395" cy="369627"/>
          </a:xfrm>
          <a:prstGeom prst="bentConnector3">
            <a:avLst>
              <a:gd name="adj1" fmla="val 100786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90A2BF8-40A7-4C46-B057-82C81BB49220}"/>
              </a:ext>
            </a:extLst>
          </p:cNvPr>
          <p:cNvSpPr/>
          <p:nvPr/>
        </p:nvSpPr>
        <p:spPr bwMode="auto">
          <a:xfrm>
            <a:off x="1789660" y="724029"/>
            <a:ext cx="629558" cy="21725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5019FAC-FE49-431D-B08F-6C18E0E19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392" y="1660982"/>
            <a:ext cx="3507571" cy="210308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5B408F7-1576-4C2C-AEE0-49EE0795925F}"/>
              </a:ext>
            </a:extLst>
          </p:cNvPr>
          <p:cNvGrpSpPr>
            <a:grpSpLocks/>
          </p:cNvGrpSpPr>
          <p:nvPr/>
        </p:nvGrpSpPr>
        <p:grpSpPr bwMode="auto">
          <a:xfrm>
            <a:off x="10600397" y="2967728"/>
            <a:ext cx="1007077" cy="335171"/>
            <a:chOff x="3860806" y="4762979"/>
            <a:chExt cx="1053796" cy="30094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DEF8145-6206-41D2-99DC-0FE9E3ED4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154" y="4856664"/>
              <a:ext cx="889448" cy="20726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Click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NEXT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AB1FC0F-2A7D-4E08-A0F5-A97A1AAF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6" y="4762979"/>
              <a:ext cx="266773" cy="20726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3</a:t>
              </a:r>
            </a:p>
          </p:txBody>
        </p:sp>
      </p:grp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8C0DA6E8-AAE5-4D54-847C-C942D21CEF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517717" y="3302899"/>
            <a:ext cx="0" cy="260818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38" name="Group 32">
            <a:extLst>
              <a:ext uri="{FF2B5EF4-FFF2-40B4-BE49-F238E27FC236}">
                <a16:creationId xmlns:a16="http://schemas.microsoft.com/office/drawing/2014/main" id="{C6ACFD3D-1DE2-49BC-86C2-CBC157666A8E}"/>
              </a:ext>
            </a:extLst>
          </p:cNvPr>
          <p:cNvGrpSpPr>
            <a:grpSpLocks/>
          </p:cNvGrpSpPr>
          <p:nvPr/>
        </p:nvGrpSpPr>
        <p:grpSpPr bwMode="auto">
          <a:xfrm>
            <a:off x="9574353" y="1810054"/>
            <a:ext cx="1628424" cy="522589"/>
            <a:chOff x="3860806" y="4703231"/>
            <a:chExt cx="1628868" cy="52319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54E584-BA20-4599-8ABC-34CE328D1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154" y="4856665"/>
              <a:ext cx="1464520" cy="36976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Enter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GVT Username</a:t>
              </a:r>
              <a:r>
                <a:rPr lang="en-US" altLang="en-US" sz="900" dirty="0">
                  <a:solidFill>
                    <a:srgbClr val="000000"/>
                  </a:solidFill>
                </a:rPr>
                <a:t> and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Password</a:t>
              </a:r>
              <a:r>
                <a:rPr lang="en-US" altLang="en-US" sz="900" dirty="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EAAAA57-BF93-4ECA-81EF-FF256B90A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6" y="4703231"/>
              <a:ext cx="266773" cy="267009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2</a:t>
              </a:r>
            </a:p>
          </p:txBody>
        </p:sp>
      </p:grpSp>
      <p:cxnSp>
        <p:nvCxnSpPr>
          <p:cNvPr id="42" name="Straight Connector 31">
            <a:extLst>
              <a:ext uri="{FF2B5EF4-FFF2-40B4-BE49-F238E27FC236}">
                <a16:creationId xmlns:a16="http://schemas.microsoft.com/office/drawing/2014/main" id="{6DC556BD-7631-4653-9A6F-A77504B4C825}"/>
              </a:ext>
            </a:extLst>
          </p:cNvPr>
          <p:cNvCxnSpPr>
            <a:cxnSpLocks noChangeShapeType="1"/>
            <a:stCxn id="35" idx="1"/>
          </p:cNvCxnSpPr>
          <p:nvPr/>
        </p:nvCxnSpPr>
        <p:spPr bwMode="auto">
          <a:xfrm flipH="1" flipV="1">
            <a:off x="9096759" y="2147976"/>
            <a:ext cx="641897" cy="1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D876D66-4954-409B-BEBD-7DD62DAC516F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8375291" y="4623664"/>
            <a:ext cx="1151619" cy="1124253"/>
          </a:xfrm>
          <a:prstGeom prst="bentConnector3">
            <a:avLst>
              <a:gd name="adj1" fmla="val -233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6E57CA6-980A-41A5-8DED-7AE659108A1F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9738202" y="3707885"/>
            <a:ext cx="1909783" cy="546873"/>
          </a:xfrm>
          <a:prstGeom prst="bentConnector3">
            <a:avLst>
              <a:gd name="adj1" fmla="val -1788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217ED79-9272-4790-B49E-87AC0AA42EF5}"/>
              </a:ext>
            </a:extLst>
          </p:cNvPr>
          <p:cNvGrpSpPr>
            <a:grpSpLocks/>
          </p:cNvGrpSpPr>
          <p:nvPr/>
        </p:nvGrpSpPr>
        <p:grpSpPr bwMode="auto">
          <a:xfrm>
            <a:off x="4747563" y="2610317"/>
            <a:ext cx="1951678" cy="371138"/>
            <a:chOff x="3860806" y="4762979"/>
            <a:chExt cx="645808" cy="33324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B69571E-9A26-4BEA-AE1B-040BA552F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4385" y="4882111"/>
              <a:ext cx="602229" cy="214108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b="1" dirty="0">
                  <a:solidFill>
                    <a:srgbClr val="000000"/>
                  </a:solidFill>
                </a:rPr>
                <a:t>Create</a:t>
              </a:r>
              <a:r>
                <a:rPr lang="en-US" altLang="en-US" sz="900" dirty="0">
                  <a:solidFill>
                    <a:srgbClr val="000000"/>
                  </a:solidFill>
                </a:rPr>
                <a:t> or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Select </a:t>
              </a:r>
              <a:r>
                <a:rPr lang="en-US" altLang="en-US" sz="900" dirty="0">
                  <a:solidFill>
                    <a:srgbClr val="000000"/>
                  </a:solidFill>
                </a:rPr>
                <a:t>a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Tool Scope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BBBD33C-8AC7-4117-B9D2-8DC48EE90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6" y="4762979"/>
              <a:ext cx="87159" cy="21410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4</a:t>
              </a:r>
            </a:p>
          </p:txBody>
        </p:sp>
      </p:grpSp>
      <p:sp>
        <p:nvSpPr>
          <p:cNvPr id="62" name="Rectangle 18">
            <a:extLst>
              <a:ext uri="{FF2B5EF4-FFF2-40B4-BE49-F238E27FC236}">
                <a16:creationId xmlns:a16="http://schemas.microsoft.com/office/drawing/2014/main" id="{0AD04850-3E33-4247-B5D9-DFC5A066C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064" y="1638295"/>
            <a:ext cx="3502180" cy="2109291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C3BED02-5E85-45F7-A138-4B775FBC1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968" y="3052265"/>
            <a:ext cx="4560233" cy="1605850"/>
          </a:xfrm>
          <a:prstGeom prst="rect">
            <a:avLst/>
          </a:prstGeom>
        </p:spPr>
      </p:pic>
      <p:sp>
        <p:nvSpPr>
          <p:cNvPr id="61" name="Rectangle 18">
            <a:extLst>
              <a:ext uri="{FF2B5EF4-FFF2-40B4-BE49-F238E27FC236}">
                <a16:creationId xmlns:a16="http://schemas.microsoft.com/office/drawing/2014/main" id="{1EBD83A3-9F39-4005-AAB5-C95AA99B6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993" y="3037207"/>
            <a:ext cx="4550392" cy="1586458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cxnSp>
        <p:nvCxnSpPr>
          <p:cNvPr id="55" name="Straight Connector 31">
            <a:extLst>
              <a:ext uri="{FF2B5EF4-FFF2-40B4-BE49-F238E27FC236}">
                <a16:creationId xmlns:a16="http://schemas.microsoft.com/office/drawing/2014/main" id="{693BF2D3-508F-40D6-A29F-9041975D14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25463" y="2981455"/>
            <a:ext cx="0" cy="64801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9D9858E-CEB5-4C9A-A257-A08206A15362}"/>
              </a:ext>
            </a:extLst>
          </p:cNvPr>
          <p:cNvGrpSpPr>
            <a:grpSpLocks/>
          </p:cNvGrpSpPr>
          <p:nvPr/>
        </p:nvGrpSpPr>
        <p:grpSpPr bwMode="auto">
          <a:xfrm>
            <a:off x="8731124" y="3798458"/>
            <a:ext cx="1007077" cy="335171"/>
            <a:chOff x="3860806" y="4762979"/>
            <a:chExt cx="1053796" cy="30094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732C2E3-322A-4E1A-80BD-20847BBA8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154" y="4856664"/>
              <a:ext cx="889448" cy="20726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Click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Submit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3F0DE5A-938C-4D1C-AEDA-C288A9DD0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6" y="4762979"/>
              <a:ext cx="266773" cy="20726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5</a:t>
              </a:r>
            </a:p>
          </p:txBody>
        </p:sp>
      </p:grpSp>
      <p:cxnSp>
        <p:nvCxnSpPr>
          <p:cNvPr id="59" name="Straight Connector 31">
            <a:extLst>
              <a:ext uri="{FF2B5EF4-FFF2-40B4-BE49-F238E27FC236}">
                <a16:creationId xmlns:a16="http://schemas.microsoft.com/office/drawing/2014/main" id="{CF0B9532-8387-4691-A93D-4EC8B5CE19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26909" y="4133629"/>
            <a:ext cx="0" cy="260818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B30043A-EF0F-4F1F-A9DF-D9B7F0F11B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0650" y="4362847"/>
            <a:ext cx="6876866" cy="1512300"/>
          </a:xfrm>
          <a:prstGeom prst="rect">
            <a:avLst/>
          </a:prstGeom>
        </p:spPr>
      </p:pic>
      <p:sp>
        <p:nvSpPr>
          <p:cNvPr id="65" name="Rectangle 18">
            <a:extLst>
              <a:ext uri="{FF2B5EF4-FFF2-40B4-BE49-F238E27FC236}">
                <a16:creationId xmlns:a16="http://schemas.microsoft.com/office/drawing/2014/main" id="{C24023F5-C048-417D-BB0D-DC865B266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424" y="4362847"/>
            <a:ext cx="6876866" cy="1771124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493873-6306-4B38-98E2-473D22FC5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607" y="5148256"/>
            <a:ext cx="2609730" cy="507831"/>
          </a:xfrm>
          <a:prstGeom prst="rect">
            <a:avLst/>
          </a:prstGeom>
          <a:solidFill>
            <a:srgbClr val="E1F2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srgbClr val="000000"/>
                </a:solidFill>
              </a:rPr>
              <a:t>The Test plan submitted by TCAMT is displayed under the Context-based Test Selection function in GVT.</a:t>
            </a:r>
          </a:p>
        </p:txBody>
      </p:sp>
    </p:spTree>
    <p:extLst>
      <p:ext uri="{BB962C8B-B14F-4D97-AF65-F5344CB8AC3E}">
        <p14:creationId xmlns:p14="http://schemas.microsoft.com/office/powerpoint/2010/main" val="1654217873"/>
      </p:ext>
    </p:extLst>
  </p:cSld>
  <p:clrMapOvr>
    <a:masterClrMapping/>
  </p:clrMapOvr>
</p:sld>
</file>

<file path=ppt/theme/theme1.xml><?xml version="1.0" encoding="utf-8"?>
<a:theme xmlns:a="http://schemas.openxmlformats.org/drawingml/2006/main" name="8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14628</TotalTime>
  <Words>76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Franklin Gothic Book</vt:lpstr>
      <vt:lpstr>Franklin Gothic Demi</vt:lpstr>
      <vt:lpstr>Franklin Gothic Medium</vt:lpstr>
      <vt:lpstr>8_Default Design</vt:lpstr>
      <vt:lpstr>Connecting and Pushing Profiles to GVT from TCAMT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Martinez, Sandra (Fed)</cp:lastModifiedBy>
  <cp:revision>302</cp:revision>
  <cp:lastPrinted>2018-07-19T15:23:41Z</cp:lastPrinted>
  <dcterms:created xsi:type="dcterms:W3CDTF">2018-06-13T18:41:09Z</dcterms:created>
  <dcterms:modified xsi:type="dcterms:W3CDTF">2018-10-18T19:30:47Z</dcterms:modified>
</cp:coreProperties>
</file>