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"/>
  </p:notesMasterIdLst>
  <p:sldIdLst>
    <p:sldId id="305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4556" autoAdjust="0"/>
  </p:normalViewPr>
  <p:slideViewPr>
    <p:cSldViewPr snapToGrid="0">
      <p:cViewPr varScale="1">
        <p:scale>
          <a:sx n="101" d="100"/>
          <a:sy n="101" d="100"/>
        </p:scale>
        <p:origin x="1254" y="108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52ACDDBB-2F45-4895-A76F-5D07CAE4F3D5}"/>
    <pc:docChg chg="modSld">
      <pc:chgData name="Martinez, Sandra (Fed)" userId="a803850f-d246-4701-851d-cf6e46ff4720" providerId="ADAL" clId="{52ACDDBB-2F45-4895-A76F-5D07CAE4F3D5}" dt="2018-08-02T19:18:57.366" v="0" actId="6549"/>
      <pc:docMkLst>
        <pc:docMk/>
      </pc:docMkLst>
      <pc:sldChg chg="modNotesTx">
        <pc:chgData name="Martinez, Sandra (Fed)" userId="a803850f-d246-4701-851d-cf6e46ff4720" providerId="ADAL" clId="{52ACDDBB-2F45-4895-A76F-5D07CAE4F3D5}" dt="2018-08-02T19:18:57.366" v="0" actId="6549"/>
        <pc:sldMkLst>
          <pc:docMk/>
          <pc:sldMk cId="3048203862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3E63182-9D20-49B2-BC2E-E9BE106E3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0001CA9-FCA5-4BBD-B368-FDD4395A6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416CE11-5192-4512-9C5F-9D1C1DBEAFC8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1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0679D88A-656A-4BE6-94DC-694F86B294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9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687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82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865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362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44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824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60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737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74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44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70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03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82D0966B-1B54-4110-B7C6-0E146210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0DE950CA-5FE2-4F2E-A95F-EDF16E9B72F7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64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27">
            <a:extLst>
              <a:ext uri="{FF2B5EF4-FFF2-40B4-BE49-F238E27FC236}">
                <a16:creationId xmlns:a16="http://schemas.microsoft.com/office/drawing/2014/main" id="{BBE63352-3166-4E16-A983-7B091CA4A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" y="1153340"/>
            <a:ext cx="10904955" cy="257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8" y="212726"/>
            <a:ext cx="8229600" cy="4619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Context-Free Test Management: Creating Profile Groups</a:t>
            </a:r>
          </a:p>
        </p:txBody>
      </p:sp>
      <p:sp>
        <p:nvSpPr>
          <p:cNvPr id="5123" name="Rectangle 18">
            <a:extLst>
              <a:ext uri="{FF2B5EF4-FFF2-40B4-BE49-F238E27FC236}">
                <a16:creationId xmlns:a16="http://schemas.microsoft.com/office/drawing/2014/main" id="{76BA2F68-3C69-46AB-83FE-DFD4B444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88" y="1150165"/>
            <a:ext cx="10904954" cy="356552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26" name="Group 10">
            <a:extLst>
              <a:ext uri="{FF2B5EF4-FFF2-40B4-BE49-F238E27FC236}">
                <a16:creationId xmlns:a16="http://schemas.microsoft.com/office/drawing/2014/main" id="{DEE12211-CAAD-4E51-97F8-717C25DF291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396453" y="-225329"/>
            <a:ext cx="439570" cy="2105235"/>
            <a:chOff x="8639232" y="7244568"/>
            <a:chExt cx="408986" cy="125575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AB61D9-E746-4D07-8D58-0D8409112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382865" y="7695150"/>
              <a:ext cx="1115936" cy="21477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on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+Create Profile Group. 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C0786B-F23D-4D9D-9CAB-0CF6401F65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84702" y="8262952"/>
              <a:ext cx="191902" cy="282841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cxnSp>
        <p:nvCxnSpPr>
          <p:cNvPr id="5127" name="Straight Connector 58">
            <a:extLst>
              <a:ext uri="{FF2B5EF4-FFF2-40B4-BE49-F238E27FC236}">
                <a16:creationId xmlns:a16="http://schemas.microsoft.com/office/drawing/2014/main" id="{33D4A1A4-60B4-4875-90BB-2612609C40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70499" y="1043010"/>
            <a:ext cx="0" cy="1224329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5" name="Picture 28">
            <a:extLst>
              <a:ext uri="{FF2B5EF4-FFF2-40B4-BE49-F238E27FC236}">
                <a16:creationId xmlns:a16="http://schemas.microsoft.com/office/drawing/2014/main" id="{CBBAD637-207B-4110-8FFA-5F8C9B54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792" y="2706032"/>
            <a:ext cx="2698436" cy="132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18">
            <a:extLst>
              <a:ext uri="{FF2B5EF4-FFF2-40B4-BE49-F238E27FC236}">
                <a16:creationId xmlns:a16="http://schemas.microsoft.com/office/drawing/2014/main" id="{80A129FA-66C1-43C5-AFC8-DDA5431DF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218" y="2710846"/>
            <a:ext cx="2682009" cy="1312614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753A2E-4852-4C7A-A0A7-96022A9FC077}"/>
              </a:ext>
            </a:extLst>
          </p:cNvPr>
          <p:cNvGrpSpPr/>
          <p:nvPr/>
        </p:nvGrpSpPr>
        <p:grpSpPr>
          <a:xfrm>
            <a:off x="7377761" y="2865162"/>
            <a:ext cx="1974055" cy="542857"/>
            <a:chOff x="4819822" y="1526898"/>
            <a:chExt cx="2037179" cy="676238"/>
          </a:xfrm>
        </p:grpSpPr>
        <p:grpSp>
          <p:nvGrpSpPr>
            <p:cNvPr id="5129" name="Group 10">
              <a:extLst>
                <a:ext uri="{FF2B5EF4-FFF2-40B4-BE49-F238E27FC236}">
                  <a16:creationId xmlns:a16="http://schemas.microsoft.com/office/drawing/2014/main" id="{DBE28573-1C69-45A3-8301-39CB1D3FE4A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5786708" y="1132843"/>
              <a:ext cx="676238" cy="1464348"/>
              <a:chOff x="8632360" y="7601842"/>
              <a:chExt cx="627895" cy="873220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703E5DF-DA9E-458C-B997-229E11768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667311" y="7767599"/>
                <a:ext cx="758702" cy="427187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Enter the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 Group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Information. 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F2C04C3-FC56-4B5C-839D-7EDF68059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04093" y="8233200"/>
                <a:ext cx="170129" cy="313596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  <p:cxnSp>
          <p:nvCxnSpPr>
            <p:cNvPr id="5130" name="Straight Connector 58">
              <a:extLst>
                <a:ext uri="{FF2B5EF4-FFF2-40B4-BE49-F238E27FC236}">
                  <a16:creationId xmlns:a16="http://schemas.microsoft.com/office/drawing/2014/main" id="{1B5AC0B4-D5F7-4E28-9DE9-3CCEF49F22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819822" y="1965021"/>
              <a:ext cx="753855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36" name="Group 10">
            <a:extLst>
              <a:ext uri="{FF2B5EF4-FFF2-40B4-BE49-F238E27FC236}">
                <a16:creationId xmlns:a16="http://schemas.microsoft.com/office/drawing/2014/main" id="{EF441356-E12D-441E-A839-3B2C74346F5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163305" y="-940884"/>
            <a:ext cx="421334" cy="3515730"/>
            <a:chOff x="8656214" y="6709578"/>
            <a:chExt cx="392609" cy="172129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B8F4C46-0452-4FFF-AD32-E9EC2800C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115995" y="7427311"/>
              <a:ext cx="1650562" cy="215095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on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Management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Context-free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validation tab.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97710C4-4EBE-42E3-8981-8D1C1FD449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22318" y="8223307"/>
              <a:ext cx="141457" cy="273665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cxnSp>
        <p:nvCxnSpPr>
          <p:cNvPr id="5137" name="Straight Connector 58">
            <a:extLst>
              <a:ext uri="{FF2B5EF4-FFF2-40B4-BE49-F238E27FC236}">
                <a16:creationId xmlns:a16="http://schemas.microsoft.com/office/drawing/2014/main" id="{C4941C84-7D96-4058-9956-8F4BED996B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88653" y="1043010"/>
            <a:ext cx="0" cy="64611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54C64D-B3B8-407E-AC49-C88F0FE89419}"/>
              </a:ext>
            </a:extLst>
          </p:cNvPr>
          <p:cNvGrpSpPr/>
          <p:nvPr/>
        </p:nvGrpSpPr>
        <p:grpSpPr>
          <a:xfrm>
            <a:off x="683588" y="4460334"/>
            <a:ext cx="6038920" cy="1624974"/>
            <a:chOff x="2557550" y="4412032"/>
            <a:chExt cx="6038920" cy="1624974"/>
          </a:xfrm>
        </p:grpSpPr>
        <p:pic>
          <p:nvPicPr>
            <p:cNvPr id="5132" name="Picture 7172">
              <a:extLst>
                <a:ext uri="{FF2B5EF4-FFF2-40B4-BE49-F238E27FC236}">
                  <a16:creationId xmlns:a16="http://schemas.microsoft.com/office/drawing/2014/main" id="{5AEEC5FD-382D-4C2F-8F1A-2CAC7B0C8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9776" y="4421968"/>
              <a:ext cx="6016694" cy="16150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33" name="Rectangle 18">
              <a:extLst>
                <a:ext uri="{FF2B5EF4-FFF2-40B4-BE49-F238E27FC236}">
                  <a16:creationId xmlns:a16="http://schemas.microsoft.com/office/drawing/2014/main" id="{BC6A4A29-4744-402A-AB86-F7D6D60E7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550" y="4412032"/>
              <a:ext cx="6038919" cy="1624974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2F0857-A2D0-48A8-90A1-3C9B553B20E0}"/>
              </a:ext>
            </a:extLst>
          </p:cNvPr>
          <p:cNvGrpSpPr/>
          <p:nvPr/>
        </p:nvGrpSpPr>
        <p:grpSpPr>
          <a:xfrm>
            <a:off x="6139328" y="5478453"/>
            <a:ext cx="3233263" cy="583158"/>
            <a:chOff x="8413223" y="5777032"/>
            <a:chExt cx="3233263" cy="583158"/>
          </a:xfrm>
        </p:grpSpPr>
        <p:grpSp>
          <p:nvGrpSpPr>
            <p:cNvPr id="5138" name="Group 10">
              <a:extLst>
                <a:ext uri="{FF2B5EF4-FFF2-40B4-BE49-F238E27FC236}">
                  <a16:creationId xmlns:a16="http://schemas.microsoft.com/office/drawing/2014/main" id="{35552D0B-C36A-4C7A-AA6B-2BB90A87B0A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390779" y="5104483"/>
              <a:ext cx="583158" cy="1928256"/>
              <a:chOff x="8648818" y="7800328"/>
              <a:chExt cx="542053" cy="6176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669E2-FEA8-4C69-B835-349039247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730654" y="7902942"/>
                <a:ext cx="562832" cy="357603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</a:t>
                </a:r>
                <a:r>
                  <a:rPr lang="en-US" altLang="ja-JP" sz="1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add profiles under the selected Profile Group.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9A9C876-914D-4361-AB2A-6A39A2D11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35734" y="8231889"/>
                <a:ext cx="99155" cy="272987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</p:grpSp>
        <p:cxnSp>
          <p:nvCxnSpPr>
            <p:cNvPr id="5140" name="Straight Connector 58">
              <a:extLst>
                <a:ext uri="{FF2B5EF4-FFF2-40B4-BE49-F238E27FC236}">
                  <a16:creationId xmlns:a16="http://schemas.microsoft.com/office/drawing/2014/main" id="{79FB60CB-2149-4FEB-B1E2-3F24CAD89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13223" y="6239700"/>
              <a:ext cx="1452004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A742D69-0853-4D03-A789-924CF3A55B5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414847" y="2438400"/>
            <a:ext cx="2201103" cy="36234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73A9DFF-CEC2-495C-8576-843C69CFF4A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558734" y="4042052"/>
            <a:ext cx="403334" cy="3820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oup 10">
            <a:extLst>
              <a:ext uri="{FF2B5EF4-FFF2-40B4-BE49-F238E27FC236}">
                <a16:creationId xmlns:a16="http://schemas.microsoft.com/office/drawing/2014/main" id="{85B9039F-6C30-4B96-A74E-2C4B60B405E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20910" y="2067404"/>
            <a:ext cx="561942" cy="4077902"/>
            <a:chOff x="8650381" y="7146456"/>
            <a:chExt cx="522275" cy="15917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810FC8-3E96-4C15-9401-C7EEF9190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249371" y="7726480"/>
              <a:ext cx="1503309" cy="34326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altLang="ja-JP" sz="900" dirty="0">
                  <a:latin typeface="Arial" panose="020B0604020202020204" pitchFamily="34" charset="0"/>
                  <a:cs typeface="Arial" panose="020B0604020202020204" pitchFamily="34" charset="0"/>
                </a:rPr>
                <a:t>Profile Group </a:t>
              </a:r>
              <a:r>
                <a:rPr lang="en-US" altLang="ja-JP" sz="900" b="0" dirty="0">
                  <a:latin typeface="Arial" panose="020B0604020202020204" pitchFamily="34" charset="0"/>
                  <a:cs typeface="Arial" panose="020B0604020202020204" pitchFamily="34" charset="0"/>
                </a:rPr>
                <a:t>is created and added to the Private </a:t>
              </a:r>
              <a:r>
                <a:rPr lang="en-US" altLang="ja-JP" sz="900" dirty="0">
                  <a:latin typeface="Arial" panose="020B0604020202020204" pitchFamily="34" charset="0"/>
                  <a:cs typeface="Arial" panose="020B0604020202020204" pitchFamily="34" charset="0"/>
                </a:rPr>
                <a:t>Profile Groups Type </a:t>
              </a:r>
              <a:r>
                <a:rPr lang="en-US" altLang="ja-JP" sz="900" b="0" dirty="0">
                  <a:latin typeface="Arial" panose="020B0604020202020204" pitchFamily="34" charset="0"/>
                  <a:cs typeface="Arial" panose="020B0604020202020204" pitchFamily="34" charset="0"/>
                </a:rPr>
                <a:t>panel </a:t>
              </a:r>
              <a:r>
                <a:rPr lang="en-US" altLang="ja-JP" sz="900" b="0" i="1" dirty="0">
                  <a:latin typeface="Arial" panose="020B0604020202020204" pitchFamily="34" charset="0"/>
                  <a:cs typeface="Arial" panose="020B0604020202020204" pitchFamily="34" charset="0"/>
                </a:rPr>
                <a:t>by default </a:t>
              </a:r>
              <a:r>
                <a:rPr lang="en-US" altLang="ja-JP" sz="900" b="0" dirty="0">
                  <a:latin typeface="Arial" panose="020B0604020202020204" pitchFamily="34" charset="0"/>
                  <a:cs typeface="Arial" panose="020B0604020202020204" pitchFamily="34" charset="0"/>
                </a:rPr>
                <a:t>and to the </a:t>
              </a:r>
              <a:r>
                <a:rPr lang="en-US" altLang="ja-JP" sz="900" dirty="0">
                  <a:latin typeface="Arial" panose="020B0604020202020204" pitchFamily="34" charset="0"/>
                  <a:cs typeface="Arial" panose="020B0604020202020204" pitchFamily="34" charset="0"/>
                </a:rPr>
                <a:t>Select</a:t>
              </a:r>
              <a:r>
                <a:rPr lang="en-US" altLang="ja-JP" sz="900" b="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900" dirty="0">
                  <a:latin typeface="Arial" panose="020B0604020202020204" pitchFamily="34" charset="0"/>
                  <a:cs typeface="Arial" panose="020B0604020202020204" pitchFamily="34" charset="0"/>
                </a:rPr>
                <a:t>Profile Group </a:t>
              </a:r>
              <a:r>
                <a:rPr lang="en-US" altLang="ja-JP" sz="900" b="0" dirty="0">
                  <a:latin typeface="Arial" panose="020B0604020202020204" pitchFamily="34" charset="0"/>
                  <a:cs typeface="Arial" panose="020B0604020202020204" pitchFamily="34" charset="0"/>
                </a:rPr>
                <a:t>drop down menu. 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1B7F4B8-A612-4B22-8209-EC92283CAB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41579" y="8530906"/>
              <a:ext cx="116127" cy="298524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</a:p>
          </p:txBody>
        </p:sp>
      </p:grpSp>
      <p:cxnSp>
        <p:nvCxnSpPr>
          <p:cNvPr id="52" name="Straight Connector 58">
            <a:extLst>
              <a:ext uri="{FF2B5EF4-FFF2-40B4-BE49-F238E27FC236}">
                <a16:creationId xmlns:a16="http://schemas.microsoft.com/office/drawing/2014/main" id="{1D6734F2-250C-4CE2-A58F-980C63F274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83016" y="4398015"/>
            <a:ext cx="0" cy="136269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8">
            <a:extLst>
              <a:ext uri="{FF2B5EF4-FFF2-40B4-BE49-F238E27FC236}">
                <a16:creationId xmlns:a16="http://schemas.microsoft.com/office/drawing/2014/main" id="{320074D8-5D86-44B1-8DB8-2A92135BE8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82736" y="4398015"/>
            <a:ext cx="0" cy="872075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8">
            <a:extLst>
              <a:ext uri="{FF2B5EF4-FFF2-40B4-BE49-F238E27FC236}">
                <a16:creationId xmlns:a16="http://schemas.microsoft.com/office/drawing/2014/main" id="{FED9120F-EEB1-4047-859B-47A8603E49A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9752" y="4398015"/>
            <a:ext cx="0" cy="317678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48203862"/>
      </p:ext>
    </p:extLst>
  </p:cSld>
  <p:clrMapOvr>
    <a:masterClrMapping/>
  </p:clrMapOvr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14360</TotalTime>
  <Words>73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3_Default Design</vt:lpstr>
      <vt:lpstr>Context-Free Test Management: Creating Profile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293</cp:revision>
  <cp:lastPrinted>2018-07-19T15:23:41Z</cp:lastPrinted>
  <dcterms:created xsi:type="dcterms:W3CDTF">2018-06-13T18:41:09Z</dcterms:created>
  <dcterms:modified xsi:type="dcterms:W3CDTF">2018-08-02T19:19:05Z</dcterms:modified>
</cp:coreProperties>
</file>