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8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8205" autoAdjust="0"/>
  </p:normalViewPr>
  <p:slideViewPr>
    <p:cSldViewPr snapToGrid="0">
      <p:cViewPr varScale="1">
        <p:scale>
          <a:sx n="106" d="100"/>
          <a:sy n="106" d="100"/>
        </p:scale>
        <p:origin x="1050" y="108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56D3EE54-6F8F-4582-8B06-099CB5155F68}"/>
    <pc:docChg chg="modSld">
      <pc:chgData name="Martinez, Sandra (Fed)" userId="a803850f-d246-4701-851d-cf6e46ff4720" providerId="ADAL" clId="{56D3EE54-6F8F-4582-8B06-099CB5155F68}" dt="2018-08-02T19:19:24.934" v="0" actId="6549"/>
      <pc:docMkLst>
        <pc:docMk/>
      </pc:docMkLst>
      <pc:sldChg chg="modNotesTx">
        <pc:chgData name="Martinez, Sandra (Fed)" userId="a803850f-d246-4701-851d-cf6e46ff4720" providerId="ADAL" clId="{56D3EE54-6F8F-4582-8B06-099CB5155F68}" dt="2018-08-02T19:19:24.934" v="0" actId="6549"/>
        <pc:sldMkLst>
          <pc:docMk/>
          <pc:sldMk cId="3570497792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2845489-F807-47FF-8080-6587F835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271CF82-E0CC-4807-B7AA-AE3793D70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A822D9-31C2-4499-BD00-575D40BFF8F4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3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4B03BF51-98B3-4FE1-B4CA-FA47D42D6B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2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1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52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44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2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1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8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5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1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3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9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05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BC18D0AE-EE1D-412C-95DB-52F32756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2AA59DC-20F5-4270-AE9D-28FD836BDCF7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303" y="260819"/>
            <a:ext cx="8616982" cy="46166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Context-Free Test Management: Making Profile Groups Public</a:t>
            </a:r>
          </a:p>
        </p:txBody>
      </p:sp>
      <p:grpSp>
        <p:nvGrpSpPr>
          <p:cNvPr id="5125" name="Group 10">
            <a:extLst>
              <a:ext uri="{FF2B5EF4-FFF2-40B4-BE49-F238E27FC236}">
                <a16:creationId xmlns:a16="http://schemas.microsoft.com/office/drawing/2014/main" id="{735EB32B-EF96-42C0-AA06-4A18C41CF44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77709" y="2488097"/>
            <a:ext cx="566738" cy="1861278"/>
            <a:chOff x="8648819" y="7396408"/>
            <a:chExt cx="527181" cy="110991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03E5DF-DA9E-458C-B997-229E11768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522636" y="7707178"/>
              <a:ext cx="964133" cy="342594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Profile Group displays under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2C04C3-FC56-4B5C-839D-7EDF680590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12124" y="8245170"/>
              <a:ext cx="197851" cy="324462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02E5560-33AD-44CC-BF07-25EBFD86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72" y="5227864"/>
            <a:ext cx="4350102" cy="647700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Making the Profile Group 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 will make it available to </a:t>
            </a:r>
            <a:r>
              <a:rPr lang="en-US" altLang="en-US" sz="900" dirty="0">
                <a:solidFill>
                  <a:srgbClr val="000000"/>
                </a:solidFill>
              </a:rPr>
              <a:t>all</a:t>
            </a:r>
            <a:r>
              <a:rPr lang="en-US" altLang="en-US" sz="900" b="0" dirty="0">
                <a:solidFill>
                  <a:srgbClr val="000000"/>
                </a:solidFill>
              </a:rPr>
              <a:t> GVT users, if the Tool Scope is also 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. Once a Profile Group is made Public, it cannot be made Private. Therefore, any updates to a Public profile group will automatically be available to </a:t>
            </a:r>
            <a:r>
              <a:rPr lang="en-US" altLang="en-US" sz="900" dirty="0">
                <a:solidFill>
                  <a:srgbClr val="000000"/>
                </a:solidFill>
              </a:rPr>
              <a:t>all</a:t>
            </a:r>
            <a:r>
              <a:rPr lang="en-US" altLang="en-US" sz="900" b="0" dirty="0">
                <a:solidFill>
                  <a:srgbClr val="000000"/>
                </a:solidFill>
              </a:rPr>
              <a:t> GVT users if the Tool Scope is Public.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pic>
        <p:nvPicPr>
          <p:cNvPr id="5128" name="Picture 2">
            <a:extLst>
              <a:ext uri="{FF2B5EF4-FFF2-40B4-BE49-F238E27FC236}">
                <a16:creationId xmlns:a16="http://schemas.microsoft.com/office/drawing/2014/main" id="{71EB90A1-46EB-481F-BD5C-48F6F28BB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5" y="1058567"/>
            <a:ext cx="6288277" cy="304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0">
            <a:extLst>
              <a:ext uri="{FF2B5EF4-FFF2-40B4-BE49-F238E27FC236}">
                <a16:creationId xmlns:a16="http://schemas.microsoft.com/office/drawing/2014/main" id="{8D3263A4-AB68-429D-8223-F25986F4DC7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0925" y="3526054"/>
            <a:ext cx="587088" cy="1872528"/>
            <a:chOff x="8593072" y="7548761"/>
            <a:chExt cx="646975" cy="8998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F4C46-0452-4FFF-AD32-E9EC2800C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31027" y="7750775"/>
              <a:ext cx="811034" cy="40700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 Group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window, click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Public.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7710C4-4EBE-42E3-8981-8D1C1FD44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84266" y="8210622"/>
              <a:ext cx="146802" cy="32919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5131" name="Rectangle 18">
            <a:extLst>
              <a:ext uri="{FF2B5EF4-FFF2-40B4-BE49-F238E27FC236}">
                <a16:creationId xmlns:a16="http://schemas.microsoft.com/office/drawing/2014/main" id="{7978150A-A1C7-4712-9CF5-4DF78BD7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0" y="1061109"/>
            <a:ext cx="6302888" cy="3044360"/>
          </a:xfrm>
          <a:prstGeom prst="rect">
            <a:avLst/>
          </a:prstGeom>
          <a:noFill/>
          <a:ln w="28575" algn="ctr">
            <a:solidFill>
              <a:srgbClr val="C907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B08702-3122-41E3-911A-63AC24A66D34}"/>
              </a:ext>
            </a:extLst>
          </p:cNvPr>
          <p:cNvGrpSpPr/>
          <p:nvPr/>
        </p:nvGrpSpPr>
        <p:grpSpPr>
          <a:xfrm>
            <a:off x="6971270" y="1159689"/>
            <a:ext cx="4239158" cy="1534852"/>
            <a:chOff x="7070186" y="1475130"/>
            <a:chExt cx="4239158" cy="1534852"/>
          </a:xfrm>
        </p:grpSpPr>
        <p:pic>
          <p:nvPicPr>
            <p:cNvPr id="5132" name="Picture 5">
              <a:extLst>
                <a:ext uri="{FF2B5EF4-FFF2-40B4-BE49-F238E27FC236}">
                  <a16:creationId xmlns:a16="http://schemas.microsoft.com/office/drawing/2014/main" id="{E12EB391-7068-4227-916F-86F346816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186" y="1482080"/>
              <a:ext cx="4239158" cy="1527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Rectangle 18">
              <a:extLst>
                <a:ext uri="{FF2B5EF4-FFF2-40B4-BE49-F238E27FC236}">
                  <a16:creationId xmlns:a16="http://schemas.microsoft.com/office/drawing/2014/main" id="{FAA975E8-9B8A-4F6E-A507-50C9A606B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123" y="1475130"/>
              <a:ext cx="4231221" cy="1506149"/>
            </a:xfrm>
            <a:prstGeom prst="rect">
              <a:avLst/>
            </a:prstGeom>
            <a:noFill/>
            <a:ln w="28575" algn="ctr">
              <a:solidFill>
                <a:srgbClr val="C907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130" name="Straight Connector 58">
            <a:extLst>
              <a:ext uri="{FF2B5EF4-FFF2-40B4-BE49-F238E27FC236}">
                <a16:creationId xmlns:a16="http://schemas.microsoft.com/office/drawing/2014/main" id="{CCACCFD6-57C2-46B5-BBA8-29382DE8DF8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255078" y="4105469"/>
            <a:ext cx="1" cy="275976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C3E4D2D-98C6-4B17-8691-FAD92096BB3E}"/>
              </a:ext>
            </a:extLst>
          </p:cNvPr>
          <p:cNvGrpSpPr/>
          <p:nvPr/>
        </p:nvGrpSpPr>
        <p:grpSpPr>
          <a:xfrm>
            <a:off x="7346031" y="4003828"/>
            <a:ext cx="4722360" cy="2039154"/>
            <a:chOff x="7606506" y="4336148"/>
            <a:chExt cx="3086100" cy="1186863"/>
          </a:xfrm>
        </p:grpSpPr>
        <p:pic>
          <p:nvPicPr>
            <p:cNvPr id="5136" name="Picture 1">
              <a:extLst>
                <a:ext uri="{FF2B5EF4-FFF2-40B4-BE49-F238E27FC236}">
                  <a16:creationId xmlns:a16="http://schemas.microsoft.com/office/drawing/2014/main" id="{131C6260-0575-4499-854C-E677843F8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506" y="4529236"/>
              <a:ext cx="3068637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Picture 2">
              <a:extLst>
                <a:ext uri="{FF2B5EF4-FFF2-40B4-BE49-F238E27FC236}">
                  <a16:creationId xmlns:a16="http://schemas.microsoft.com/office/drawing/2014/main" id="{6EF1FD4D-42A7-4A16-9776-77C5D5E00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506" y="4336148"/>
              <a:ext cx="3086100" cy="20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34" name="Rectangle 18">
            <a:extLst>
              <a:ext uri="{FF2B5EF4-FFF2-40B4-BE49-F238E27FC236}">
                <a16:creationId xmlns:a16="http://schemas.microsoft.com/office/drawing/2014/main" id="{BB196469-26F5-468E-8FEB-71EC00CB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813" y="4033430"/>
            <a:ext cx="4723856" cy="2009551"/>
          </a:xfrm>
          <a:prstGeom prst="rect">
            <a:avLst/>
          </a:prstGeom>
          <a:noFill/>
          <a:ln w="28575" algn="ctr">
            <a:solidFill>
              <a:srgbClr val="C907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3DC08AE-52C1-4BC9-BEA9-5F9F7EF89D0B}"/>
              </a:ext>
            </a:extLst>
          </p:cNvPr>
          <p:cNvCxnSpPr>
            <a:cxnSpLocks/>
          </p:cNvCxnSpPr>
          <p:nvPr/>
        </p:nvCxnSpPr>
        <p:spPr bwMode="auto">
          <a:xfrm flipV="1">
            <a:off x="1651518" y="2665838"/>
            <a:ext cx="5542384" cy="1290203"/>
          </a:xfrm>
          <a:prstGeom prst="bentConnector3">
            <a:avLst>
              <a:gd name="adj1" fmla="val 99832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6" name="Straight Connector 58">
            <a:extLst>
              <a:ext uri="{FF2B5EF4-FFF2-40B4-BE49-F238E27FC236}">
                <a16:creationId xmlns:a16="http://schemas.microsoft.com/office/drawing/2014/main" id="{035E026B-A0FD-493E-9DF9-2826B1B36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83314" y="3683883"/>
            <a:ext cx="1" cy="36717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0B2683-6B57-4A81-B654-1F6316DD4B1B}"/>
              </a:ext>
            </a:extLst>
          </p:cNvPr>
          <p:cNvCxnSpPr>
            <a:cxnSpLocks/>
          </p:cNvCxnSpPr>
          <p:nvPr/>
        </p:nvCxnSpPr>
        <p:spPr bwMode="auto">
          <a:xfrm>
            <a:off x="10740762" y="2526409"/>
            <a:ext cx="0" cy="15070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4" name="Group 10">
            <a:extLst>
              <a:ext uri="{FF2B5EF4-FFF2-40B4-BE49-F238E27FC236}">
                <a16:creationId xmlns:a16="http://schemas.microsoft.com/office/drawing/2014/main" id="{59B1E019-88BA-4948-8F08-8364E2EB25F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931192" y="-14083"/>
            <a:ext cx="658416" cy="1522950"/>
            <a:chOff x="8707646" y="7584055"/>
            <a:chExt cx="612457" cy="9255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AB61D9-E746-4D07-8D58-0D8409112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87473" y="7729987"/>
              <a:ext cx="778562" cy="48669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</a:t>
              </a:r>
              <a:r>
                <a:rPr lang="en-US" altLang="ja-JP" sz="1000" dirty="0">
                  <a:solidFill>
                    <a:srgbClr val="0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√</a:t>
              </a:r>
              <a:r>
                <a:rPr lang="en-US" altLang="ja-JP" sz="900" dirty="0">
                  <a:solidFill>
                    <a:srgbClr val="000000"/>
                  </a:solidFill>
                  <a:cs typeface="Arial" panose="020B0604020202020204" pitchFamily="34" charset="0"/>
                </a:rPr>
                <a:t>Publish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confirm and publish the Profile Group.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C0786B-F23D-4D9D-9CAB-0CF6401F6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45352" y="8274105"/>
              <a:ext cx="197776" cy="2731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cxnSp>
        <p:nvCxnSpPr>
          <p:cNvPr id="5135" name="Straight Connector 58">
            <a:extLst>
              <a:ext uri="{FF2B5EF4-FFF2-40B4-BE49-F238E27FC236}">
                <a16:creationId xmlns:a16="http://schemas.microsoft.com/office/drawing/2014/main" id="{8AFBE020-CF86-499C-8A94-545A79243B5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084894" y="2428093"/>
            <a:ext cx="640555" cy="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21B906-1D7A-45D5-8442-4ECC9D6B2E4E}"/>
              </a:ext>
            </a:extLst>
          </p:cNvPr>
          <p:cNvCxnSpPr>
            <a:cxnSpLocks/>
          </p:cNvCxnSpPr>
          <p:nvPr/>
        </p:nvCxnSpPr>
        <p:spPr bwMode="auto">
          <a:xfrm>
            <a:off x="11725449" y="1061371"/>
            <a:ext cx="0" cy="13667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0497792"/>
      </p:ext>
    </p:extLst>
  </p:cSld>
  <p:clrMapOvr>
    <a:masterClrMapping/>
  </p:clrMapOvr>
</p:sld>
</file>

<file path=ppt/theme/theme1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101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Agency FB</vt:lpstr>
      <vt:lpstr>Arial</vt:lpstr>
      <vt:lpstr>Calibri</vt:lpstr>
      <vt:lpstr>Franklin Gothic Book</vt:lpstr>
      <vt:lpstr>Franklin Gothic Demi</vt:lpstr>
      <vt:lpstr>Franklin Gothic Medium</vt:lpstr>
      <vt:lpstr>5_Default Design</vt:lpstr>
      <vt:lpstr>Context-Free Test Management: Making Profile Groups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2018-08-02T19:19:28Z</dcterms:modified>
</cp:coreProperties>
</file>