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1"/>
  </p:sldMasterIdLst>
  <p:notesMasterIdLst>
    <p:notesMasterId r:id="rId3"/>
  </p:notesMasterIdLst>
  <p:sldIdLst>
    <p:sldId id="331" r:id="rId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5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ez, Sandra (Fed)" initials="MS(" lastIdx="8" clrIdx="0">
    <p:extLst>
      <p:ext uri="{19B8F6BF-5375-455C-9EA6-DF929625EA0E}">
        <p15:presenceInfo xmlns:p15="http://schemas.microsoft.com/office/powerpoint/2012/main" userId="S-1-5-21-1908027396-2059629336-315576832-2368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1F2CE"/>
    <a:srgbClr val="F2EECE"/>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49" autoAdjust="0"/>
    <p:restoredTop sz="91815" autoAdjust="0"/>
  </p:normalViewPr>
  <p:slideViewPr>
    <p:cSldViewPr snapToGrid="0">
      <p:cViewPr varScale="1">
        <p:scale>
          <a:sx n="125" d="100"/>
          <a:sy n="125" d="100"/>
        </p:scale>
        <p:origin x="294" y="96"/>
      </p:cViewPr>
      <p:guideLst>
        <p:guide orient="horz" pos="456"/>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1" d="100"/>
          <a:sy n="101" d="100"/>
        </p:scale>
        <p:origin x="3540" y="1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ez, Sandra (Fed)" userId="a803850f-d246-4701-851d-cf6e46ff4720" providerId="ADAL" clId="{977B9F00-B5E6-4F9E-957C-F332533FB578}"/>
    <pc:docChg chg="modSld">
      <pc:chgData name="Martinez, Sandra (Fed)" userId="a803850f-d246-4701-851d-cf6e46ff4720" providerId="ADAL" clId="{977B9F00-B5E6-4F9E-957C-F332533FB578}" dt="2018-08-02T19:20:54.679" v="0" actId="6549"/>
      <pc:docMkLst>
        <pc:docMk/>
      </pc:docMkLst>
      <pc:sldChg chg="modNotesTx">
        <pc:chgData name="Martinez, Sandra (Fed)" userId="a803850f-d246-4701-851d-cf6e46ff4720" providerId="ADAL" clId="{977B9F00-B5E6-4F9E-957C-F332533FB578}" dt="2018-08-02T19:20:54.679" v="0" actId="6549"/>
        <pc:sldMkLst>
          <pc:docMk/>
          <pc:sldMk cId="1322205679" sldId="33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037840" cy="466434"/>
          </a:xfrm>
          <a:prstGeom prst="rect">
            <a:avLst/>
          </a:prstGeom>
        </p:spPr>
        <p:txBody>
          <a:bodyPr vert="horz" lIns="93172" tIns="46586" rIns="93172" bIns="46586" rtlCol="0"/>
          <a:lstStyle>
            <a:lvl1pPr algn="l">
              <a:defRPr sz="1200"/>
            </a:lvl1pPr>
          </a:lstStyle>
          <a:p>
            <a:endParaRPr lang="en-US" dirty="0"/>
          </a:p>
        </p:txBody>
      </p:sp>
      <p:sp>
        <p:nvSpPr>
          <p:cNvPr id="3" name="Date Placeholder 2"/>
          <p:cNvSpPr>
            <a:spLocks noGrp="1"/>
          </p:cNvSpPr>
          <p:nvPr>
            <p:ph type="dt" idx="1"/>
          </p:nvPr>
        </p:nvSpPr>
        <p:spPr>
          <a:xfrm>
            <a:off x="3970940" y="2"/>
            <a:ext cx="3037840" cy="466434"/>
          </a:xfrm>
          <a:prstGeom prst="rect">
            <a:avLst/>
          </a:prstGeom>
        </p:spPr>
        <p:txBody>
          <a:bodyPr vert="horz" lIns="93172" tIns="46586" rIns="93172" bIns="46586" rtlCol="0"/>
          <a:lstStyle>
            <a:lvl1pPr algn="r">
              <a:defRPr sz="1200"/>
            </a:lvl1pPr>
          </a:lstStyle>
          <a:p>
            <a:fld id="{9D756F37-617F-4B1C-BED3-CE7228747FF6}" type="datetimeFigureOut">
              <a:rPr lang="en-US" smtClean="0"/>
              <a:t>8/2/2018</a:t>
            </a:fld>
            <a:endParaRPr lang="en-US" dirty="0"/>
          </a:p>
        </p:txBody>
      </p:sp>
      <p:sp>
        <p:nvSpPr>
          <p:cNvPr id="4" name="Slide Image Placeholder 3"/>
          <p:cNvSpPr>
            <a:spLocks noGrp="1" noRot="1" noChangeAspect="1"/>
          </p:cNvSpPr>
          <p:nvPr>
            <p:ph type="sldImg" idx="2"/>
          </p:nvPr>
        </p:nvSpPr>
        <p:spPr>
          <a:xfrm>
            <a:off x="715963" y="1162050"/>
            <a:ext cx="5578475" cy="3138488"/>
          </a:xfrm>
          <a:prstGeom prst="rect">
            <a:avLst/>
          </a:prstGeom>
          <a:noFill/>
          <a:ln w="12700">
            <a:solidFill>
              <a:prstClr val="black"/>
            </a:solidFill>
          </a:ln>
        </p:spPr>
        <p:txBody>
          <a:bodyPr vert="horz" lIns="93172" tIns="46586" rIns="93172" bIns="46586" rtlCol="0" anchor="ctr"/>
          <a:lstStyle/>
          <a:p>
            <a:endParaRPr lang="en-US" dirty="0"/>
          </a:p>
        </p:txBody>
      </p:sp>
      <p:sp>
        <p:nvSpPr>
          <p:cNvPr id="5" name="Notes Placeholder 4"/>
          <p:cNvSpPr>
            <a:spLocks noGrp="1"/>
          </p:cNvSpPr>
          <p:nvPr>
            <p:ph type="body" sz="quarter" idx="3"/>
          </p:nvPr>
        </p:nvSpPr>
        <p:spPr>
          <a:xfrm>
            <a:off x="701041" y="4473893"/>
            <a:ext cx="5608320" cy="3660458"/>
          </a:xfrm>
          <a:prstGeom prst="rect">
            <a:avLst/>
          </a:prstGeom>
        </p:spPr>
        <p:txBody>
          <a:bodyPr vert="horz" lIns="93172" tIns="46586" rIns="93172" bIns="4658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8829970"/>
            <a:ext cx="3037840" cy="466433"/>
          </a:xfrm>
          <a:prstGeom prst="rect">
            <a:avLst/>
          </a:prstGeom>
        </p:spPr>
        <p:txBody>
          <a:bodyPr vert="horz" lIns="93172" tIns="46586" rIns="93172" bIns="4658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40" y="8829970"/>
            <a:ext cx="3037840" cy="466433"/>
          </a:xfrm>
          <a:prstGeom prst="rect">
            <a:avLst/>
          </a:prstGeom>
        </p:spPr>
        <p:txBody>
          <a:bodyPr vert="horz" lIns="93172" tIns="46586" rIns="93172" bIns="46586" rtlCol="0" anchor="b"/>
          <a:lstStyle>
            <a:lvl1pPr algn="r">
              <a:defRPr sz="1200"/>
            </a:lvl1pPr>
          </a:lstStyle>
          <a:p>
            <a:fld id="{D4286623-A1E0-41AF-AC8F-2C16B3A5DCA0}" type="slidenum">
              <a:rPr lang="en-US" smtClean="0"/>
              <a:t>‹#›</a:t>
            </a:fld>
            <a:endParaRPr lang="en-US" dirty="0"/>
          </a:p>
        </p:txBody>
      </p:sp>
    </p:spTree>
    <p:extLst>
      <p:ext uri="{BB962C8B-B14F-4D97-AF65-F5344CB8AC3E}">
        <p14:creationId xmlns:p14="http://schemas.microsoft.com/office/powerpoint/2010/main" val="751338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C93573-F841-41F5-8444-CD200C6E2DF5}"/>
              </a:ext>
            </a:extLst>
          </p:cNvPr>
          <p:cNvSpPr>
            <a:spLocks noGrp="1" noRot="1" noChangeAspect="1"/>
          </p:cNvSpPr>
          <p:nvPr>
            <p:ph type="sldImg"/>
          </p:nvPr>
        </p:nvSpPr>
        <p:spPr/>
      </p:sp>
      <p:sp>
        <p:nvSpPr>
          <p:cNvPr id="6147" name="Notes Placeholder 2">
            <a:extLst>
              <a:ext uri="{FF2B5EF4-FFF2-40B4-BE49-F238E27FC236}">
                <a16:creationId xmlns:a16="http://schemas.microsoft.com/office/drawing/2014/main" id="{FF144564-3BBA-4E81-8BDB-D0F3393013A5}"/>
              </a:ext>
            </a:extLst>
          </p:cNvPr>
          <p:cNvSpPr>
            <a:spLocks noGrp="1" noChangeArrowheads="1"/>
          </p:cNvSpPr>
          <p:nvPr>
            <p:ph type="body" idx="1"/>
          </p:nvPr>
        </p:nvSpPr>
        <p:spPr/>
        <p:txBody>
          <a:bodyPr/>
          <a:lstStyle/>
          <a:p>
            <a:pPr>
              <a:defRPr/>
            </a:pPr>
            <a:endParaRPr lang="en-US" altLang="en-US" dirty="0">
              <a:solidFill>
                <a:srgbClr val="000000"/>
              </a:solidFill>
              <a:latin typeface="Arial" panose="020B0604020202020204" pitchFamily="34" charset="0"/>
            </a:endParaRPr>
          </a:p>
        </p:txBody>
      </p:sp>
      <p:sp>
        <p:nvSpPr>
          <p:cNvPr id="6148" name="Slide Number Placeholder 3">
            <a:extLst>
              <a:ext uri="{FF2B5EF4-FFF2-40B4-BE49-F238E27FC236}">
                <a16:creationId xmlns:a16="http://schemas.microsoft.com/office/drawing/2014/main" id="{FF820676-D3B9-40B8-A561-35E231B83C78}"/>
              </a:ext>
            </a:extLst>
          </p:cNvPr>
          <p:cNvSpPr>
            <a:spLocks noGrp="1"/>
          </p:cNvSpPr>
          <p:nvPr>
            <p:ph type="sldNum" sz="quarter" idx="5"/>
          </p:nvPr>
        </p:nvSpPr>
        <p:spPr>
          <a:noFill/>
        </p:spPr>
        <p:txBody>
          <a:bodyPr/>
          <a:lstStyle>
            <a:lvl1pPr defTabSz="947893">
              <a:defRPr b="1">
                <a:solidFill>
                  <a:schemeClr val="tx1"/>
                </a:solidFill>
                <a:latin typeface="Arial" panose="020B0604020202020204" pitchFamily="34" charset="0"/>
                <a:ea typeface="ＭＳ Ｐゴシック" panose="020B0600070205080204" pitchFamily="34" charset="-128"/>
              </a:defRPr>
            </a:lvl1pPr>
            <a:lvl2pPr marL="757020" indent="-291161" defTabSz="947893">
              <a:defRPr b="1">
                <a:solidFill>
                  <a:schemeClr val="tx1"/>
                </a:solidFill>
                <a:latin typeface="Arial" panose="020B0604020202020204" pitchFamily="34" charset="0"/>
                <a:ea typeface="ＭＳ Ｐゴシック" panose="020B0600070205080204" pitchFamily="34" charset="-128"/>
              </a:defRPr>
            </a:lvl2pPr>
            <a:lvl3pPr marL="1164647" indent="-232930" defTabSz="947893">
              <a:defRPr b="1">
                <a:solidFill>
                  <a:schemeClr val="tx1"/>
                </a:solidFill>
                <a:latin typeface="Arial" panose="020B0604020202020204" pitchFamily="34" charset="0"/>
                <a:ea typeface="ＭＳ Ｐゴシック" panose="020B0600070205080204" pitchFamily="34" charset="-128"/>
              </a:defRPr>
            </a:lvl3pPr>
            <a:lvl4pPr marL="1630505" indent="-232930" defTabSz="947893">
              <a:defRPr b="1">
                <a:solidFill>
                  <a:schemeClr val="tx1"/>
                </a:solidFill>
                <a:latin typeface="Arial" panose="020B0604020202020204" pitchFamily="34" charset="0"/>
                <a:ea typeface="ＭＳ Ｐゴシック" panose="020B0600070205080204" pitchFamily="34" charset="-128"/>
              </a:defRPr>
            </a:lvl4pPr>
            <a:lvl5pPr marL="2096364" indent="-232930" defTabSz="947893">
              <a:defRPr b="1">
                <a:solidFill>
                  <a:schemeClr val="tx1"/>
                </a:solidFill>
                <a:latin typeface="Arial" panose="020B0604020202020204" pitchFamily="34" charset="0"/>
                <a:ea typeface="ＭＳ Ｐゴシック" panose="020B0600070205080204" pitchFamily="34" charset="-128"/>
              </a:defRPr>
            </a:lvl5pPr>
            <a:lvl6pPr marL="2562222" indent="-232930" defTabSz="947893"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3028081" indent="-232930" defTabSz="947893"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93939" indent="-232930" defTabSz="947893"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959798" indent="-232930" defTabSz="947893"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pPr>
            <a:fld id="{384CEAB1-682D-4AEA-BD5D-CCDD79F5BC0B}" type="slidenum">
              <a:rPr lang="en-US" altLang="en-US" b="0">
                <a:solidFill>
                  <a:srgbClr val="000000"/>
                </a:solidFill>
              </a:rPr>
              <a:pPr fontAlgn="base">
                <a:spcBef>
                  <a:spcPct val="0"/>
                </a:spcBef>
                <a:spcAft>
                  <a:spcPct val="0"/>
                </a:spcAft>
              </a:pPr>
              <a:t>1</a:t>
            </a:fld>
            <a:endParaRPr lang="en-US" altLang="en-US" b="0" dirty="0">
              <a:solidFill>
                <a:srgbClr val="000000"/>
              </a:solidFill>
            </a:endParaRPr>
          </a:p>
        </p:txBody>
      </p:sp>
    </p:spTree>
    <p:extLst>
      <p:ext uri="{BB962C8B-B14F-4D97-AF65-F5344CB8AC3E}">
        <p14:creationId xmlns:p14="http://schemas.microsoft.com/office/powerpoint/2010/main" val="11859593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option4">
            <a:extLst>
              <a:ext uri="{FF2B5EF4-FFF2-40B4-BE49-F238E27FC236}">
                <a16:creationId xmlns:a16="http://schemas.microsoft.com/office/drawing/2014/main" id="{B852DB57-54BF-4619-9569-B17EC1EA88F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1" y="2514601"/>
            <a:ext cx="7454900" cy="560153"/>
          </a:xfrm>
        </p:spPr>
        <p:txBody>
          <a:bodyPr/>
          <a:lstStyle>
            <a:lvl1pPr>
              <a:lnSpc>
                <a:spcPct val="80000"/>
              </a:lnSpc>
              <a:defRPr sz="3800" b="0">
                <a:latin typeface="Franklin Gothic Medium" pitchFamily="34" charset="0"/>
              </a:defRPr>
            </a:lvl1pPr>
          </a:lstStyle>
          <a:p>
            <a:pPr lvl="0"/>
            <a:r>
              <a:rPr lang="en-US" noProof="0"/>
              <a:t>Click to edit Master title style</a:t>
            </a:r>
          </a:p>
        </p:txBody>
      </p:sp>
      <p:sp>
        <p:nvSpPr>
          <p:cNvPr id="11267" name="Rectangle 3"/>
          <p:cNvSpPr>
            <a:spLocks noGrp="1" noChangeArrowheads="1"/>
          </p:cNvSpPr>
          <p:nvPr>
            <p:ph type="subTitle" idx="1"/>
          </p:nvPr>
        </p:nvSpPr>
        <p:spPr>
          <a:xfrm>
            <a:off x="685801" y="3535364"/>
            <a:ext cx="4055919" cy="430887"/>
          </a:xfrm>
          <a:extLs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lvl1pPr marL="0" indent="0">
              <a:spcBef>
                <a:spcPct val="0"/>
              </a:spcBef>
              <a:buFontTx/>
              <a:buNone/>
              <a:defRPr i="1">
                <a:solidFill>
                  <a:srgbClr val="012445"/>
                </a:solidFill>
                <a:latin typeface="Franklin Gothic Book" pitchFamily="34" charset="0"/>
              </a:defRPr>
            </a:lvl1pPr>
          </a:lstStyle>
          <a:p>
            <a:pPr lvl="0"/>
            <a:r>
              <a:rPr lang="en-US" noProof="0"/>
              <a:t>Click to edit Master subtitle style</a:t>
            </a:r>
          </a:p>
        </p:txBody>
      </p:sp>
    </p:spTree>
    <p:extLst>
      <p:ext uri="{BB962C8B-B14F-4D97-AF65-F5344CB8AC3E}">
        <p14:creationId xmlns:p14="http://schemas.microsoft.com/office/powerpoint/2010/main" val="3890057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0531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04603" y="279400"/>
            <a:ext cx="553998" cy="57292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8300" y="279400"/>
            <a:ext cx="8265584" cy="5729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5288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8300" y="279400"/>
            <a:ext cx="10972800" cy="457200"/>
          </a:xfrm>
        </p:spPr>
        <p:txBody>
          <a:bodyPr/>
          <a:lstStyle/>
          <a:p>
            <a:r>
              <a:rPr lang="en-US"/>
              <a:t>Click to edit Master title style</a:t>
            </a:r>
          </a:p>
        </p:txBody>
      </p:sp>
      <p:sp>
        <p:nvSpPr>
          <p:cNvPr id="3" name="Text Placeholder 2"/>
          <p:cNvSpPr>
            <a:spLocks noGrp="1"/>
          </p:cNvSpPr>
          <p:nvPr>
            <p:ph type="body" sz="half" idx="1"/>
          </p:nvPr>
        </p:nvSpPr>
        <p:spPr>
          <a:xfrm>
            <a:off x="520701" y="831850"/>
            <a:ext cx="5467351"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831850"/>
            <a:ext cx="5467349"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9402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68300" y="279400"/>
            <a:ext cx="10972800" cy="457200"/>
          </a:xfrm>
        </p:spPr>
        <p:txBody>
          <a:bodyPr/>
          <a:lstStyle/>
          <a:p>
            <a:r>
              <a:rPr lang="en-US"/>
              <a:t>Click to edit Master title style</a:t>
            </a:r>
          </a:p>
        </p:txBody>
      </p:sp>
      <p:sp>
        <p:nvSpPr>
          <p:cNvPr id="3" name="Table Placeholder 2"/>
          <p:cNvSpPr>
            <a:spLocks noGrp="1"/>
          </p:cNvSpPr>
          <p:nvPr>
            <p:ph type="tbl" idx="1"/>
          </p:nvPr>
        </p:nvSpPr>
        <p:spPr>
          <a:xfrm>
            <a:off x="520701" y="831850"/>
            <a:ext cx="11137900" cy="5176838"/>
          </a:xfrm>
        </p:spPr>
        <p:txBody>
          <a:bodyPr/>
          <a:lstStyle/>
          <a:p>
            <a:pPr lvl="0"/>
            <a:endParaRPr lang="en-US" noProof="0" dirty="0"/>
          </a:p>
        </p:txBody>
      </p:sp>
    </p:spTree>
    <p:extLst>
      <p:ext uri="{BB962C8B-B14F-4D97-AF65-F5344CB8AC3E}">
        <p14:creationId xmlns:p14="http://schemas.microsoft.com/office/powerpoint/2010/main" val="3740625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828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707886"/>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11899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20701" y="831850"/>
            <a:ext cx="5467351" cy="5176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831850"/>
            <a:ext cx="5467349" cy="5176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1938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46166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944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0696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3263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34990"/>
            <a:ext cx="4011084" cy="40011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101922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967228"/>
            <a:ext cx="7315200" cy="40011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39693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footer">
            <a:extLst>
              <a:ext uri="{FF2B5EF4-FFF2-40B4-BE49-F238E27FC236}">
                <a16:creationId xmlns:a16="http://schemas.microsoft.com/office/drawing/2014/main" id="{1E40A54A-66EF-445D-B18E-939BCF566C8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162676"/>
            <a:ext cx="121920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3D09C9D5-0483-4164-90A4-02E8C0E08EC1}"/>
              </a:ext>
            </a:extLst>
          </p:cNvPr>
          <p:cNvSpPr>
            <a:spLocks noGrp="1" noChangeArrowheads="1"/>
          </p:cNvSpPr>
          <p:nvPr>
            <p:ph type="title"/>
          </p:nvPr>
        </p:nvSpPr>
        <p:spPr bwMode="auto">
          <a:xfrm>
            <a:off x="368300" y="279400"/>
            <a:ext cx="1097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8" name="Rectangle 3">
            <a:extLst>
              <a:ext uri="{FF2B5EF4-FFF2-40B4-BE49-F238E27FC236}">
                <a16:creationId xmlns:a16="http://schemas.microsoft.com/office/drawing/2014/main" id="{CE06352D-0048-4914-877D-8E0186B7A903}"/>
              </a:ext>
            </a:extLst>
          </p:cNvPr>
          <p:cNvSpPr>
            <a:spLocks noGrp="1" noChangeArrowheads="1"/>
          </p:cNvSpPr>
          <p:nvPr>
            <p:ph type="body" idx="1"/>
          </p:nvPr>
        </p:nvSpPr>
        <p:spPr bwMode="auto">
          <a:xfrm>
            <a:off x="520701" y="831850"/>
            <a:ext cx="11137900" cy="5176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levelz</a:t>
            </a:r>
          </a:p>
        </p:txBody>
      </p:sp>
      <p:sp>
        <p:nvSpPr>
          <p:cNvPr id="1029" name="Rectangle 10">
            <a:extLst>
              <a:ext uri="{FF2B5EF4-FFF2-40B4-BE49-F238E27FC236}">
                <a16:creationId xmlns:a16="http://schemas.microsoft.com/office/drawing/2014/main" id="{88FB97DC-F269-4450-A93C-EBA0346984AC}"/>
              </a:ext>
            </a:extLst>
          </p:cNvPr>
          <p:cNvSpPr>
            <a:spLocks noChangeArrowheads="1"/>
          </p:cNvSpPr>
          <p:nvPr/>
        </p:nvSpPr>
        <p:spPr bwMode="auto">
          <a:xfrm>
            <a:off x="9271000" y="6448426"/>
            <a:ext cx="28448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ea typeface="ＭＳ Ｐゴシック" panose="020B0600070205080204" pitchFamily="34" charset="-128"/>
              </a:defRPr>
            </a:lvl1pPr>
            <a:lvl2pPr marL="742950" indent="-285750">
              <a:defRPr b="1">
                <a:solidFill>
                  <a:schemeClr val="tx1"/>
                </a:solidFill>
                <a:latin typeface="Arial" panose="020B0604020202020204" pitchFamily="34" charset="0"/>
                <a:ea typeface="ＭＳ Ｐゴシック" panose="020B0600070205080204" pitchFamily="34" charset="-128"/>
              </a:defRPr>
            </a:lvl2pPr>
            <a:lvl3pPr marL="1143000" indent="-228600">
              <a:defRPr b="1">
                <a:solidFill>
                  <a:schemeClr val="tx1"/>
                </a:solidFill>
                <a:latin typeface="Arial" panose="020B0604020202020204" pitchFamily="34" charset="0"/>
                <a:ea typeface="ＭＳ Ｐゴシック" panose="020B0600070205080204" pitchFamily="34" charset="-128"/>
              </a:defRPr>
            </a:lvl3pPr>
            <a:lvl4pPr marL="1600200" indent="-228600">
              <a:defRPr b="1">
                <a:solidFill>
                  <a:schemeClr val="tx1"/>
                </a:solidFill>
                <a:latin typeface="Arial" panose="020B0604020202020204" pitchFamily="34" charset="0"/>
                <a:ea typeface="ＭＳ Ｐゴシック" panose="020B0600070205080204" pitchFamily="34" charset="-128"/>
              </a:defRPr>
            </a:lvl4pPr>
            <a:lvl5pPr marL="2057400" indent="-228600">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algn="r" eaLnBrk="1" hangingPunct="1">
              <a:defRPr/>
            </a:pPr>
            <a:fld id="{AE01B952-3AAE-4C93-B5B4-B3990BF36FAC}" type="slidenum">
              <a:rPr lang="en-US" altLang="en-US" sz="1000" smtClean="0">
                <a:solidFill>
                  <a:schemeClr val="bg1"/>
                </a:solidFill>
              </a:rPr>
              <a:pPr algn="r" eaLnBrk="1" hangingPunct="1">
                <a:defRPr/>
              </a:pPr>
              <a:t>‹#›</a:t>
            </a:fld>
            <a:endParaRPr lang="en-US" altLang="en-US" sz="1000" dirty="0">
              <a:solidFill>
                <a:schemeClr val="bg1"/>
              </a:solidFill>
            </a:endParaRPr>
          </a:p>
        </p:txBody>
      </p:sp>
    </p:spTree>
    <p:extLst>
      <p:ext uri="{BB962C8B-B14F-4D97-AF65-F5344CB8AC3E}">
        <p14:creationId xmlns:p14="http://schemas.microsoft.com/office/powerpoint/2010/main" val="1662028884"/>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Lst>
  <p:txStyles>
    <p:titleStyle>
      <a:lvl1pPr algn="l" rtl="0" eaLnBrk="0" fontAlgn="base" hangingPunct="0">
        <a:spcBef>
          <a:spcPct val="0"/>
        </a:spcBef>
        <a:spcAft>
          <a:spcPct val="0"/>
        </a:spcAft>
        <a:defRPr sz="2400" b="1">
          <a:solidFill>
            <a:srgbClr val="012445"/>
          </a:solidFill>
          <a:latin typeface="+mj-lt"/>
          <a:ea typeface="ＭＳ Ｐゴシック" pitchFamily="34" charset="-128"/>
          <a:cs typeface="+mj-cs"/>
        </a:defRPr>
      </a:lvl1pPr>
      <a:lvl2pPr algn="l" rtl="0" eaLnBrk="0" fontAlgn="base" hangingPunct="0">
        <a:spcBef>
          <a:spcPct val="0"/>
        </a:spcBef>
        <a:spcAft>
          <a:spcPct val="0"/>
        </a:spcAft>
        <a:defRPr sz="2400" b="1">
          <a:solidFill>
            <a:srgbClr val="012445"/>
          </a:solidFill>
          <a:latin typeface="Franklin Gothic Demi" pitchFamily="34" charset="0"/>
          <a:ea typeface="ＭＳ Ｐゴシック" pitchFamily="34" charset="-128"/>
        </a:defRPr>
      </a:lvl2pPr>
      <a:lvl3pPr algn="l" rtl="0" eaLnBrk="0" fontAlgn="base" hangingPunct="0">
        <a:spcBef>
          <a:spcPct val="0"/>
        </a:spcBef>
        <a:spcAft>
          <a:spcPct val="0"/>
        </a:spcAft>
        <a:defRPr sz="2400" b="1">
          <a:solidFill>
            <a:srgbClr val="012445"/>
          </a:solidFill>
          <a:latin typeface="Franklin Gothic Demi" pitchFamily="34" charset="0"/>
          <a:ea typeface="ＭＳ Ｐゴシック" pitchFamily="34" charset="-128"/>
        </a:defRPr>
      </a:lvl3pPr>
      <a:lvl4pPr algn="l" rtl="0" eaLnBrk="0" fontAlgn="base" hangingPunct="0">
        <a:spcBef>
          <a:spcPct val="0"/>
        </a:spcBef>
        <a:spcAft>
          <a:spcPct val="0"/>
        </a:spcAft>
        <a:defRPr sz="2400" b="1">
          <a:solidFill>
            <a:srgbClr val="012445"/>
          </a:solidFill>
          <a:latin typeface="Franklin Gothic Demi" pitchFamily="34" charset="0"/>
          <a:ea typeface="ＭＳ Ｐゴシック" pitchFamily="34" charset="-128"/>
        </a:defRPr>
      </a:lvl4pPr>
      <a:lvl5pPr algn="l" rtl="0" eaLnBrk="0" fontAlgn="base" hangingPunct="0">
        <a:spcBef>
          <a:spcPct val="0"/>
        </a:spcBef>
        <a:spcAft>
          <a:spcPct val="0"/>
        </a:spcAft>
        <a:defRPr sz="2400" b="1">
          <a:solidFill>
            <a:srgbClr val="012445"/>
          </a:solidFill>
          <a:latin typeface="Franklin Gothic Demi" pitchFamily="34" charset="0"/>
          <a:ea typeface="ＭＳ Ｐゴシック" pitchFamily="34" charset="-128"/>
        </a:defRPr>
      </a:lvl5pPr>
      <a:lvl6pPr marL="457200" algn="l" rtl="0" fontAlgn="base">
        <a:spcBef>
          <a:spcPct val="0"/>
        </a:spcBef>
        <a:spcAft>
          <a:spcPct val="0"/>
        </a:spcAft>
        <a:defRPr sz="2400" b="1">
          <a:solidFill>
            <a:srgbClr val="012445"/>
          </a:solidFill>
          <a:latin typeface="Franklin Gothic Demi" pitchFamily="34" charset="0"/>
        </a:defRPr>
      </a:lvl6pPr>
      <a:lvl7pPr marL="914400" algn="l" rtl="0" fontAlgn="base">
        <a:spcBef>
          <a:spcPct val="0"/>
        </a:spcBef>
        <a:spcAft>
          <a:spcPct val="0"/>
        </a:spcAft>
        <a:defRPr sz="2400" b="1">
          <a:solidFill>
            <a:srgbClr val="012445"/>
          </a:solidFill>
          <a:latin typeface="Franklin Gothic Demi" pitchFamily="34" charset="0"/>
        </a:defRPr>
      </a:lvl7pPr>
      <a:lvl8pPr marL="1371600" algn="l" rtl="0" fontAlgn="base">
        <a:spcBef>
          <a:spcPct val="0"/>
        </a:spcBef>
        <a:spcAft>
          <a:spcPct val="0"/>
        </a:spcAft>
        <a:defRPr sz="2400" b="1">
          <a:solidFill>
            <a:srgbClr val="012445"/>
          </a:solidFill>
          <a:latin typeface="Franklin Gothic Demi" pitchFamily="34" charset="0"/>
        </a:defRPr>
      </a:lvl8pPr>
      <a:lvl9pPr marL="1828800" algn="l" rtl="0" fontAlgn="base">
        <a:spcBef>
          <a:spcPct val="0"/>
        </a:spcBef>
        <a:spcAft>
          <a:spcPct val="0"/>
        </a:spcAft>
        <a:defRPr sz="24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ＭＳ Ｐゴシック" pitchFamily="34" charset="-128"/>
          <a:cs typeface="+mn-cs"/>
        </a:defRPr>
      </a:lvl1pPr>
      <a:lvl2pPr marL="630238" indent="-285750" algn="l" rtl="0" eaLnBrk="0" fontAlgn="base" hangingPunct="0">
        <a:spcBef>
          <a:spcPct val="20000"/>
        </a:spcBef>
        <a:spcAft>
          <a:spcPct val="0"/>
        </a:spcAft>
        <a:buChar char="–"/>
        <a:defRPr>
          <a:solidFill>
            <a:schemeClr val="tx1"/>
          </a:solidFill>
          <a:latin typeface="+mn-lt"/>
          <a:ea typeface="ＭＳ Ｐゴシック" pitchFamily="34" charset="-128"/>
        </a:defRPr>
      </a:lvl2pPr>
      <a:lvl3pPr marL="860425" indent="-228600" algn="l" rtl="0" eaLnBrk="0" fontAlgn="base" hangingPunct="0">
        <a:spcBef>
          <a:spcPct val="20000"/>
        </a:spcBef>
        <a:spcAft>
          <a:spcPct val="0"/>
        </a:spcAft>
        <a:buChar char="•"/>
        <a:defRPr sz="1400">
          <a:solidFill>
            <a:schemeClr val="tx1"/>
          </a:solidFill>
          <a:latin typeface="+mn-lt"/>
          <a:ea typeface="ＭＳ Ｐゴシック" pitchFamily="34" charset="-128"/>
        </a:defRPr>
      </a:lvl3pPr>
      <a:lvl4pPr marL="1090613" indent="-228600" algn="l" rtl="0" eaLnBrk="0" fontAlgn="base" hangingPunct="0">
        <a:spcBef>
          <a:spcPct val="20000"/>
        </a:spcBef>
        <a:spcAft>
          <a:spcPct val="0"/>
        </a:spcAft>
        <a:buChar char="–"/>
        <a:defRPr sz="1000">
          <a:solidFill>
            <a:schemeClr val="tx1"/>
          </a:solidFill>
          <a:latin typeface="+mn-lt"/>
          <a:ea typeface="ＭＳ Ｐゴシック" pitchFamily="34" charset="-128"/>
        </a:defRPr>
      </a:lvl4pPr>
      <a:lvl5pPr marL="1333500" indent="-228600" algn="l" rtl="0" eaLnBrk="0" fontAlgn="base" hangingPunct="0">
        <a:spcBef>
          <a:spcPct val="20000"/>
        </a:spcBef>
        <a:spcAft>
          <a:spcPct val="0"/>
        </a:spcAft>
        <a:buChar char="»"/>
        <a:defRPr sz="1000">
          <a:solidFill>
            <a:schemeClr val="tx1"/>
          </a:solidFill>
          <a:latin typeface="+mn-lt"/>
          <a:ea typeface="ＭＳ Ｐゴシック" pitchFamily="34" charset="-128"/>
        </a:defRPr>
      </a:lvl5pPr>
      <a:lvl6pPr marL="1790700" indent="-228600" algn="l" rtl="0" fontAlgn="base">
        <a:spcBef>
          <a:spcPct val="20000"/>
        </a:spcBef>
        <a:spcAft>
          <a:spcPct val="0"/>
        </a:spcAft>
        <a:buChar char="»"/>
        <a:defRPr sz="1000">
          <a:solidFill>
            <a:schemeClr val="tx1"/>
          </a:solidFill>
          <a:latin typeface="+mn-lt"/>
        </a:defRPr>
      </a:lvl6pPr>
      <a:lvl7pPr marL="2247900" indent="-228600" algn="l" rtl="0" fontAlgn="base">
        <a:spcBef>
          <a:spcPct val="20000"/>
        </a:spcBef>
        <a:spcAft>
          <a:spcPct val="0"/>
        </a:spcAft>
        <a:buChar char="»"/>
        <a:defRPr sz="1000">
          <a:solidFill>
            <a:schemeClr val="tx1"/>
          </a:solidFill>
          <a:latin typeface="+mn-lt"/>
        </a:defRPr>
      </a:lvl7pPr>
      <a:lvl8pPr marL="2705100" indent="-228600" algn="l" rtl="0" fontAlgn="base">
        <a:spcBef>
          <a:spcPct val="20000"/>
        </a:spcBef>
        <a:spcAft>
          <a:spcPct val="0"/>
        </a:spcAft>
        <a:buChar char="»"/>
        <a:defRPr sz="1000">
          <a:solidFill>
            <a:schemeClr val="tx1"/>
          </a:solidFill>
          <a:latin typeface="+mn-lt"/>
        </a:defRPr>
      </a:lvl8pPr>
      <a:lvl9pPr marL="3162300" indent="-228600" algn="l" rtl="0" fontAlgn="base">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9B38C27-7B5A-443B-9487-5F9EF611B2E8}"/>
              </a:ext>
            </a:extLst>
          </p:cNvPr>
          <p:cNvSpPr>
            <a:spLocks noGrp="1"/>
          </p:cNvSpPr>
          <p:nvPr>
            <p:ph type="title"/>
          </p:nvPr>
        </p:nvSpPr>
        <p:spPr>
          <a:xfrm>
            <a:off x="1972205" y="229800"/>
            <a:ext cx="8229600" cy="461962"/>
          </a:xfrm>
        </p:spPr>
        <p:txBody>
          <a:bodyPr/>
          <a:lstStyle/>
          <a:p>
            <a:pPr algn="ctr">
              <a:defRPr/>
            </a:pPr>
            <a:r>
              <a:rPr lang="en-US" dirty="0"/>
              <a:t>GVT Profile Verification</a:t>
            </a:r>
            <a:endParaRPr lang="en-US" sz="2800" dirty="0">
              <a:ea typeface="ＭＳ Ｐゴシック" charset="0"/>
            </a:endParaRPr>
          </a:p>
        </p:txBody>
      </p:sp>
      <p:sp>
        <p:nvSpPr>
          <p:cNvPr id="40" name="TextBox 39">
            <a:extLst>
              <a:ext uri="{FF2B5EF4-FFF2-40B4-BE49-F238E27FC236}">
                <a16:creationId xmlns:a16="http://schemas.microsoft.com/office/drawing/2014/main" id="{A0617BB6-6615-4D97-B7D8-84E086F5D900}"/>
              </a:ext>
            </a:extLst>
          </p:cNvPr>
          <p:cNvSpPr txBox="1">
            <a:spLocks noChangeArrowheads="1"/>
          </p:cNvSpPr>
          <p:nvPr/>
        </p:nvSpPr>
        <p:spPr bwMode="auto">
          <a:xfrm>
            <a:off x="223399" y="789104"/>
            <a:ext cx="4407595" cy="646331"/>
          </a:xfrm>
          <a:prstGeom prst="rect">
            <a:avLst/>
          </a:prstGeom>
          <a:solidFill>
            <a:srgbClr val="E1F2CE"/>
          </a:solidFill>
          <a:ln w="28575">
            <a:solidFill>
              <a:schemeClr val="tx1">
                <a:lumMod val="50000"/>
                <a:lumOff val="50000"/>
              </a:schemeClr>
            </a:solidFill>
            <a:miter lim="800000"/>
            <a:headEnd/>
            <a:tailEnd/>
          </a:ln>
        </p:spPr>
        <p:txBody>
          <a:bodyPr wrap="square">
            <a:spAutoFit/>
          </a:bodyPr>
          <a:lstStyle>
            <a:lvl1pPr eaLnBrk="0" hangingPunct="0">
              <a:defRPr sz="2400" b="1">
                <a:solidFill>
                  <a:schemeClr val="tx1"/>
                </a:solidFill>
                <a:latin typeface="Arial" charset="0"/>
                <a:ea typeface="ＭＳ Ｐゴシック" pitchFamily="34" charset="-128"/>
              </a:defRPr>
            </a:lvl1pPr>
            <a:lvl2pPr marL="742950" indent="-285750" eaLnBrk="0" hangingPunct="0">
              <a:defRPr sz="2400" b="1">
                <a:solidFill>
                  <a:schemeClr val="tx1"/>
                </a:solidFill>
                <a:latin typeface="Arial" charset="0"/>
                <a:ea typeface="ＭＳ Ｐゴシック" pitchFamily="34" charset="-128"/>
              </a:defRPr>
            </a:lvl2pPr>
            <a:lvl3pPr marL="1143000" indent="-228600" eaLnBrk="0" hangingPunct="0">
              <a:defRPr sz="2400" b="1">
                <a:solidFill>
                  <a:schemeClr val="tx1"/>
                </a:solidFill>
                <a:latin typeface="Arial" charset="0"/>
                <a:ea typeface="ＭＳ Ｐゴシック" pitchFamily="34" charset="-128"/>
              </a:defRPr>
            </a:lvl3pPr>
            <a:lvl4pPr marL="1600200" indent="-228600" eaLnBrk="0" hangingPunct="0">
              <a:defRPr sz="2400" b="1">
                <a:solidFill>
                  <a:schemeClr val="tx1"/>
                </a:solidFill>
                <a:latin typeface="Arial" charset="0"/>
                <a:ea typeface="ＭＳ Ｐゴシック" pitchFamily="34" charset="-128"/>
              </a:defRPr>
            </a:lvl4pPr>
            <a:lvl5pPr marL="2057400" indent="-228600" eaLnBrk="0" hangingPunct="0">
              <a:defRPr sz="24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pitchFamily="34" charset="-128"/>
              </a:defRPr>
            </a:lvl9pPr>
          </a:lstStyle>
          <a:p>
            <a:pPr marL="0" lvl="1" indent="0" eaLnBrk="1" fontAlgn="base" hangingPunct="1">
              <a:spcBef>
                <a:spcPct val="0"/>
              </a:spcBef>
              <a:spcAft>
                <a:spcPct val="0"/>
              </a:spcAft>
              <a:defRPr/>
            </a:pPr>
            <a:r>
              <a:rPr lang="en-US" sz="900" dirty="0">
                <a:solidFill>
                  <a:srgbClr val="000000"/>
                </a:solidFill>
              </a:rPr>
              <a:t>Profile </a:t>
            </a:r>
            <a:r>
              <a:rPr lang="en-US" sz="900" dirty="0"/>
              <a:t>Verification </a:t>
            </a:r>
            <a:r>
              <a:rPr lang="en-US" sz="900" b="0" dirty="0"/>
              <a:t>confirms compliance of all the XML files (profiles, constraints, and value sets in the Context-free package) with their respective schemas. This  verification is performed to ensure compatibility with the NIST validator and other tools in the case where the XML files were created outside of NIST IGAMT.</a:t>
            </a:r>
            <a:endParaRPr lang="en-US" altLang="en-US" sz="900" dirty="0"/>
          </a:p>
        </p:txBody>
      </p:sp>
      <p:grpSp>
        <p:nvGrpSpPr>
          <p:cNvPr id="10" name="Group 9">
            <a:extLst>
              <a:ext uri="{FF2B5EF4-FFF2-40B4-BE49-F238E27FC236}">
                <a16:creationId xmlns:a16="http://schemas.microsoft.com/office/drawing/2014/main" id="{CF244856-2E24-44B1-BED4-141F7FD107CF}"/>
              </a:ext>
            </a:extLst>
          </p:cNvPr>
          <p:cNvGrpSpPr/>
          <p:nvPr/>
        </p:nvGrpSpPr>
        <p:grpSpPr>
          <a:xfrm>
            <a:off x="386314" y="2092803"/>
            <a:ext cx="11331318" cy="1360898"/>
            <a:chOff x="386314" y="2313861"/>
            <a:chExt cx="11331318" cy="1360898"/>
          </a:xfrm>
        </p:grpSpPr>
        <p:pic>
          <p:nvPicPr>
            <p:cNvPr id="5125" name="Picture 1">
              <a:extLst>
                <a:ext uri="{FF2B5EF4-FFF2-40B4-BE49-F238E27FC236}">
                  <a16:creationId xmlns:a16="http://schemas.microsoft.com/office/drawing/2014/main" id="{6D7A5B37-BA62-43E1-961B-9C7CA2D158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314" y="2329314"/>
              <a:ext cx="11331318" cy="134544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128" name="Rectangle 18">
              <a:extLst>
                <a:ext uri="{FF2B5EF4-FFF2-40B4-BE49-F238E27FC236}">
                  <a16:creationId xmlns:a16="http://schemas.microsoft.com/office/drawing/2014/main" id="{67044F47-C807-4831-A233-2BA0DE7EB449}"/>
                </a:ext>
              </a:extLst>
            </p:cNvPr>
            <p:cNvSpPr>
              <a:spLocks noChangeArrowheads="1"/>
            </p:cNvSpPr>
            <p:nvPr/>
          </p:nvSpPr>
          <p:spPr bwMode="auto">
            <a:xfrm>
              <a:off x="404976" y="2313861"/>
              <a:ext cx="11312656" cy="1360898"/>
            </a:xfrm>
            <a:prstGeom prst="rect">
              <a:avLst/>
            </a:prstGeom>
            <a:noFill/>
            <a:ln w="381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None/>
              </a:pPr>
              <a:endParaRPr lang="en-US" altLang="en-US" sz="1800" b="1" dirty="0">
                <a:solidFill>
                  <a:srgbClr val="000000"/>
                </a:solidFill>
              </a:endParaRPr>
            </a:p>
          </p:txBody>
        </p:sp>
      </p:grpSp>
      <p:grpSp>
        <p:nvGrpSpPr>
          <p:cNvPr id="7" name="Group 6">
            <a:extLst>
              <a:ext uri="{FF2B5EF4-FFF2-40B4-BE49-F238E27FC236}">
                <a16:creationId xmlns:a16="http://schemas.microsoft.com/office/drawing/2014/main" id="{61FD5F36-C5BA-455D-9714-6DFAFF3C2DA2}"/>
              </a:ext>
            </a:extLst>
          </p:cNvPr>
          <p:cNvGrpSpPr/>
          <p:nvPr/>
        </p:nvGrpSpPr>
        <p:grpSpPr>
          <a:xfrm>
            <a:off x="3656822" y="3665147"/>
            <a:ext cx="7974971" cy="2086950"/>
            <a:chOff x="3503041" y="3708312"/>
            <a:chExt cx="7974971" cy="2086950"/>
          </a:xfrm>
        </p:grpSpPr>
        <p:pic>
          <p:nvPicPr>
            <p:cNvPr id="5129" name="Picture 2">
              <a:extLst>
                <a:ext uri="{FF2B5EF4-FFF2-40B4-BE49-F238E27FC236}">
                  <a16:creationId xmlns:a16="http://schemas.microsoft.com/office/drawing/2014/main" id="{ABDC2EBC-8C0F-4BD1-A582-373949ABB2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041" y="3708312"/>
              <a:ext cx="7964281" cy="20869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130" name="Rectangle 18">
              <a:extLst>
                <a:ext uri="{FF2B5EF4-FFF2-40B4-BE49-F238E27FC236}">
                  <a16:creationId xmlns:a16="http://schemas.microsoft.com/office/drawing/2014/main" id="{E0E106BF-8460-49E4-8D67-4F120214E06E}"/>
                </a:ext>
              </a:extLst>
            </p:cNvPr>
            <p:cNvSpPr>
              <a:spLocks noChangeArrowheads="1"/>
            </p:cNvSpPr>
            <p:nvPr/>
          </p:nvSpPr>
          <p:spPr bwMode="auto">
            <a:xfrm>
              <a:off x="3503042" y="3708312"/>
              <a:ext cx="7974970" cy="2086950"/>
            </a:xfrm>
            <a:prstGeom prst="rect">
              <a:avLst/>
            </a:prstGeom>
            <a:noFill/>
            <a:ln w="381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None/>
              </a:pPr>
              <a:endParaRPr lang="en-US" altLang="en-US" sz="1800" b="1" dirty="0">
                <a:solidFill>
                  <a:srgbClr val="000000"/>
                </a:solidFill>
              </a:endParaRPr>
            </a:p>
          </p:txBody>
        </p:sp>
      </p:grpSp>
      <p:grpSp>
        <p:nvGrpSpPr>
          <p:cNvPr id="5131" name="Group 32">
            <a:extLst>
              <a:ext uri="{FF2B5EF4-FFF2-40B4-BE49-F238E27FC236}">
                <a16:creationId xmlns:a16="http://schemas.microsoft.com/office/drawing/2014/main" id="{62D02600-3F51-4B28-BBD4-A6F74FEEA304}"/>
              </a:ext>
            </a:extLst>
          </p:cNvPr>
          <p:cNvGrpSpPr>
            <a:grpSpLocks/>
          </p:cNvGrpSpPr>
          <p:nvPr/>
        </p:nvGrpSpPr>
        <p:grpSpPr bwMode="auto">
          <a:xfrm>
            <a:off x="647769" y="3872917"/>
            <a:ext cx="2258543" cy="532843"/>
            <a:chOff x="2626317" y="3488679"/>
            <a:chExt cx="795506" cy="531468"/>
          </a:xfrm>
        </p:grpSpPr>
        <p:sp>
          <p:nvSpPr>
            <p:cNvPr id="15" name="TextBox 14">
              <a:extLst>
                <a:ext uri="{FF2B5EF4-FFF2-40B4-BE49-F238E27FC236}">
                  <a16:creationId xmlns:a16="http://schemas.microsoft.com/office/drawing/2014/main" id="{3F6AE17F-B697-41AA-8E65-9BBA99DF1728}"/>
                </a:ext>
              </a:extLst>
            </p:cNvPr>
            <p:cNvSpPr txBox="1">
              <a:spLocks noChangeArrowheads="1"/>
            </p:cNvSpPr>
            <p:nvPr/>
          </p:nvSpPr>
          <p:spPr bwMode="auto">
            <a:xfrm>
              <a:off x="2699566" y="3651768"/>
              <a:ext cx="722257" cy="368379"/>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None/>
                <a:defRPr/>
              </a:pPr>
              <a:r>
                <a:rPr lang="en-US" altLang="en-US" sz="900" dirty="0">
                  <a:solidFill>
                    <a:srgbClr val="000000"/>
                  </a:solidFill>
                </a:rPr>
                <a:t>A </a:t>
              </a:r>
              <a:r>
                <a:rPr lang="en-US" altLang="en-US" sz="900" b="1" dirty="0">
                  <a:solidFill>
                    <a:srgbClr val="000000"/>
                  </a:solidFill>
                </a:rPr>
                <a:t>Verification Report </a:t>
              </a:r>
              <a:r>
                <a:rPr lang="en-US" altLang="en-US" sz="900" dirty="0">
                  <a:solidFill>
                    <a:srgbClr val="000000"/>
                  </a:solidFill>
                </a:rPr>
                <a:t>is generated identifying any verification error. </a:t>
              </a:r>
              <a:endParaRPr lang="en-US" altLang="en-US" sz="900" b="1" dirty="0">
                <a:solidFill>
                  <a:srgbClr val="000000"/>
                </a:solidFill>
              </a:endParaRPr>
            </a:p>
          </p:txBody>
        </p:sp>
        <p:sp>
          <p:nvSpPr>
            <p:cNvPr id="16" name="Oval 15">
              <a:extLst>
                <a:ext uri="{FF2B5EF4-FFF2-40B4-BE49-F238E27FC236}">
                  <a16:creationId xmlns:a16="http://schemas.microsoft.com/office/drawing/2014/main" id="{5377835A-FC7F-42DA-A81E-0D3AEBC36C27}"/>
                </a:ext>
              </a:extLst>
            </p:cNvPr>
            <p:cNvSpPr>
              <a:spLocks noChangeArrowheads="1"/>
            </p:cNvSpPr>
            <p:nvPr/>
          </p:nvSpPr>
          <p:spPr bwMode="auto">
            <a:xfrm>
              <a:off x="2626317" y="3488679"/>
              <a:ext cx="115744" cy="292928"/>
            </a:xfrm>
            <a:prstGeom prst="ellipse">
              <a:avLst/>
            </a:prstGeom>
            <a:solidFill>
              <a:schemeClr val="accent2">
                <a:lumMod val="75000"/>
              </a:schemeClr>
            </a:soli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fontAlgn="base">
                <a:spcBef>
                  <a:spcPct val="0"/>
                </a:spcBef>
                <a:spcAft>
                  <a:spcPct val="0"/>
                </a:spcAft>
                <a:defRPr/>
              </a:pPr>
              <a:r>
                <a:rPr lang="en-US" sz="900" b="1" dirty="0">
                  <a:solidFill>
                    <a:srgbClr val="FFFFFF"/>
                  </a:solidFill>
                  <a:latin typeface="Franklin Gothic Demi"/>
                  <a:ea typeface="ＭＳ Ｐゴシック" panose="020B0600070205080204" pitchFamily="34" charset="-128"/>
                </a:rPr>
                <a:t>3</a:t>
              </a:r>
            </a:p>
          </p:txBody>
        </p:sp>
      </p:grpSp>
      <p:cxnSp>
        <p:nvCxnSpPr>
          <p:cNvPr id="5132" name="Straight Connector 93">
            <a:extLst>
              <a:ext uri="{FF2B5EF4-FFF2-40B4-BE49-F238E27FC236}">
                <a16:creationId xmlns:a16="http://schemas.microsoft.com/office/drawing/2014/main" id="{78C12098-991C-4D5B-980B-D07BBCAF5AA3}"/>
              </a:ext>
            </a:extLst>
          </p:cNvPr>
          <p:cNvCxnSpPr>
            <a:cxnSpLocks noChangeShapeType="1"/>
          </p:cNvCxnSpPr>
          <p:nvPr/>
        </p:nvCxnSpPr>
        <p:spPr bwMode="auto">
          <a:xfrm>
            <a:off x="2906312" y="4254153"/>
            <a:ext cx="739821" cy="0"/>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124" name="Group 32">
            <a:extLst>
              <a:ext uri="{FF2B5EF4-FFF2-40B4-BE49-F238E27FC236}">
                <a16:creationId xmlns:a16="http://schemas.microsoft.com/office/drawing/2014/main" id="{39EF068D-586A-4C8F-937E-E0C7EDAFCA22}"/>
              </a:ext>
            </a:extLst>
          </p:cNvPr>
          <p:cNvGrpSpPr>
            <a:grpSpLocks/>
          </p:cNvGrpSpPr>
          <p:nvPr/>
        </p:nvGrpSpPr>
        <p:grpSpPr bwMode="auto">
          <a:xfrm>
            <a:off x="2906313" y="1527783"/>
            <a:ext cx="3293520" cy="394345"/>
            <a:chOff x="2626317" y="3488679"/>
            <a:chExt cx="1159802" cy="392683"/>
          </a:xfrm>
        </p:grpSpPr>
        <p:sp>
          <p:nvSpPr>
            <p:cNvPr id="58" name="TextBox 57">
              <a:extLst>
                <a:ext uri="{FF2B5EF4-FFF2-40B4-BE49-F238E27FC236}">
                  <a16:creationId xmlns:a16="http://schemas.microsoft.com/office/drawing/2014/main" id="{223D2C21-4DD5-4827-8713-8AC28C8B3A56}"/>
                </a:ext>
              </a:extLst>
            </p:cNvPr>
            <p:cNvSpPr txBox="1">
              <a:spLocks noChangeArrowheads="1"/>
            </p:cNvSpPr>
            <p:nvPr/>
          </p:nvSpPr>
          <p:spPr bwMode="auto">
            <a:xfrm>
              <a:off x="2699550" y="3651503"/>
              <a:ext cx="1086569" cy="229859"/>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None/>
                <a:defRPr/>
              </a:pPr>
              <a:r>
                <a:rPr lang="en-US" altLang="en-US" sz="900" dirty="0"/>
                <a:t>Select </a:t>
              </a:r>
              <a:r>
                <a:rPr lang="en-US" altLang="en-US" sz="900" b="1" dirty="0"/>
                <a:t>Profile Verification</a:t>
              </a:r>
              <a:r>
                <a:rPr lang="en-US" altLang="en-US" sz="900" dirty="0"/>
                <a:t> from the </a:t>
              </a:r>
              <a:r>
                <a:rPr lang="en-US" altLang="en-US" sz="900" b="1" dirty="0"/>
                <a:t>GVT</a:t>
              </a:r>
              <a:r>
                <a:rPr lang="en-US" altLang="en-US" sz="900" dirty="0"/>
                <a:t> Main menu bar.</a:t>
              </a:r>
              <a:endParaRPr lang="en-US" altLang="en-US" sz="900" b="1" dirty="0"/>
            </a:p>
          </p:txBody>
        </p:sp>
        <p:sp>
          <p:nvSpPr>
            <p:cNvPr id="59" name="Oval 58">
              <a:extLst>
                <a:ext uri="{FF2B5EF4-FFF2-40B4-BE49-F238E27FC236}">
                  <a16:creationId xmlns:a16="http://schemas.microsoft.com/office/drawing/2014/main" id="{C9D7BFDD-BE80-4272-B983-2442E4F07590}"/>
                </a:ext>
              </a:extLst>
            </p:cNvPr>
            <p:cNvSpPr>
              <a:spLocks noChangeArrowheads="1"/>
            </p:cNvSpPr>
            <p:nvPr/>
          </p:nvSpPr>
          <p:spPr bwMode="auto">
            <a:xfrm>
              <a:off x="2626317" y="3488679"/>
              <a:ext cx="115720" cy="294031"/>
            </a:xfrm>
            <a:prstGeom prst="ellipse">
              <a:avLst/>
            </a:prstGeom>
            <a:solidFill>
              <a:schemeClr val="accent2">
                <a:lumMod val="75000"/>
              </a:schemeClr>
            </a:soli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fontAlgn="base">
                <a:spcBef>
                  <a:spcPct val="0"/>
                </a:spcBef>
                <a:spcAft>
                  <a:spcPct val="0"/>
                </a:spcAft>
                <a:defRPr/>
              </a:pPr>
              <a:r>
                <a:rPr lang="en-US" sz="900" b="1" dirty="0">
                  <a:solidFill>
                    <a:srgbClr val="FFFFFF"/>
                  </a:solidFill>
                  <a:latin typeface="Franklin Gothic Demi"/>
                  <a:ea typeface="ＭＳ Ｐゴシック" panose="020B0600070205080204" pitchFamily="34" charset="-128"/>
                </a:rPr>
                <a:t>1</a:t>
              </a:r>
            </a:p>
          </p:txBody>
        </p:sp>
      </p:grpSp>
      <p:cxnSp>
        <p:nvCxnSpPr>
          <p:cNvPr id="5126" name="Straight Connector 93">
            <a:extLst>
              <a:ext uri="{FF2B5EF4-FFF2-40B4-BE49-F238E27FC236}">
                <a16:creationId xmlns:a16="http://schemas.microsoft.com/office/drawing/2014/main" id="{F4AFC73F-0E98-41B3-B553-CF709973411C}"/>
              </a:ext>
            </a:extLst>
          </p:cNvPr>
          <p:cNvCxnSpPr>
            <a:cxnSpLocks noChangeShapeType="1"/>
          </p:cNvCxnSpPr>
          <p:nvPr/>
        </p:nvCxnSpPr>
        <p:spPr bwMode="auto">
          <a:xfrm>
            <a:off x="9257378" y="1936402"/>
            <a:ext cx="0" cy="1120663"/>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7" name="Straight Connector 93">
            <a:extLst>
              <a:ext uri="{FF2B5EF4-FFF2-40B4-BE49-F238E27FC236}">
                <a16:creationId xmlns:a16="http://schemas.microsoft.com/office/drawing/2014/main" id="{75648ABB-DA4F-423E-ABAD-2F40029FF5AA}"/>
              </a:ext>
            </a:extLst>
          </p:cNvPr>
          <p:cNvCxnSpPr>
            <a:cxnSpLocks noChangeShapeType="1"/>
          </p:cNvCxnSpPr>
          <p:nvPr/>
        </p:nvCxnSpPr>
        <p:spPr bwMode="auto">
          <a:xfrm>
            <a:off x="4095361" y="1936402"/>
            <a:ext cx="0" cy="244777"/>
          </a:xfrm>
          <a:prstGeom prst="line">
            <a:avLst/>
          </a:prstGeom>
          <a:noFill/>
          <a:ln w="28575">
            <a:solidFill>
              <a:srgbClr val="7F7F7F"/>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Oval 18">
            <a:extLst>
              <a:ext uri="{FF2B5EF4-FFF2-40B4-BE49-F238E27FC236}">
                <a16:creationId xmlns:a16="http://schemas.microsoft.com/office/drawing/2014/main" id="{13D5AE61-329C-44EA-A7FC-9D15EB729C3C}"/>
              </a:ext>
            </a:extLst>
          </p:cNvPr>
          <p:cNvSpPr/>
          <p:nvPr/>
        </p:nvSpPr>
        <p:spPr bwMode="auto">
          <a:xfrm>
            <a:off x="5023624" y="1673587"/>
            <a:ext cx="289931" cy="248541"/>
          </a:xfrm>
          <a:prstGeom prst="ellipse">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charset="0"/>
            </a:endParaRPr>
          </a:p>
        </p:txBody>
      </p:sp>
      <p:grpSp>
        <p:nvGrpSpPr>
          <p:cNvPr id="22" name="Group 32">
            <a:extLst>
              <a:ext uri="{FF2B5EF4-FFF2-40B4-BE49-F238E27FC236}">
                <a16:creationId xmlns:a16="http://schemas.microsoft.com/office/drawing/2014/main" id="{A706B027-E326-453F-9AB1-B8C604E50014}"/>
              </a:ext>
            </a:extLst>
          </p:cNvPr>
          <p:cNvGrpSpPr>
            <a:grpSpLocks/>
          </p:cNvGrpSpPr>
          <p:nvPr/>
        </p:nvGrpSpPr>
        <p:grpSpPr bwMode="auto">
          <a:xfrm>
            <a:off x="7386721" y="1387168"/>
            <a:ext cx="3492136" cy="532845"/>
            <a:chOff x="2626317" y="3488679"/>
            <a:chExt cx="1229744" cy="530599"/>
          </a:xfrm>
        </p:grpSpPr>
        <p:sp>
          <p:nvSpPr>
            <p:cNvPr id="23" name="TextBox 22">
              <a:extLst>
                <a:ext uri="{FF2B5EF4-FFF2-40B4-BE49-F238E27FC236}">
                  <a16:creationId xmlns:a16="http://schemas.microsoft.com/office/drawing/2014/main" id="{763300CD-5214-4DBF-B62D-CE3AA0B32715}"/>
                </a:ext>
              </a:extLst>
            </p:cNvPr>
            <p:cNvSpPr txBox="1">
              <a:spLocks noChangeArrowheads="1"/>
            </p:cNvSpPr>
            <p:nvPr/>
          </p:nvSpPr>
          <p:spPr bwMode="auto">
            <a:xfrm>
              <a:off x="2699550" y="3651503"/>
              <a:ext cx="1156511" cy="367775"/>
            </a:xfrm>
            <a:prstGeom prst="rect">
              <a:avLst/>
            </a:prstGeom>
            <a:solidFill>
              <a:srgbClr val="F2EECE"/>
            </a:solidFill>
            <a:ln w="28575">
              <a:solidFill>
                <a:schemeClr val="tx1">
                  <a:lumMod val="50000"/>
                  <a:lumOff val="50000"/>
                </a:schemeClr>
              </a:solidFill>
              <a:miter lim="800000"/>
              <a:headEnd/>
              <a:tailEnd/>
            </a:ln>
          </p:spPr>
          <p:txBody>
            <a:bodyPr wrap="square">
              <a:spAutoFit/>
            </a:bodyPr>
            <a:lstStyle>
              <a:lvl1pPr>
                <a:spcBef>
                  <a:spcPct val="20000"/>
                </a:spcBef>
                <a:buChar char="•"/>
                <a:defRPr sz="2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buNone/>
                <a:defRPr/>
              </a:pPr>
              <a:r>
                <a:rPr lang="en-US" altLang="en-US" sz="900" dirty="0"/>
                <a:t>Click on </a:t>
              </a:r>
              <a:r>
                <a:rPr lang="en-US" altLang="en-US" sz="900" b="1" dirty="0"/>
                <a:t>Browse/Drag Context-free Package (.zip) to verify </a:t>
              </a:r>
              <a:r>
                <a:rPr lang="en-US" altLang="en-US" sz="900" dirty="0"/>
                <a:t>to access the desired</a:t>
              </a:r>
              <a:r>
                <a:rPr lang="en-US" altLang="en-US" sz="900" b="1" dirty="0"/>
                <a:t> </a:t>
              </a:r>
              <a:r>
                <a:rPr lang="en-US" altLang="en-US" sz="900" dirty="0"/>
                <a:t>Zip file to be verified by GVT. </a:t>
              </a:r>
              <a:endParaRPr lang="en-US" altLang="en-US" sz="900" b="1" dirty="0"/>
            </a:p>
          </p:txBody>
        </p:sp>
        <p:sp>
          <p:nvSpPr>
            <p:cNvPr id="24" name="Oval 23">
              <a:extLst>
                <a:ext uri="{FF2B5EF4-FFF2-40B4-BE49-F238E27FC236}">
                  <a16:creationId xmlns:a16="http://schemas.microsoft.com/office/drawing/2014/main" id="{191EF7F1-7171-41CA-944B-A880E40FCFFE}"/>
                </a:ext>
              </a:extLst>
            </p:cNvPr>
            <p:cNvSpPr>
              <a:spLocks noChangeArrowheads="1"/>
            </p:cNvSpPr>
            <p:nvPr/>
          </p:nvSpPr>
          <p:spPr bwMode="auto">
            <a:xfrm>
              <a:off x="2626317" y="3488679"/>
              <a:ext cx="115720" cy="294031"/>
            </a:xfrm>
            <a:prstGeom prst="ellipse">
              <a:avLst/>
            </a:prstGeom>
            <a:solidFill>
              <a:schemeClr val="accent2">
                <a:lumMod val="75000"/>
              </a:schemeClr>
            </a:solidFill>
            <a:ln w="9525">
              <a:solidFill>
                <a:schemeClr val="bg1"/>
              </a:solidFill>
              <a:round/>
              <a:headEnd/>
              <a:tailEnd/>
            </a:ln>
            <a:effectLst>
              <a:outerShdw blurRad="50800" dist="38100" dir="5400000" algn="t" rotWithShape="0">
                <a:srgbClr val="808080">
                  <a:alpha val="39998"/>
                </a:srgbClr>
              </a:outerShdw>
            </a:effectLst>
          </p:spPr>
          <p:txBody>
            <a:bodyPr lIns="0" tIns="0" rIns="0" bIns="0" anchor="ctr"/>
            <a:lstStyle/>
            <a:p>
              <a:pPr algn="ctr" fontAlgn="base">
                <a:spcBef>
                  <a:spcPct val="0"/>
                </a:spcBef>
                <a:spcAft>
                  <a:spcPct val="0"/>
                </a:spcAft>
                <a:defRPr/>
              </a:pPr>
              <a:r>
                <a:rPr lang="en-US" sz="900" b="1" dirty="0">
                  <a:solidFill>
                    <a:srgbClr val="FFFFFF"/>
                  </a:solidFill>
                  <a:latin typeface="Franklin Gothic Demi"/>
                  <a:ea typeface="ＭＳ Ｐゴシック" panose="020B0600070205080204" pitchFamily="34" charset="-128"/>
                </a:rPr>
                <a:t>2</a:t>
              </a:r>
            </a:p>
          </p:txBody>
        </p:sp>
      </p:grpSp>
    </p:spTree>
    <p:extLst>
      <p:ext uri="{BB962C8B-B14F-4D97-AF65-F5344CB8AC3E}">
        <p14:creationId xmlns:p14="http://schemas.microsoft.com/office/powerpoint/2010/main" val="1322205679"/>
      </p:ext>
    </p:extLst>
  </p:cSld>
  <p:clrMapOvr>
    <a:masterClrMapping/>
  </p:clrMapOvr>
</p:sld>
</file>

<file path=ppt/theme/theme1.xml><?xml version="1.0" encoding="utf-8"?>
<a:theme xmlns:a="http://schemas.openxmlformats.org/drawingml/2006/main" name="9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14358</TotalTime>
  <Words>106</Words>
  <Application>Microsoft Office PowerPoint</Application>
  <PresentationFormat>Widescreen</PresentationFormat>
  <Paragraphs>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Arial</vt:lpstr>
      <vt:lpstr>Calibri</vt:lpstr>
      <vt:lpstr>Franklin Gothic Book</vt:lpstr>
      <vt:lpstr>Franklin Gothic Demi</vt:lpstr>
      <vt:lpstr>Franklin Gothic Medium</vt:lpstr>
      <vt:lpstr>9_Default Design</vt:lpstr>
      <vt:lpstr>GVT Profile Verification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Validation Tool (GVT) Overview</dc:title>
  <dc:creator>Martinez, Sandra (Fed)</dc:creator>
  <cp:lastModifiedBy>Martinez, Sandra (Fed)</cp:lastModifiedBy>
  <cp:revision>293</cp:revision>
  <cp:lastPrinted>2018-07-19T15:23:41Z</cp:lastPrinted>
  <dcterms:created xsi:type="dcterms:W3CDTF">2018-06-13T18:41:09Z</dcterms:created>
  <dcterms:modified xsi:type="dcterms:W3CDTF">2018-08-02T19:21:00Z</dcterms:modified>
</cp:coreProperties>
</file>