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sldIdLst>
    <p:sldId id="323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5026" autoAdjust="0"/>
  </p:normalViewPr>
  <p:slideViewPr>
    <p:cSldViewPr snapToGrid="0">
      <p:cViewPr varScale="1">
        <p:scale>
          <a:sx n="129" d="100"/>
          <a:sy n="129" d="100"/>
        </p:scale>
        <p:origin x="174" y="126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1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17"/>
            <a:fld id="{62E108A0-ED2A-4C37-B8AC-C54DA613EE30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31717"/>
              <a:t>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495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BD6A7-5B88-42A7-9074-D1B6DF42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4" y="1414394"/>
            <a:ext cx="11188755" cy="39503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A8CDB3B-579F-4606-8D3B-24B55ED6253C}"/>
              </a:ext>
            </a:extLst>
          </p:cNvPr>
          <p:cNvSpPr txBox="1">
            <a:spLocks/>
          </p:cNvSpPr>
          <p:nvPr/>
        </p:nvSpPr>
        <p:spPr>
          <a:xfrm>
            <a:off x="210672" y="282930"/>
            <a:ext cx="11570154" cy="46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j-ea"/>
                <a:cs typeface="+mj-cs"/>
              </a:rPr>
              <a:t>GVT Registration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0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9D9E84-9379-4DF1-BB04-58C0F71ACE77}"/>
              </a:ext>
            </a:extLst>
          </p:cNvPr>
          <p:cNvSpPr/>
          <p:nvPr/>
        </p:nvSpPr>
        <p:spPr>
          <a:xfrm>
            <a:off x="671322" y="1406017"/>
            <a:ext cx="11188755" cy="39587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4C267-2685-434B-A205-0CE13CAAC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6107" y="1043141"/>
            <a:ext cx="2068512" cy="215900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Click on the </a:t>
            </a: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Register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 option.</a:t>
            </a:r>
            <a:endParaRPr kumimoji="0" lang="en-US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6DA0E4-A748-4D59-8E8F-31B0F97D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471" y="903441"/>
            <a:ext cx="252436" cy="259775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0" name="Straight Connector 88">
            <a:extLst>
              <a:ext uri="{FF2B5EF4-FFF2-40B4-BE49-F238E27FC236}">
                <a16:creationId xmlns:a16="http://schemas.microsoft.com/office/drawing/2014/main" id="{9D923519-D216-4751-A389-3A3E429029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419634" y="1259041"/>
            <a:ext cx="0" cy="9449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9F2C7C4-819C-4000-8543-D845CF26768B}"/>
              </a:ext>
            </a:extLst>
          </p:cNvPr>
          <p:cNvGrpSpPr/>
          <p:nvPr/>
        </p:nvGrpSpPr>
        <p:grpSpPr>
          <a:xfrm>
            <a:off x="5342038" y="630722"/>
            <a:ext cx="6317201" cy="890330"/>
            <a:chOff x="3914649" y="1099996"/>
            <a:chExt cx="6317201" cy="890330"/>
          </a:xfrm>
        </p:grpSpPr>
        <p:cxnSp>
          <p:nvCxnSpPr>
            <p:cNvPr id="24" name="Straight Connector 31">
              <a:extLst>
                <a:ext uri="{FF2B5EF4-FFF2-40B4-BE49-F238E27FC236}">
                  <a16:creationId xmlns:a16="http://schemas.microsoft.com/office/drawing/2014/main" id="{D52E5D24-8816-4DAD-948A-EE667663B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2154" y="1332862"/>
              <a:ext cx="409969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88">
              <a:extLst>
                <a:ext uri="{FF2B5EF4-FFF2-40B4-BE49-F238E27FC236}">
                  <a16:creationId xmlns:a16="http://schemas.microsoft.com/office/drawing/2014/main" id="{7099926F-316E-4269-8AD9-8F707D4E89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31850" y="1332071"/>
              <a:ext cx="0" cy="65825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" name="Group 37">
              <a:extLst>
                <a:ext uri="{FF2B5EF4-FFF2-40B4-BE49-F238E27FC236}">
                  <a16:creationId xmlns:a16="http://schemas.microsoft.com/office/drawing/2014/main" id="{A852024D-2A4D-4576-9656-F9F86E1F0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4649" y="1099996"/>
              <a:ext cx="2775594" cy="353108"/>
              <a:chOff x="-116955" y="3569907"/>
              <a:chExt cx="3011032" cy="3126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539A9-0B47-401D-B8D1-B3E0C1945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2" y="3691778"/>
                <a:ext cx="2859735" cy="190729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+mn-cs"/>
                  </a:rPr>
                  <a:t>Click on </a:t>
                </a:r>
                <a:r>
                  <a:rPr kumimoji="0" lang="en-US" alt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+mn-cs"/>
                  </a:rPr>
                  <a:t>Hello Guest</a:t>
                </a:r>
                <a:r>
                  <a: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pitchFamily="34" charset="-128"/>
                    <a:cs typeface="+mn-cs"/>
                  </a:rPr>
                  <a:t> to display the dropdown menu.</a:t>
                </a:r>
                <a:endPara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8E1CCAD-042E-47EC-AFE6-8C4D43229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6955" y="3569907"/>
                <a:ext cx="294626" cy="248662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EEFDDD-6589-4A24-83AD-5434E4BC51D6}"/>
              </a:ext>
            </a:extLst>
          </p:cNvPr>
          <p:cNvGrpSpPr/>
          <p:nvPr/>
        </p:nvGrpSpPr>
        <p:grpSpPr>
          <a:xfrm>
            <a:off x="210672" y="2629321"/>
            <a:ext cx="8920046" cy="4157803"/>
            <a:chOff x="833555" y="2578988"/>
            <a:chExt cx="8920046" cy="415780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CFBD7-1827-4221-ADD1-3A2F164F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601" y="2578988"/>
              <a:ext cx="8893999" cy="415780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C13B13-9F3B-4301-B372-C23BC6D4AD16}"/>
                </a:ext>
              </a:extLst>
            </p:cNvPr>
            <p:cNvSpPr/>
            <p:nvPr/>
          </p:nvSpPr>
          <p:spPr>
            <a:xfrm>
              <a:off x="833555" y="2594285"/>
              <a:ext cx="8920046" cy="41425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2F0FA2E9-B640-4BCC-AE2E-F0F399F5D9D9}"/>
              </a:ext>
            </a:extLst>
          </p:cNvPr>
          <p:cNvGrpSpPr>
            <a:grpSpLocks/>
          </p:cNvGrpSpPr>
          <p:nvPr/>
        </p:nvGrpSpPr>
        <p:grpSpPr bwMode="auto">
          <a:xfrm>
            <a:off x="5208688" y="3653972"/>
            <a:ext cx="1963738" cy="520700"/>
            <a:chOff x="5681415" y="2216674"/>
            <a:chExt cx="1964775" cy="52140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8A0EC5-BD16-414F-B45E-02526047E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835" y="2399486"/>
              <a:ext cx="1831355" cy="33859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Enter the requested information into the provided fields.</a:t>
              </a:r>
              <a:endPara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F6AD44E-7F97-4BD3-8FF5-2273E6FD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15" y="2216674"/>
              <a:ext cx="266841" cy="27978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44" name="Group 37">
            <a:extLst>
              <a:ext uri="{FF2B5EF4-FFF2-40B4-BE49-F238E27FC236}">
                <a16:creationId xmlns:a16="http://schemas.microsoft.com/office/drawing/2014/main" id="{C37D3605-BDBA-4270-A067-CD32822470F3}"/>
              </a:ext>
            </a:extLst>
          </p:cNvPr>
          <p:cNvGrpSpPr>
            <a:grpSpLocks/>
          </p:cNvGrpSpPr>
          <p:nvPr/>
        </p:nvGrpSpPr>
        <p:grpSpPr bwMode="auto">
          <a:xfrm>
            <a:off x="6187440" y="4878996"/>
            <a:ext cx="2809427" cy="371168"/>
            <a:chOff x="-869273" y="3429672"/>
            <a:chExt cx="3607975" cy="3287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39B6D2-77E7-4E15-9AE2-49C8AACC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09" y="3568590"/>
              <a:ext cx="2063193" cy="189803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Read the </a:t>
              </a: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Notice to Applicant</a:t>
              </a:r>
              <a:r>
                <a:rPr kumimoji="0" lang="en-US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.</a:t>
              </a:r>
              <a:endPara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505FE78-E4E9-442C-A5FA-603E9688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52" y="3429672"/>
              <a:ext cx="281345" cy="193165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7" name="Straight Connector 88">
              <a:extLst>
                <a:ext uri="{FF2B5EF4-FFF2-40B4-BE49-F238E27FC236}">
                  <a16:creationId xmlns:a16="http://schemas.microsoft.com/office/drawing/2014/main" id="{24158A22-0598-415F-B387-03AC7C085094}"/>
                </a:ext>
              </a:extLst>
            </p:cNvPr>
            <p:cNvCxnSpPr>
              <a:cxnSpLocks noChangeShapeType="1"/>
              <a:stCxn id="45" idx="1"/>
            </p:cNvCxnSpPr>
            <p:nvPr/>
          </p:nvCxnSpPr>
          <p:spPr bwMode="auto">
            <a:xfrm flipH="1">
              <a:off x="-869273" y="3663491"/>
              <a:ext cx="1544781" cy="953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562786-7521-49DE-BB4F-E9CC17F8357D}"/>
              </a:ext>
            </a:extLst>
          </p:cNvPr>
          <p:cNvGrpSpPr/>
          <p:nvPr/>
        </p:nvGrpSpPr>
        <p:grpSpPr>
          <a:xfrm>
            <a:off x="7203835" y="5816614"/>
            <a:ext cx="1793032" cy="473075"/>
            <a:chOff x="3490798" y="5815765"/>
            <a:chExt cx="1793032" cy="4730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5197CF-A41E-4EC8-BA37-079211B13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157" y="5950703"/>
              <a:ext cx="1711673" cy="33813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Check the box to indicate you accept the </a:t>
              </a: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Terms of Use.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878302-F8A2-4458-B709-63FEA05FC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798" y="5815765"/>
              <a:ext cx="215915" cy="20906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5</a:t>
              </a:r>
            </a:p>
          </p:txBody>
        </p:sp>
      </p:grpSp>
      <p:cxnSp>
        <p:nvCxnSpPr>
          <p:cNvPr id="50" name="Straight Connector 88">
            <a:extLst>
              <a:ext uri="{FF2B5EF4-FFF2-40B4-BE49-F238E27FC236}">
                <a16:creationId xmlns:a16="http://schemas.microsoft.com/office/drawing/2014/main" id="{AA805750-A119-4324-AB5E-A9C98731CB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241755" y="6140285"/>
            <a:ext cx="502377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" name="Group 37">
            <a:extLst>
              <a:ext uri="{FF2B5EF4-FFF2-40B4-BE49-F238E27FC236}">
                <a16:creationId xmlns:a16="http://schemas.microsoft.com/office/drawing/2014/main" id="{06B6392C-228D-4A87-B009-9CEAD1A6C3CD}"/>
              </a:ext>
            </a:extLst>
          </p:cNvPr>
          <p:cNvGrpSpPr>
            <a:grpSpLocks/>
          </p:cNvGrpSpPr>
          <p:nvPr/>
        </p:nvGrpSpPr>
        <p:grpSpPr bwMode="auto">
          <a:xfrm>
            <a:off x="2644877" y="6353592"/>
            <a:ext cx="6351991" cy="350381"/>
            <a:chOff x="-5346745" y="3449378"/>
            <a:chExt cx="8158179" cy="3096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8A82EA-2FAA-4E31-8017-38DC17C8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47" y="3568623"/>
              <a:ext cx="2136287" cy="190390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Click the </a:t>
              </a: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Register </a:t>
              </a:r>
              <a:r>
                <a:rPr kumimoji="0" lang="en-US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34" charset="-128"/>
                  <a:cs typeface="+mn-cs"/>
                </a:rPr>
                <a:t>button.</a:t>
              </a:r>
              <a:endPara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441C42B-2493-4EDA-83EB-A0FA4BC2B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552" y="3449378"/>
              <a:ext cx="277310" cy="17471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64" name="Straight Connector 88">
              <a:extLst>
                <a:ext uri="{FF2B5EF4-FFF2-40B4-BE49-F238E27FC236}">
                  <a16:creationId xmlns:a16="http://schemas.microsoft.com/office/drawing/2014/main" id="{5F1FF764-863C-44A6-91B8-E98870E9EB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-5346745" y="3668774"/>
              <a:ext cx="6013735" cy="589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725A86A3-C98E-440A-93D1-6045C2EDC9C6}"/>
              </a:ext>
            </a:extLst>
          </p:cNvPr>
          <p:cNvSpPr/>
          <p:nvPr/>
        </p:nvSpPr>
        <p:spPr>
          <a:xfrm rot="10800000">
            <a:off x="5041783" y="3279149"/>
            <a:ext cx="175372" cy="151922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1C5794B5-4BCB-4F6D-8BBD-35BD7DF8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6271" y="6028079"/>
            <a:ext cx="2863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You will be notified by email when your account is activated.</a:t>
            </a:r>
          </a:p>
        </p:txBody>
      </p:sp>
    </p:spTree>
    <p:extLst>
      <p:ext uri="{BB962C8B-B14F-4D97-AF65-F5344CB8AC3E}">
        <p14:creationId xmlns:p14="http://schemas.microsoft.com/office/powerpoint/2010/main" val="378382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69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292</cp:revision>
  <cp:lastPrinted>2018-07-19T15:23:41Z</cp:lastPrinted>
  <dcterms:created xsi:type="dcterms:W3CDTF">2018-06-13T18:41:09Z</dcterms:created>
  <dcterms:modified xsi:type="dcterms:W3CDTF">2018-08-02T18:13:10Z</dcterms:modified>
</cp:coreProperties>
</file>