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"/>
  </p:notesMasterIdLst>
  <p:sldIdLst>
    <p:sldId id="31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4458" autoAdjust="0"/>
  </p:normalViewPr>
  <p:slideViewPr>
    <p:cSldViewPr snapToGrid="0">
      <p:cViewPr varScale="1">
        <p:scale>
          <a:sx n="101" d="100"/>
          <a:sy n="101" d="100"/>
        </p:scale>
        <p:origin x="1254" y="108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3C1EA267-DB0B-4313-BBDE-D4B55BF8FF53}"/>
    <pc:docChg chg="modSld">
      <pc:chgData name="Martinez, Sandra (Fed)" userId="a803850f-d246-4701-851d-cf6e46ff4720" providerId="ADAL" clId="{3C1EA267-DB0B-4313-BBDE-D4B55BF8FF53}" dt="2018-08-02T19:20:35.333" v="1" actId="6549"/>
      <pc:docMkLst>
        <pc:docMk/>
      </pc:docMkLst>
      <pc:sldChg chg="modNotesTx">
        <pc:chgData name="Martinez, Sandra (Fed)" userId="a803850f-d246-4701-851d-cf6e46ff4720" providerId="ADAL" clId="{3C1EA267-DB0B-4313-BBDE-D4B55BF8FF53}" dt="2018-08-02T19:20:35.333" v="1" actId="6549"/>
        <pc:sldMkLst>
          <pc:docMk/>
          <pc:sldMk cId="1768824701" sldId="319"/>
        </pc:sldMkLst>
      </pc:sldChg>
    </pc:docChg>
  </pc:docChgLst>
  <pc:docChgLst>
    <pc:chgData name="Martinez, Sandra (Fed)" userId="a803850f-d246-4701-851d-cf6e46ff4720" providerId="ADAL" clId="{E72A5770-CD21-435B-85B9-F8C158058740}"/>
    <pc:docChg chg="delSld delMainMaster">
      <pc:chgData name="Martinez, Sandra (Fed)" userId="a803850f-d246-4701-851d-cf6e46ff4720" providerId="ADAL" clId="{E72A5770-CD21-435B-85B9-F8C158058740}" dt="2018-08-02T18:05:34.839" v="194" actId="2696"/>
      <pc:docMkLst>
        <pc:docMk/>
      </pc:docMkLst>
      <pc:sldChg chg="del">
        <pc:chgData name="Martinez, Sandra (Fed)" userId="a803850f-d246-4701-851d-cf6e46ff4720" providerId="ADAL" clId="{E72A5770-CD21-435B-85B9-F8C158058740}" dt="2018-08-02T18:05:34.832" v="180" actId="2696"/>
        <pc:sldMkLst>
          <pc:docMk/>
          <pc:sldMk cId="1090642412" sldId="276"/>
        </pc:sldMkLst>
      </pc:sldChg>
      <pc:sldChg chg="del">
        <pc:chgData name="Martinez, Sandra (Fed)" userId="a803850f-d246-4701-851d-cf6e46ff4720" providerId="ADAL" clId="{E72A5770-CD21-435B-85B9-F8C158058740}" dt="2018-08-02T18:05:26.270" v="0" actId="2696"/>
        <pc:sldMkLst>
          <pc:docMk/>
          <pc:sldMk cId="4072254682" sldId="283"/>
        </pc:sldMkLst>
      </pc:sldChg>
      <pc:sldChg chg="del">
        <pc:chgData name="Martinez, Sandra (Fed)" userId="a803850f-d246-4701-851d-cf6e46ff4720" providerId="ADAL" clId="{E72A5770-CD21-435B-85B9-F8C158058740}" dt="2018-08-02T18:05:34.211" v="5" actId="2696"/>
        <pc:sldMkLst>
          <pc:docMk/>
          <pc:sldMk cId="2290102311" sldId="284"/>
        </pc:sldMkLst>
      </pc:sldChg>
      <pc:sldChg chg="del">
        <pc:chgData name="Martinez, Sandra (Fed)" userId="a803850f-d246-4701-851d-cf6e46ff4720" providerId="ADAL" clId="{E72A5770-CD21-435B-85B9-F8C158058740}" dt="2018-08-02T18:05:34.486" v="55" actId="2696"/>
        <pc:sldMkLst>
          <pc:docMk/>
          <pc:sldMk cId="3570497792" sldId="289"/>
        </pc:sldMkLst>
      </pc:sldChg>
      <pc:sldChg chg="del">
        <pc:chgData name="Martinez, Sandra (Fed)" userId="a803850f-d246-4701-851d-cf6e46ff4720" providerId="ADAL" clId="{E72A5770-CD21-435B-85B9-F8C158058740}" dt="2018-08-02T18:05:34.567" v="72" actId="2696"/>
        <pc:sldMkLst>
          <pc:docMk/>
          <pc:sldMk cId="439475961" sldId="292"/>
        </pc:sldMkLst>
      </pc:sldChg>
      <pc:sldChg chg="del">
        <pc:chgData name="Martinez, Sandra (Fed)" userId="a803850f-d246-4701-851d-cf6e46ff4720" providerId="ADAL" clId="{E72A5770-CD21-435B-85B9-F8C158058740}" dt="2018-08-02T18:05:34.682" v="105" actId="2696"/>
        <pc:sldMkLst>
          <pc:docMk/>
          <pc:sldMk cId="3266831530" sldId="295"/>
        </pc:sldMkLst>
      </pc:sldChg>
      <pc:sldChg chg="del">
        <pc:chgData name="Martinez, Sandra (Fed)" userId="a803850f-d246-4701-851d-cf6e46ff4720" providerId="ADAL" clId="{E72A5770-CD21-435B-85B9-F8C158058740}" dt="2018-08-02T18:05:34.717" v="120" actId="2696"/>
        <pc:sldMkLst>
          <pc:docMk/>
          <pc:sldMk cId="3496456500" sldId="296"/>
        </pc:sldMkLst>
      </pc:sldChg>
      <pc:sldChg chg="del">
        <pc:chgData name="Martinez, Sandra (Fed)" userId="a803850f-d246-4701-851d-cf6e46ff4720" providerId="ADAL" clId="{E72A5770-CD21-435B-85B9-F8C158058740}" dt="2018-08-02T18:05:34.744" v="135" actId="2696"/>
        <pc:sldMkLst>
          <pc:docMk/>
          <pc:sldMk cId="3384724824" sldId="297"/>
        </pc:sldMkLst>
      </pc:sldChg>
      <pc:sldChg chg="del">
        <pc:chgData name="Martinez, Sandra (Fed)" userId="a803850f-d246-4701-851d-cf6e46ff4720" providerId="ADAL" clId="{E72A5770-CD21-435B-85B9-F8C158058740}" dt="2018-08-02T18:05:34.775" v="150" actId="2696"/>
        <pc:sldMkLst>
          <pc:docMk/>
          <pc:sldMk cId="1254000289" sldId="298"/>
        </pc:sldMkLst>
      </pc:sldChg>
      <pc:sldChg chg="del">
        <pc:chgData name="Martinez, Sandra (Fed)" userId="a803850f-d246-4701-851d-cf6e46ff4720" providerId="ADAL" clId="{E72A5770-CD21-435B-85B9-F8C158058740}" dt="2018-08-02T18:05:34.801" v="165" actId="2696"/>
        <pc:sldMkLst>
          <pc:docMk/>
          <pc:sldMk cId="3088335660" sldId="299"/>
        </pc:sldMkLst>
      </pc:sldChg>
      <pc:sldChg chg="del">
        <pc:chgData name="Martinez, Sandra (Fed)" userId="a803850f-d246-4701-851d-cf6e46ff4720" providerId="ADAL" clId="{E72A5770-CD21-435B-85B9-F8C158058740}" dt="2018-08-02T18:05:34.421" v="38" actId="2696"/>
        <pc:sldMkLst>
          <pc:docMk/>
          <pc:sldMk cId="3048203862" sldId="305"/>
        </pc:sldMkLst>
      </pc:sldChg>
      <pc:sldChg chg="del">
        <pc:chgData name="Martinez, Sandra (Fed)" userId="a803850f-d246-4701-851d-cf6e46ff4720" providerId="ADAL" clId="{E72A5770-CD21-435B-85B9-F8C158058740}" dt="2018-08-02T18:05:34.464" v="54" actId="2696"/>
        <pc:sldMkLst>
          <pc:docMk/>
          <pc:sldMk cId="2989320637" sldId="307"/>
        </pc:sldMkLst>
      </pc:sldChg>
      <pc:sldChg chg="del">
        <pc:chgData name="Martinez, Sandra (Fed)" userId="a803850f-d246-4701-851d-cf6e46ff4720" providerId="ADAL" clId="{E72A5770-CD21-435B-85B9-F8C158058740}" dt="2018-08-02T18:05:34.506" v="56" actId="2696"/>
        <pc:sldMkLst>
          <pc:docMk/>
          <pc:sldMk cId="3997257842" sldId="313"/>
        </pc:sldMkLst>
      </pc:sldChg>
      <pc:sldChg chg="del">
        <pc:chgData name="Martinez, Sandra (Fed)" userId="a803850f-d246-4701-851d-cf6e46ff4720" providerId="ADAL" clId="{E72A5770-CD21-435B-85B9-F8C158058740}" dt="2018-08-02T18:05:34.605" v="88" actId="2696"/>
        <pc:sldMkLst>
          <pc:docMk/>
          <pc:sldMk cId="290357216" sldId="314"/>
        </pc:sldMkLst>
      </pc:sldChg>
      <pc:sldChg chg="del">
        <pc:chgData name="Martinez, Sandra (Fed)" userId="a803850f-d246-4701-851d-cf6e46ff4720" providerId="ADAL" clId="{E72A5770-CD21-435B-85B9-F8C158058740}" dt="2018-08-02T18:05:34.447" v="53" actId="2696"/>
        <pc:sldMkLst>
          <pc:docMk/>
          <pc:sldMk cId="1709730071" sldId="315"/>
        </pc:sldMkLst>
      </pc:sldChg>
      <pc:sldChg chg="del">
        <pc:chgData name="Martinez, Sandra (Fed)" userId="a803850f-d246-4701-851d-cf6e46ff4720" providerId="ADAL" clId="{E72A5770-CD21-435B-85B9-F8C158058740}" dt="2018-08-02T18:05:34.590" v="87" actId="2696"/>
        <pc:sldMkLst>
          <pc:docMk/>
          <pc:sldMk cId="3114868880" sldId="316"/>
        </pc:sldMkLst>
      </pc:sldChg>
      <pc:sldChg chg="del">
        <pc:chgData name="Martinez, Sandra (Fed)" userId="a803850f-d246-4701-851d-cf6e46ff4720" providerId="ADAL" clId="{E72A5770-CD21-435B-85B9-F8C158058740}" dt="2018-08-02T18:05:34.164" v="3" actId="2696"/>
        <pc:sldMkLst>
          <pc:docMk/>
          <pc:sldMk cId="3138351700" sldId="317"/>
        </pc:sldMkLst>
      </pc:sldChg>
      <pc:sldChg chg="del">
        <pc:chgData name="Martinez, Sandra (Fed)" userId="a803850f-d246-4701-851d-cf6e46ff4720" providerId="ADAL" clId="{E72A5770-CD21-435B-85B9-F8C158058740}" dt="2018-08-02T18:05:34.624" v="89" actId="2696"/>
        <pc:sldMkLst>
          <pc:docMk/>
          <pc:sldMk cId="121457644" sldId="321"/>
        </pc:sldMkLst>
      </pc:sldChg>
      <pc:sldChg chg="del">
        <pc:chgData name="Martinez, Sandra (Fed)" userId="a803850f-d246-4701-851d-cf6e46ff4720" providerId="ADAL" clId="{E72A5770-CD21-435B-85B9-F8C158058740}" dt="2018-08-02T18:05:34.183" v="4" actId="2696"/>
        <pc:sldMkLst>
          <pc:docMk/>
          <pc:sldMk cId="3783820191" sldId="323"/>
        </pc:sldMkLst>
      </pc:sldChg>
      <pc:sldChg chg="del">
        <pc:chgData name="Martinez, Sandra (Fed)" userId="a803850f-d246-4701-851d-cf6e46ff4720" providerId="ADAL" clId="{E72A5770-CD21-435B-85B9-F8C158058740}" dt="2018-08-02T18:05:34.391" v="23" actId="2696"/>
        <pc:sldMkLst>
          <pc:docMk/>
          <pc:sldMk cId="2881960109" sldId="329"/>
        </pc:sldMkLst>
      </pc:sldChg>
      <pc:sldChg chg="del">
        <pc:chgData name="Martinez, Sandra (Fed)" userId="a803850f-d246-4701-851d-cf6e46ff4720" providerId="ADAL" clId="{E72A5770-CD21-435B-85B9-F8C158058740}" dt="2018-08-02T18:05:34.541" v="71" actId="2696"/>
        <pc:sldMkLst>
          <pc:docMk/>
          <pc:sldMk cId="355214670" sldId="330"/>
        </pc:sldMkLst>
      </pc:sldChg>
      <pc:sldChg chg="del">
        <pc:chgData name="Martinez, Sandra (Fed)" userId="a803850f-d246-4701-851d-cf6e46ff4720" providerId="ADAL" clId="{E72A5770-CD21-435B-85B9-F8C158058740}" dt="2018-08-02T18:05:34.648" v="90" actId="2696"/>
        <pc:sldMkLst>
          <pc:docMk/>
          <pc:sldMk cId="1322205679" sldId="331"/>
        </pc:sldMkLst>
      </pc:sldChg>
      <pc:sldChg chg="del">
        <pc:chgData name="Martinez, Sandra (Fed)" userId="a803850f-d246-4701-851d-cf6e46ff4720" providerId="ADAL" clId="{E72A5770-CD21-435B-85B9-F8C158058740}" dt="2018-08-02T18:05:34.242" v="6" actId="2696"/>
        <pc:sldMkLst>
          <pc:docMk/>
          <pc:sldMk cId="1333214164" sldId="332"/>
        </pc:sldMkLst>
      </pc:sldChg>
      <pc:sldChg chg="del">
        <pc:chgData name="Martinez, Sandra (Fed)" userId="a803850f-d246-4701-851d-cf6e46ff4720" providerId="ADAL" clId="{E72A5770-CD21-435B-85B9-F8C158058740}" dt="2018-08-02T18:05:34.270" v="7" actId="2696"/>
        <pc:sldMkLst>
          <pc:docMk/>
          <pc:sldMk cId="465096090" sldId="333"/>
        </pc:sldMkLst>
      </pc:sldChg>
      <pc:sldChg chg="del">
        <pc:chgData name="Martinez, Sandra (Fed)" userId="a803850f-d246-4701-851d-cf6e46ff4720" providerId="ADAL" clId="{E72A5770-CD21-435B-85B9-F8C158058740}" dt="2018-08-02T18:05:34.297" v="8" actId="2696"/>
        <pc:sldMkLst>
          <pc:docMk/>
          <pc:sldMk cId="2355379123" sldId="334"/>
        </pc:sldMkLst>
      </pc:sldChg>
      <pc:sldChg chg="del">
        <pc:chgData name="Martinez, Sandra (Fed)" userId="a803850f-d246-4701-851d-cf6e46ff4720" providerId="ADAL" clId="{E72A5770-CD21-435B-85B9-F8C158058740}" dt="2018-08-02T18:05:34.323" v="9" actId="2696"/>
        <pc:sldMkLst>
          <pc:docMk/>
          <pc:sldMk cId="1551148369" sldId="335"/>
        </pc:sldMkLst>
      </pc:sldChg>
      <pc:sldChg chg="del">
        <pc:chgData name="Martinez, Sandra (Fed)" userId="a803850f-d246-4701-851d-cf6e46ff4720" providerId="ADAL" clId="{E72A5770-CD21-435B-85B9-F8C158058740}" dt="2018-08-02T18:05:34.343" v="10" actId="2696"/>
        <pc:sldMkLst>
          <pc:docMk/>
          <pc:sldMk cId="2419373251" sldId="336"/>
        </pc:sldMkLst>
      </pc:sldChg>
      <pc:sldChg chg="del">
        <pc:chgData name="Martinez, Sandra (Fed)" userId="a803850f-d246-4701-851d-cf6e46ff4720" providerId="ADAL" clId="{E72A5770-CD21-435B-85B9-F8C158058740}" dt="2018-08-02T18:05:26.944" v="1" actId="2696"/>
        <pc:sldMkLst>
          <pc:docMk/>
          <pc:sldMk cId="3536011025" sldId="337"/>
        </pc:sldMkLst>
      </pc:sldChg>
      <pc:sldChg chg="del">
        <pc:chgData name="Martinez, Sandra (Fed)" userId="a803850f-d246-4701-851d-cf6e46ff4720" providerId="ADAL" clId="{E72A5770-CD21-435B-85B9-F8C158058740}" dt="2018-08-02T18:05:34.148" v="2" actId="2696"/>
        <pc:sldMkLst>
          <pc:docMk/>
          <pc:sldMk cId="3159836485" sldId="339"/>
        </pc:sldMkLst>
      </pc:sldChg>
      <pc:sldMasterChg chg="del delSldLayout">
        <pc:chgData name="Martinez, Sandra (Fed)" userId="a803850f-d246-4701-851d-cf6e46ff4720" providerId="ADAL" clId="{E72A5770-CD21-435B-85B9-F8C158058740}" dt="2018-08-02T18:05:34.370" v="22" actId="2696"/>
        <pc:sldMasterMkLst>
          <pc:docMk/>
          <pc:sldMasterMk cId="1507979205" sldId="2147483688"/>
        </pc:sldMasterMkLst>
        <pc:sldLayoutChg chg="del">
          <pc:chgData name="Martinez, Sandra (Fed)" userId="a803850f-d246-4701-851d-cf6e46ff4720" providerId="ADAL" clId="{E72A5770-CD21-435B-85B9-F8C158058740}" dt="2018-08-02T18:05:34.356" v="11" actId="2696"/>
          <pc:sldLayoutMkLst>
            <pc:docMk/>
            <pc:sldMasterMk cId="1507979205" sldId="2147483688"/>
            <pc:sldLayoutMk cId="4124813553" sldId="214748368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56" v="12" actId="2696"/>
          <pc:sldLayoutMkLst>
            <pc:docMk/>
            <pc:sldMasterMk cId="1507979205" sldId="2147483688"/>
            <pc:sldLayoutMk cId="4109368531" sldId="214748369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57" v="13" actId="2696"/>
          <pc:sldLayoutMkLst>
            <pc:docMk/>
            <pc:sldMasterMk cId="1507979205" sldId="2147483688"/>
            <pc:sldLayoutMk cId="3510840591" sldId="214748369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58" v="14" actId="2696"/>
          <pc:sldLayoutMkLst>
            <pc:docMk/>
            <pc:sldMasterMk cId="1507979205" sldId="2147483688"/>
            <pc:sldLayoutMk cId="3784462958" sldId="214748369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58" v="15" actId="2696"/>
          <pc:sldLayoutMkLst>
            <pc:docMk/>
            <pc:sldMasterMk cId="1507979205" sldId="2147483688"/>
            <pc:sldLayoutMk cId="5555645" sldId="214748369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59" v="16" actId="2696"/>
          <pc:sldLayoutMkLst>
            <pc:docMk/>
            <pc:sldMasterMk cId="1507979205" sldId="2147483688"/>
            <pc:sldLayoutMk cId="2312304932" sldId="214748369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60" v="17" actId="2696"/>
          <pc:sldLayoutMkLst>
            <pc:docMk/>
            <pc:sldMasterMk cId="1507979205" sldId="2147483688"/>
            <pc:sldLayoutMk cId="3637766082" sldId="214748369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60" v="18" actId="2696"/>
          <pc:sldLayoutMkLst>
            <pc:docMk/>
            <pc:sldMasterMk cId="1507979205" sldId="2147483688"/>
            <pc:sldLayoutMk cId="3664902314" sldId="214748369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61" v="19" actId="2696"/>
          <pc:sldLayoutMkLst>
            <pc:docMk/>
            <pc:sldMasterMk cId="1507979205" sldId="2147483688"/>
            <pc:sldLayoutMk cId="55355844" sldId="214748369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62" v="20" actId="2696"/>
          <pc:sldLayoutMkLst>
            <pc:docMk/>
            <pc:sldMasterMk cId="1507979205" sldId="2147483688"/>
            <pc:sldLayoutMk cId="1942882187" sldId="214748369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62" v="21" actId="2696"/>
          <pc:sldLayoutMkLst>
            <pc:docMk/>
            <pc:sldMasterMk cId="1507979205" sldId="2147483688"/>
            <pc:sldLayoutMk cId="23003995" sldId="2147483699"/>
          </pc:sldLayoutMkLst>
        </pc:sldLayoutChg>
      </pc:sldMasterChg>
      <pc:sldMasterChg chg="del delSldLayout">
        <pc:chgData name="Martinez, Sandra (Fed)" userId="a803850f-d246-4701-851d-cf6e46ff4720" providerId="ADAL" clId="{E72A5770-CD21-435B-85B9-F8C158058740}" dt="2018-08-02T18:05:34.399" v="37" actId="2696"/>
        <pc:sldMasterMkLst>
          <pc:docMk/>
          <pc:sldMasterMk cId="3405494754" sldId="2147483700"/>
        </pc:sldMasterMkLst>
        <pc:sldLayoutChg chg="del">
          <pc:chgData name="Martinez, Sandra (Fed)" userId="a803850f-d246-4701-851d-cf6e46ff4720" providerId="ADAL" clId="{E72A5770-CD21-435B-85B9-F8C158058740}" dt="2018-08-02T18:05:34.391" v="24" actId="2696"/>
          <pc:sldLayoutMkLst>
            <pc:docMk/>
            <pc:sldMasterMk cId="3405494754" sldId="2147483700"/>
            <pc:sldLayoutMk cId="2120114330" sldId="214748370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2" v="25" actId="2696"/>
          <pc:sldLayoutMkLst>
            <pc:docMk/>
            <pc:sldMasterMk cId="3405494754" sldId="2147483700"/>
            <pc:sldLayoutMk cId="3882127177" sldId="214748370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3" v="26" actId="2696"/>
          <pc:sldLayoutMkLst>
            <pc:docMk/>
            <pc:sldMasterMk cId="3405494754" sldId="2147483700"/>
            <pc:sldLayoutMk cId="1265144877" sldId="214748370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3" v="27" actId="2696"/>
          <pc:sldLayoutMkLst>
            <pc:docMk/>
            <pc:sldMasterMk cId="3405494754" sldId="2147483700"/>
            <pc:sldLayoutMk cId="1433348564" sldId="214748370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4" v="28" actId="2696"/>
          <pc:sldLayoutMkLst>
            <pc:docMk/>
            <pc:sldMasterMk cId="3405494754" sldId="2147483700"/>
            <pc:sldLayoutMk cId="1645034027" sldId="214748370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4" v="29" actId="2696"/>
          <pc:sldLayoutMkLst>
            <pc:docMk/>
            <pc:sldMasterMk cId="3405494754" sldId="2147483700"/>
            <pc:sldLayoutMk cId="418043107" sldId="214748370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5" v="30" actId="2696"/>
          <pc:sldLayoutMkLst>
            <pc:docMk/>
            <pc:sldMasterMk cId="3405494754" sldId="2147483700"/>
            <pc:sldLayoutMk cId="2244647212" sldId="214748370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5" v="31" actId="2696"/>
          <pc:sldLayoutMkLst>
            <pc:docMk/>
            <pc:sldMasterMk cId="3405494754" sldId="2147483700"/>
            <pc:sldLayoutMk cId="2582768491" sldId="214748370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6" v="32" actId="2696"/>
          <pc:sldLayoutMkLst>
            <pc:docMk/>
            <pc:sldMasterMk cId="3405494754" sldId="2147483700"/>
            <pc:sldLayoutMk cId="1442925166" sldId="214748370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6" v="33" actId="2696"/>
          <pc:sldLayoutMkLst>
            <pc:docMk/>
            <pc:sldMasterMk cId="3405494754" sldId="2147483700"/>
            <pc:sldLayoutMk cId="2638491125" sldId="214748371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6" v="34" actId="2696"/>
          <pc:sldLayoutMkLst>
            <pc:docMk/>
            <pc:sldMasterMk cId="3405494754" sldId="2147483700"/>
            <pc:sldLayoutMk cId="596006859" sldId="214748371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7" v="35" actId="2696"/>
          <pc:sldLayoutMkLst>
            <pc:docMk/>
            <pc:sldMasterMk cId="3405494754" sldId="2147483700"/>
            <pc:sldLayoutMk cId="1289940973" sldId="214748371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397" v="36" actId="2696"/>
          <pc:sldLayoutMkLst>
            <pc:docMk/>
            <pc:sldMasterMk cId="3405494754" sldId="2147483700"/>
            <pc:sldLayoutMk cId="16340404" sldId="2147483713"/>
          </pc:sldLayoutMkLst>
        </pc:sldLayoutChg>
      </pc:sldMasterChg>
      <pc:sldMasterChg chg="del delSldLayout">
        <pc:chgData name="Martinez, Sandra (Fed)" userId="a803850f-d246-4701-851d-cf6e46ff4720" providerId="ADAL" clId="{E72A5770-CD21-435B-85B9-F8C158058740}" dt="2018-08-02T18:05:34.429" v="52" actId="2696"/>
        <pc:sldMasterMkLst>
          <pc:docMk/>
          <pc:sldMasterMk cId="1045647981" sldId="2147483728"/>
        </pc:sldMasterMkLst>
        <pc:sldLayoutChg chg="del">
          <pc:chgData name="Martinez, Sandra (Fed)" userId="a803850f-d246-4701-851d-cf6e46ff4720" providerId="ADAL" clId="{E72A5770-CD21-435B-85B9-F8C158058740}" dt="2018-08-02T18:05:34.422" v="39" actId="2696"/>
          <pc:sldLayoutMkLst>
            <pc:docMk/>
            <pc:sldMasterMk cId="1045647981" sldId="2147483728"/>
            <pc:sldLayoutMk cId="3432933313" sldId="214748372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2" v="40" actId="2696"/>
          <pc:sldLayoutMkLst>
            <pc:docMk/>
            <pc:sldMasterMk cId="1045647981" sldId="2147483728"/>
            <pc:sldLayoutMk cId="1831449324" sldId="214748373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3" v="41" actId="2696"/>
          <pc:sldLayoutMkLst>
            <pc:docMk/>
            <pc:sldMasterMk cId="1045647981" sldId="2147483728"/>
            <pc:sldLayoutMk cId="1408242170" sldId="214748373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3" v="42" actId="2696"/>
          <pc:sldLayoutMkLst>
            <pc:docMk/>
            <pc:sldMasterMk cId="1045647981" sldId="2147483728"/>
            <pc:sldLayoutMk cId="762601394" sldId="214748373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4" v="43" actId="2696"/>
          <pc:sldLayoutMkLst>
            <pc:docMk/>
            <pc:sldMasterMk cId="1045647981" sldId="2147483728"/>
            <pc:sldLayoutMk cId="647377075" sldId="214748373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4" v="44" actId="2696"/>
          <pc:sldLayoutMkLst>
            <pc:docMk/>
            <pc:sldMasterMk cId="1045647981" sldId="2147483728"/>
            <pc:sldLayoutMk cId="617454977" sldId="214748373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5" v="45" actId="2696"/>
          <pc:sldLayoutMkLst>
            <pc:docMk/>
            <pc:sldMasterMk cId="1045647981" sldId="2147483728"/>
            <pc:sldLayoutMk cId="3600441490" sldId="214748373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5" v="46" actId="2696"/>
          <pc:sldLayoutMkLst>
            <pc:docMk/>
            <pc:sldMasterMk cId="1045647981" sldId="2147483728"/>
            <pc:sldLayoutMk cId="4163708952" sldId="214748373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6" v="47" actId="2696"/>
          <pc:sldLayoutMkLst>
            <pc:docMk/>
            <pc:sldMasterMk cId="1045647981" sldId="2147483728"/>
            <pc:sldLayoutMk cId="230039553" sldId="214748373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6" v="48" actId="2696"/>
          <pc:sldLayoutMkLst>
            <pc:docMk/>
            <pc:sldMasterMk cId="1045647981" sldId="2147483728"/>
            <pc:sldLayoutMk cId="1696872625" sldId="214748373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7" v="49" actId="2696"/>
          <pc:sldLayoutMkLst>
            <pc:docMk/>
            <pc:sldMasterMk cId="1045647981" sldId="2147483728"/>
            <pc:sldLayoutMk cId="2459823865" sldId="214748373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7" v="50" actId="2696"/>
          <pc:sldLayoutMkLst>
            <pc:docMk/>
            <pc:sldMasterMk cId="1045647981" sldId="2147483728"/>
            <pc:sldLayoutMk cId="3098654243" sldId="214748374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428" v="51" actId="2696"/>
          <pc:sldLayoutMkLst>
            <pc:docMk/>
            <pc:sldMasterMk cId="1045647981" sldId="2147483728"/>
            <pc:sldLayoutMk cId="1913627295" sldId="2147483741"/>
          </pc:sldLayoutMkLst>
        </pc:sldLayoutChg>
      </pc:sldMasterChg>
      <pc:sldMasterChg chg="del delSldLayout">
        <pc:chgData name="Martinez, Sandra (Fed)" userId="a803850f-d246-4701-851d-cf6e46ff4720" providerId="ADAL" clId="{E72A5770-CD21-435B-85B9-F8C158058740}" dt="2018-08-02T18:05:34.514" v="70" actId="2696"/>
        <pc:sldMasterMkLst>
          <pc:docMk/>
          <pc:sldMasterMk cId="80536200" sldId="2147483756"/>
        </pc:sldMasterMkLst>
        <pc:sldLayoutChg chg="del">
          <pc:chgData name="Martinez, Sandra (Fed)" userId="a803850f-d246-4701-851d-cf6e46ff4720" providerId="ADAL" clId="{E72A5770-CD21-435B-85B9-F8C158058740}" dt="2018-08-02T18:05:34.507" v="57" actId="2696"/>
          <pc:sldLayoutMkLst>
            <pc:docMk/>
            <pc:sldMasterMk cId="80536200" sldId="2147483756"/>
            <pc:sldLayoutMk cId="3527273757" sldId="214748375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07" v="58" actId="2696"/>
          <pc:sldLayoutMkLst>
            <pc:docMk/>
            <pc:sldMasterMk cId="80536200" sldId="2147483756"/>
            <pc:sldLayoutMk cId="1452197933" sldId="214748375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08" v="59" actId="2696"/>
          <pc:sldLayoutMkLst>
            <pc:docMk/>
            <pc:sldMasterMk cId="80536200" sldId="2147483756"/>
            <pc:sldLayoutMk cId="465180904" sldId="214748375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08" v="60" actId="2696"/>
          <pc:sldLayoutMkLst>
            <pc:docMk/>
            <pc:sldMasterMk cId="80536200" sldId="2147483756"/>
            <pc:sldLayoutMk cId="2300800548" sldId="214748376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09" v="61" actId="2696"/>
          <pc:sldLayoutMkLst>
            <pc:docMk/>
            <pc:sldMasterMk cId="80536200" sldId="2147483756"/>
            <pc:sldLayoutMk cId="569521660" sldId="214748376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10" v="62" actId="2696"/>
          <pc:sldLayoutMkLst>
            <pc:docMk/>
            <pc:sldMasterMk cId="80536200" sldId="2147483756"/>
            <pc:sldLayoutMk cId="1730162760" sldId="214748376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10" v="63" actId="2696"/>
          <pc:sldLayoutMkLst>
            <pc:docMk/>
            <pc:sldMasterMk cId="80536200" sldId="2147483756"/>
            <pc:sldLayoutMk cId="3020319237" sldId="214748376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11" v="64" actId="2696"/>
          <pc:sldLayoutMkLst>
            <pc:docMk/>
            <pc:sldMasterMk cId="80536200" sldId="2147483756"/>
            <pc:sldLayoutMk cId="579922457" sldId="214748376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11" v="65" actId="2696"/>
          <pc:sldLayoutMkLst>
            <pc:docMk/>
            <pc:sldMasterMk cId="80536200" sldId="2147483756"/>
            <pc:sldLayoutMk cId="1699052510" sldId="214748376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12" v="66" actId="2696"/>
          <pc:sldLayoutMkLst>
            <pc:docMk/>
            <pc:sldMasterMk cId="80536200" sldId="2147483756"/>
            <pc:sldLayoutMk cId="1802137950" sldId="214748376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12" v="67" actId="2696"/>
          <pc:sldLayoutMkLst>
            <pc:docMk/>
            <pc:sldMasterMk cId="80536200" sldId="2147483756"/>
            <pc:sldLayoutMk cId="1068524047" sldId="214748376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12" v="68" actId="2696"/>
          <pc:sldLayoutMkLst>
            <pc:docMk/>
            <pc:sldMasterMk cId="80536200" sldId="2147483756"/>
            <pc:sldLayoutMk cId="2526445673" sldId="214748376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13" v="69" actId="2696"/>
          <pc:sldLayoutMkLst>
            <pc:docMk/>
            <pc:sldMasterMk cId="80536200" sldId="2147483756"/>
            <pc:sldLayoutMk cId="2459201724" sldId="2147483769"/>
          </pc:sldLayoutMkLst>
        </pc:sldLayoutChg>
      </pc:sldMasterChg>
      <pc:sldMasterChg chg="del delSldLayout">
        <pc:chgData name="Martinez, Sandra (Fed)" userId="a803850f-d246-4701-851d-cf6e46ff4720" providerId="ADAL" clId="{E72A5770-CD21-435B-85B9-F8C158058740}" dt="2018-08-02T18:05:34.575" v="86" actId="2696"/>
        <pc:sldMasterMkLst>
          <pc:docMk/>
          <pc:sldMasterMk cId="2668325320" sldId="2147483798"/>
        </pc:sldMasterMkLst>
        <pc:sldLayoutChg chg="del">
          <pc:chgData name="Martinez, Sandra (Fed)" userId="a803850f-d246-4701-851d-cf6e46ff4720" providerId="ADAL" clId="{E72A5770-CD21-435B-85B9-F8C158058740}" dt="2018-08-02T18:05:34.568" v="73" actId="2696"/>
          <pc:sldLayoutMkLst>
            <pc:docMk/>
            <pc:sldMasterMk cId="2668325320" sldId="2147483798"/>
            <pc:sldLayoutMk cId="2541766564" sldId="214748379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68" v="74" actId="2696"/>
          <pc:sldLayoutMkLst>
            <pc:docMk/>
            <pc:sldMasterMk cId="2668325320" sldId="2147483798"/>
            <pc:sldLayoutMk cId="4118722755" sldId="214748380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69" v="75" actId="2696"/>
          <pc:sldLayoutMkLst>
            <pc:docMk/>
            <pc:sldMasterMk cId="2668325320" sldId="2147483798"/>
            <pc:sldLayoutMk cId="3987447792" sldId="214748380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70" v="76" actId="2696"/>
          <pc:sldLayoutMkLst>
            <pc:docMk/>
            <pc:sldMasterMk cId="2668325320" sldId="2147483798"/>
            <pc:sldLayoutMk cId="4043172228" sldId="214748380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70" v="77" actId="2696"/>
          <pc:sldLayoutMkLst>
            <pc:docMk/>
            <pc:sldMasterMk cId="2668325320" sldId="2147483798"/>
            <pc:sldLayoutMk cId="3736967005" sldId="214748380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71" v="78" actId="2696"/>
          <pc:sldLayoutMkLst>
            <pc:docMk/>
            <pc:sldMasterMk cId="2668325320" sldId="2147483798"/>
            <pc:sldLayoutMk cId="4007845677" sldId="214748380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71" v="79" actId="2696"/>
          <pc:sldLayoutMkLst>
            <pc:docMk/>
            <pc:sldMasterMk cId="2668325320" sldId="2147483798"/>
            <pc:sldLayoutMk cId="921590497" sldId="214748380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71" v="80" actId="2696"/>
          <pc:sldLayoutMkLst>
            <pc:docMk/>
            <pc:sldMasterMk cId="2668325320" sldId="2147483798"/>
            <pc:sldLayoutMk cId="1886166602" sldId="214748380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72" v="81" actId="2696"/>
          <pc:sldLayoutMkLst>
            <pc:docMk/>
            <pc:sldMasterMk cId="2668325320" sldId="2147483798"/>
            <pc:sldLayoutMk cId="2937653152" sldId="214748380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72" v="82" actId="2696"/>
          <pc:sldLayoutMkLst>
            <pc:docMk/>
            <pc:sldMasterMk cId="2668325320" sldId="2147483798"/>
            <pc:sldLayoutMk cId="2118772965" sldId="214748380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73" v="83" actId="2696"/>
          <pc:sldLayoutMkLst>
            <pc:docMk/>
            <pc:sldMasterMk cId="2668325320" sldId="2147483798"/>
            <pc:sldLayoutMk cId="3131967090" sldId="214748380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73" v="84" actId="2696"/>
          <pc:sldLayoutMkLst>
            <pc:docMk/>
            <pc:sldMasterMk cId="2668325320" sldId="2147483798"/>
            <pc:sldLayoutMk cId="533348723" sldId="214748381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574" v="85" actId="2696"/>
          <pc:sldLayoutMkLst>
            <pc:docMk/>
            <pc:sldMasterMk cId="2668325320" sldId="2147483798"/>
            <pc:sldLayoutMk cId="1599482997" sldId="2147483811"/>
          </pc:sldLayoutMkLst>
        </pc:sldLayoutChg>
      </pc:sldMasterChg>
      <pc:sldMasterChg chg="del delSldLayout">
        <pc:chgData name="Martinez, Sandra (Fed)" userId="a803850f-d246-4701-851d-cf6e46ff4720" providerId="ADAL" clId="{E72A5770-CD21-435B-85B9-F8C158058740}" dt="2018-08-02T18:05:34.655" v="104" actId="2696"/>
        <pc:sldMasterMkLst>
          <pc:docMk/>
          <pc:sldMasterMk cId="1662028884" sldId="2147483812"/>
        </pc:sldMasterMkLst>
        <pc:sldLayoutChg chg="del">
          <pc:chgData name="Martinez, Sandra (Fed)" userId="a803850f-d246-4701-851d-cf6e46ff4720" providerId="ADAL" clId="{E72A5770-CD21-435B-85B9-F8C158058740}" dt="2018-08-02T18:05:34.648" v="91" actId="2696"/>
          <pc:sldLayoutMkLst>
            <pc:docMk/>
            <pc:sldMasterMk cId="1662028884" sldId="2147483812"/>
            <pc:sldLayoutMk cId="3890057557" sldId="214748381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49" v="92" actId="2696"/>
          <pc:sldLayoutMkLst>
            <pc:docMk/>
            <pc:sldMasterMk cId="1662028884" sldId="2147483812"/>
            <pc:sldLayoutMk cId="145828398" sldId="214748381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49" v="93" actId="2696"/>
          <pc:sldLayoutMkLst>
            <pc:docMk/>
            <pc:sldMasterMk cId="1662028884" sldId="2147483812"/>
            <pc:sldLayoutMk cId="611899289" sldId="214748381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50" v="94" actId="2696"/>
          <pc:sldLayoutMkLst>
            <pc:docMk/>
            <pc:sldMasterMk cId="1662028884" sldId="2147483812"/>
            <pc:sldLayoutMk cId="1071938679" sldId="214748381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50" v="95" actId="2696"/>
          <pc:sldLayoutMkLst>
            <pc:docMk/>
            <pc:sldMasterMk cId="1662028884" sldId="2147483812"/>
            <pc:sldLayoutMk cId="3209444420" sldId="214748381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51" v="96" actId="2696"/>
          <pc:sldLayoutMkLst>
            <pc:docMk/>
            <pc:sldMasterMk cId="1662028884" sldId="2147483812"/>
            <pc:sldLayoutMk cId="1730696997" sldId="214748381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51" v="97" actId="2696"/>
          <pc:sldLayoutMkLst>
            <pc:docMk/>
            <pc:sldMasterMk cId="1662028884" sldId="2147483812"/>
            <pc:sldLayoutMk cId="3663263571" sldId="214748381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52" v="98" actId="2696"/>
          <pc:sldLayoutMkLst>
            <pc:docMk/>
            <pc:sldMasterMk cId="1662028884" sldId="2147483812"/>
            <pc:sldLayoutMk cId="2101922593" sldId="214748382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52" v="99" actId="2696"/>
          <pc:sldLayoutMkLst>
            <pc:docMk/>
            <pc:sldMasterMk cId="1662028884" sldId="2147483812"/>
            <pc:sldLayoutMk cId="439693182" sldId="214748382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53" v="100" actId="2696"/>
          <pc:sldLayoutMkLst>
            <pc:docMk/>
            <pc:sldMasterMk cId="1662028884" sldId="2147483812"/>
            <pc:sldLayoutMk cId="3040531522" sldId="214748382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53" v="101" actId="2696"/>
          <pc:sldLayoutMkLst>
            <pc:docMk/>
            <pc:sldMasterMk cId="1662028884" sldId="2147483812"/>
            <pc:sldLayoutMk cId="2475288116" sldId="214748382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54" v="102" actId="2696"/>
          <pc:sldLayoutMkLst>
            <pc:docMk/>
            <pc:sldMasterMk cId="1662028884" sldId="2147483812"/>
            <pc:sldLayoutMk cId="3389402260" sldId="214748382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54" v="103" actId="2696"/>
          <pc:sldLayoutMkLst>
            <pc:docMk/>
            <pc:sldMasterMk cId="1662028884" sldId="2147483812"/>
            <pc:sldLayoutMk cId="3740625087" sldId="2147483825"/>
          </pc:sldLayoutMkLst>
        </pc:sldLayoutChg>
      </pc:sldMasterChg>
      <pc:sldMasterChg chg="del delSldLayout">
        <pc:chgData name="Martinez, Sandra (Fed)" userId="a803850f-d246-4701-851d-cf6e46ff4720" providerId="ADAL" clId="{E72A5770-CD21-435B-85B9-F8C158058740}" dt="2018-08-02T18:05:34.690" v="119" actId="2696"/>
        <pc:sldMasterMkLst>
          <pc:docMk/>
          <pc:sldMasterMk cId="2330550008" sldId="2147483826"/>
        </pc:sldMasterMkLst>
        <pc:sldLayoutChg chg="del">
          <pc:chgData name="Martinez, Sandra (Fed)" userId="a803850f-d246-4701-851d-cf6e46ff4720" providerId="ADAL" clId="{E72A5770-CD21-435B-85B9-F8C158058740}" dt="2018-08-02T18:05:34.683" v="106" actId="2696"/>
          <pc:sldLayoutMkLst>
            <pc:docMk/>
            <pc:sldMasterMk cId="2330550008" sldId="2147483826"/>
            <pc:sldLayoutMk cId="3407238568" sldId="214748382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4" v="107" actId="2696"/>
          <pc:sldLayoutMkLst>
            <pc:docMk/>
            <pc:sldMasterMk cId="2330550008" sldId="2147483826"/>
            <pc:sldLayoutMk cId="2761044737" sldId="214748382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4" v="108" actId="2696"/>
          <pc:sldLayoutMkLst>
            <pc:docMk/>
            <pc:sldMasterMk cId="2330550008" sldId="2147483826"/>
            <pc:sldLayoutMk cId="3839415914" sldId="214748382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5" v="109" actId="2696"/>
          <pc:sldLayoutMkLst>
            <pc:docMk/>
            <pc:sldMasterMk cId="2330550008" sldId="2147483826"/>
            <pc:sldLayoutMk cId="4255565995" sldId="214748383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5" v="110" actId="2696"/>
          <pc:sldLayoutMkLst>
            <pc:docMk/>
            <pc:sldMasterMk cId="2330550008" sldId="2147483826"/>
            <pc:sldLayoutMk cId="1172883332" sldId="214748383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6" v="111" actId="2696"/>
          <pc:sldLayoutMkLst>
            <pc:docMk/>
            <pc:sldMasterMk cId="2330550008" sldId="2147483826"/>
            <pc:sldLayoutMk cId="1919053975" sldId="214748383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6" v="112" actId="2696"/>
          <pc:sldLayoutMkLst>
            <pc:docMk/>
            <pc:sldMasterMk cId="2330550008" sldId="2147483826"/>
            <pc:sldLayoutMk cId="83990682" sldId="214748383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7" v="113" actId="2696"/>
          <pc:sldLayoutMkLst>
            <pc:docMk/>
            <pc:sldMasterMk cId="2330550008" sldId="2147483826"/>
            <pc:sldLayoutMk cId="1391481696" sldId="214748383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7" v="114" actId="2696"/>
          <pc:sldLayoutMkLst>
            <pc:docMk/>
            <pc:sldMasterMk cId="2330550008" sldId="2147483826"/>
            <pc:sldLayoutMk cId="3283757599" sldId="214748383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7" v="115" actId="2696"/>
          <pc:sldLayoutMkLst>
            <pc:docMk/>
            <pc:sldMasterMk cId="2330550008" sldId="2147483826"/>
            <pc:sldLayoutMk cId="790068195" sldId="214748383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8" v="116" actId="2696"/>
          <pc:sldLayoutMkLst>
            <pc:docMk/>
            <pc:sldMasterMk cId="2330550008" sldId="2147483826"/>
            <pc:sldLayoutMk cId="188813793" sldId="214748383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8" v="117" actId="2696"/>
          <pc:sldLayoutMkLst>
            <pc:docMk/>
            <pc:sldMasterMk cId="2330550008" sldId="2147483826"/>
            <pc:sldLayoutMk cId="17948124" sldId="214748383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689" v="118" actId="2696"/>
          <pc:sldLayoutMkLst>
            <pc:docMk/>
            <pc:sldMasterMk cId="2330550008" sldId="2147483826"/>
            <pc:sldLayoutMk cId="714564732" sldId="2147483839"/>
          </pc:sldLayoutMkLst>
        </pc:sldLayoutChg>
      </pc:sldMasterChg>
      <pc:sldMasterChg chg="del delSldLayout">
        <pc:chgData name="Martinez, Sandra (Fed)" userId="a803850f-d246-4701-851d-cf6e46ff4720" providerId="ADAL" clId="{E72A5770-CD21-435B-85B9-F8C158058740}" dt="2018-08-02T18:05:34.725" v="134" actId="2696"/>
        <pc:sldMasterMkLst>
          <pc:docMk/>
          <pc:sldMasterMk cId="2641410999" sldId="2147483840"/>
        </pc:sldMasterMkLst>
        <pc:sldLayoutChg chg="del">
          <pc:chgData name="Martinez, Sandra (Fed)" userId="a803850f-d246-4701-851d-cf6e46ff4720" providerId="ADAL" clId="{E72A5770-CD21-435B-85B9-F8C158058740}" dt="2018-08-02T18:05:34.718" v="121" actId="2696"/>
          <pc:sldLayoutMkLst>
            <pc:docMk/>
            <pc:sldMasterMk cId="2641410999" sldId="2147483840"/>
            <pc:sldLayoutMk cId="3513036639" sldId="214748384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18" v="122" actId="2696"/>
          <pc:sldLayoutMkLst>
            <pc:docMk/>
            <pc:sldMasterMk cId="2641410999" sldId="2147483840"/>
            <pc:sldLayoutMk cId="1223293967" sldId="214748384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19" v="123" actId="2696"/>
          <pc:sldLayoutMkLst>
            <pc:docMk/>
            <pc:sldMasterMk cId="2641410999" sldId="2147483840"/>
            <pc:sldLayoutMk cId="1183813681" sldId="214748384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19" v="124" actId="2696"/>
          <pc:sldLayoutMkLst>
            <pc:docMk/>
            <pc:sldMasterMk cId="2641410999" sldId="2147483840"/>
            <pc:sldLayoutMk cId="1222448234" sldId="214748384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20" v="125" actId="2696"/>
          <pc:sldLayoutMkLst>
            <pc:docMk/>
            <pc:sldMasterMk cId="2641410999" sldId="2147483840"/>
            <pc:sldLayoutMk cId="1217811680" sldId="214748384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20" v="126" actId="2696"/>
          <pc:sldLayoutMkLst>
            <pc:docMk/>
            <pc:sldMasterMk cId="2641410999" sldId="2147483840"/>
            <pc:sldLayoutMk cId="186432808" sldId="214748384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20" v="127" actId="2696"/>
          <pc:sldLayoutMkLst>
            <pc:docMk/>
            <pc:sldMasterMk cId="2641410999" sldId="2147483840"/>
            <pc:sldLayoutMk cId="2106846579" sldId="214748384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21" v="128" actId="2696"/>
          <pc:sldLayoutMkLst>
            <pc:docMk/>
            <pc:sldMasterMk cId="2641410999" sldId="2147483840"/>
            <pc:sldLayoutMk cId="297155617" sldId="214748384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21" v="129" actId="2696"/>
          <pc:sldLayoutMkLst>
            <pc:docMk/>
            <pc:sldMasterMk cId="2641410999" sldId="2147483840"/>
            <pc:sldLayoutMk cId="3854232014" sldId="214748384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22" v="130" actId="2696"/>
          <pc:sldLayoutMkLst>
            <pc:docMk/>
            <pc:sldMasterMk cId="2641410999" sldId="2147483840"/>
            <pc:sldLayoutMk cId="1404118509" sldId="214748385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22" v="131" actId="2696"/>
          <pc:sldLayoutMkLst>
            <pc:docMk/>
            <pc:sldMasterMk cId="2641410999" sldId="2147483840"/>
            <pc:sldLayoutMk cId="3096508196" sldId="214748385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23" v="132" actId="2696"/>
          <pc:sldLayoutMkLst>
            <pc:docMk/>
            <pc:sldMasterMk cId="2641410999" sldId="2147483840"/>
            <pc:sldLayoutMk cId="726222870" sldId="214748385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23" v="133" actId="2696"/>
          <pc:sldLayoutMkLst>
            <pc:docMk/>
            <pc:sldMasterMk cId="2641410999" sldId="2147483840"/>
            <pc:sldLayoutMk cId="3462834998" sldId="2147483853"/>
          </pc:sldLayoutMkLst>
        </pc:sldLayoutChg>
      </pc:sldMasterChg>
      <pc:sldMasterChg chg="del delSldLayout">
        <pc:chgData name="Martinez, Sandra (Fed)" userId="a803850f-d246-4701-851d-cf6e46ff4720" providerId="ADAL" clId="{E72A5770-CD21-435B-85B9-F8C158058740}" dt="2018-08-02T18:05:34.751" v="149" actId="2696"/>
        <pc:sldMasterMkLst>
          <pc:docMk/>
          <pc:sldMasterMk cId="839276213" sldId="2147483854"/>
        </pc:sldMasterMkLst>
        <pc:sldLayoutChg chg="del">
          <pc:chgData name="Martinez, Sandra (Fed)" userId="a803850f-d246-4701-851d-cf6e46ff4720" providerId="ADAL" clId="{E72A5770-CD21-435B-85B9-F8C158058740}" dt="2018-08-02T18:05:34.745" v="136" actId="2696"/>
          <pc:sldLayoutMkLst>
            <pc:docMk/>
            <pc:sldMasterMk cId="839276213" sldId="2147483854"/>
            <pc:sldLayoutMk cId="3738893384" sldId="214748385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45" v="137" actId="2696"/>
          <pc:sldLayoutMkLst>
            <pc:docMk/>
            <pc:sldMasterMk cId="839276213" sldId="2147483854"/>
            <pc:sldLayoutMk cId="2543698909" sldId="214748385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45" v="138" actId="2696"/>
          <pc:sldLayoutMkLst>
            <pc:docMk/>
            <pc:sldMasterMk cId="839276213" sldId="2147483854"/>
            <pc:sldLayoutMk cId="63144377" sldId="214748385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46" v="139" actId="2696"/>
          <pc:sldLayoutMkLst>
            <pc:docMk/>
            <pc:sldMasterMk cId="839276213" sldId="2147483854"/>
            <pc:sldLayoutMk cId="1958457121" sldId="214748385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47" v="140" actId="2696"/>
          <pc:sldLayoutMkLst>
            <pc:docMk/>
            <pc:sldMasterMk cId="839276213" sldId="2147483854"/>
            <pc:sldLayoutMk cId="3379068910" sldId="214748385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47" v="141" actId="2696"/>
          <pc:sldLayoutMkLst>
            <pc:docMk/>
            <pc:sldMasterMk cId="839276213" sldId="2147483854"/>
            <pc:sldLayoutMk cId="3982067394" sldId="214748386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47" v="142" actId="2696"/>
          <pc:sldLayoutMkLst>
            <pc:docMk/>
            <pc:sldMasterMk cId="839276213" sldId="2147483854"/>
            <pc:sldLayoutMk cId="584604391" sldId="214748386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48" v="143" actId="2696"/>
          <pc:sldLayoutMkLst>
            <pc:docMk/>
            <pc:sldMasterMk cId="839276213" sldId="2147483854"/>
            <pc:sldLayoutMk cId="568823062" sldId="214748386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48" v="144" actId="2696"/>
          <pc:sldLayoutMkLst>
            <pc:docMk/>
            <pc:sldMasterMk cId="839276213" sldId="2147483854"/>
            <pc:sldLayoutMk cId="3289595335" sldId="214748386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49" v="145" actId="2696"/>
          <pc:sldLayoutMkLst>
            <pc:docMk/>
            <pc:sldMasterMk cId="839276213" sldId="2147483854"/>
            <pc:sldLayoutMk cId="2037267694" sldId="214748386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49" v="146" actId="2696"/>
          <pc:sldLayoutMkLst>
            <pc:docMk/>
            <pc:sldMasterMk cId="839276213" sldId="2147483854"/>
            <pc:sldLayoutMk cId="2545489225" sldId="214748386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50" v="147" actId="2696"/>
          <pc:sldLayoutMkLst>
            <pc:docMk/>
            <pc:sldMasterMk cId="839276213" sldId="2147483854"/>
            <pc:sldLayoutMk cId="1976427029" sldId="214748386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50" v="148" actId="2696"/>
          <pc:sldLayoutMkLst>
            <pc:docMk/>
            <pc:sldMasterMk cId="839276213" sldId="2147483854"/>
            <pc:sldLayoutMk cId="2814158200" sldId="2147483867"/>
          </pc:sldLayoutMkLst>
        </pc:sldLayoutChg>
      </pc:sldMasterChg>
      <pc:sldMasterChg chg="del delSldLayout">
        <pc:chgData name="Martinez, Sandra (Fed)" userId="a803850f-d246-4701-851d-cf6e46ff4720" providerId="ADAL" clId="{E72A5770-CD21-435B-85B9-F8C158058740}" dt="2018-08-02T18:05:34.783" v="164" actId="2696"/>
        <pc:sldMasterMkLst>
          <pc:docMk/>
          <pc:sldMasterMk cId="2765630440" sldId="2147483868"/>
        </pc:sldMasterMkLst>
        <pc:sldLayoutChg chg="del">
          <pc:chgData name="Martinez, Sandra (Fed)" userId="a803850f-d246-4701-851d-cf6e46ff4720" providerId="ADAL" clId="{E72A5770-CD21-435B-85B9-F8C158058740}" dt="2018-08-02T18:05:34.775" v="151" actId="2696"/>
          <pc:sldLayoutMkLst>
            <pc:docMk/>
            <pc:sldMasterMk cId="2765630440" sldId="2147483868"/>
            <pc:sldLayoutMk cId="2500671204" sldId="214748386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76" v="152" actId="2696"/>
          <pc:sldLayoutMkLst>
            <pc:docMk/>
            <pc:sldMasterMk cId="2765630440" sldId="2147483868"/>
            <pc:sldLayoutMk cId="2688000513" sldId="214748387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76" v="153" actId="2696"/>
          <pc:sldLayoutMkLst>
            <pc:docMk/>
            <pc:sldMasterMk cId="2765630440" sldId="2147483868"/>
            <pc:sldLayoutMk cId="1313231317" sldId="214748387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77" v="154" actId="2696"/>
          <pc:sldLayoutMkLst>
            <pc:docMk/>
            <pc:sldMasterMk cId="2765630440" sldId="2147483868"/>
            <pc:sldLayoutMk cId="1762596254" sldId="214748387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78" v="155" actId="2696"/>
          <pc:sldLayoutMkLst>
            <pc:docMk/>
            <pc:sldMasterMk cId="2765630440" sldId="2147483868"/>
            <pc:sldLayoutMk cId="822663537" sldId="214748387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78" v="156" actId="2696"/>
          <pc:sldLayoutMkLst>
            <pc:docMk/>
            <pc:sldMasterMk cId="2765630440" sldId="2147483868"/>
            <pc:sldLayoutMk cId="1445360045" sldId="214748387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78" v="157" actId="2696"/>
          <pc:sldLayoutMkLst>
            <pc:docMk/>
            <pc:sldMasterMk cId="2765630440" sldId="2147483868"/>
            <pc:sldLayoutMk cId="238363463" sldId="214748387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79" v="158" actId="2696"/>
          <pc:sldLayoutMkLst>
            <pc:docMk/>
            <pc:sldMasterMk cId="2765630440" sldId="2147483868"/>
            <pc:sldLayoutMk cId="2594670965" sldId="214748387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79" v="159" actId="2696"/>
          <pc:sldLayoutMkLst>
            <pc:docMk/>
            <pc:sldMasterMk cId="2765630440" sldId="2147483868"/>
            <pc:sldLayoutMk cId="2531629236" sldId="214748387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80" v="160" actId="2696"/>
          <pc:sldLayoutMkLst>
            <pc:docMk/>
            <pc:sldMasterMk cId="2765630440" sldId="2147483868"/>
            <pc:sldLayoutMk cId="2787683066" sldId="214748387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80" v="161" actId="2696"/>
          <pc:sldLayoutMkLst>
            <pc:docMk/>
            <pc:sldMasterMk cId="2765630440" sldId="2147483868"/>
            <pc:sldLayoutMk cId="3243071412" sldId="214748387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80" v="162" actId="2696"/>
          <pc:sldLayoutMkLst>
            <pc:docMk/>
            <pc:sldMasterMk cId="2765630440" sldId="2147483868"/>
            <pc:sldLayoutMk cId="2614442191" sldId="214748388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781" v="163" actId="2696"/>
          <pc:sldLayoutMkLst>
            <pc:docMk/>
            <pc:sldMasterMk cId="2765630440" sldId="2147483868"/>
            <pc:sldLayoutMk cId="1145824460" sldId="2147483881"/>
          </pc:sldLayoutMkLst>
        </pc:sldLayoutChg>
      </pc:sldMasterChg>
      <pc:sldMasterChg chg="del delSldLayout">
        <pc:chgData name="Martinez, Sandra (Fed)" userId="a803850f-d246-4701-851d-cf6e46ff4720" providerId="ADAL" clId="{E72A5770-CD21-435B-85B9-F8C158058740}" dt="2018-08-02T18:05:34.809" v="179" actId="2696"/>
        <pc:sldMasterMkLst>
          <pc:docMk/>
          <pc:sldMasterMk cId="3975097525" sldId="2147483882"/>
        </pc:sldMasterMkLst>
        <pc:sldLayoutChg chg="del">
          <pc:chgData name="Martinez, Sandra (Fed)" userId="a803850f-d246-4701-851d-cf6e46ff4720" providerId="ADAL" clId="{E72A5770-CD21-435B-85B9-F8C158058740}" dt="2018-08-02T18:05:34.802" v="166" actId="2696"/>
          <pc:sldLayoutMkLst>
            <pc:docMk/>
            <pc:sldMasterMk cId="3975097525" sldId="2147483882"/>
            <pc:sldLayoutMk cId="4246367564" sldId="214748388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2" v="167" actId="2696"/>
          <pc:sldLayoutMkLst>
            <pc:docMk/>
            <pc:sldMasterMk cId="3975097525" sldId="2147483882"/>
            <pc:sldLayoutMk cId="2111192226" sldId="214748388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3" v="168" actId="2696"/>
          <pc:sldLayoutMkLst>
            <pc:docMk/>
            <pc:sldMasterMk cId="3975097525" sldId="2147483882"/>
            <pc:sldLayoutMk cId="2704614738" sldId="214748388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4" v="169" actId="2696"/>
          <pc:sldLayoutMkLst>
            <pc:docMk/>
            <pc:sldMasterMk cId="3975097525" sldId="2147483882"/>
            <pc:sldLayoutMk cId="2466766723" sldId="214748388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4" v="170" actId="2696"/>
          <pc:sldLayoutMkLst>
            <pc:docMk/>
            <pc:sldMasterMk cId="3975097525" sldId="2147483882"/>
            <pc:sldLayoutMk cId="2879240323" sldId="214748388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5" v="171" actId="2696"/>
          <pc:sldLayoutMkLst>
            <pc:docMk/>
            <pc:sldMasterMk cId="3975097525" sldId="2147483882"/>
            <pc:sldLayoutMk cId="2750842054" sldId="214748388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5" v="172" actId="2696"/>
          <pc:sldLayoutMkLst>
            <pc:docMk/>
            <pc:sldMasterMk cId="3975097525" sldId="2147483882"/>
            <pc:sldLayoutMk cId="18945943" sldId="214748388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5" v="173" actId="2696"/>
          <pc:sldLayoutMkLst>
            <pc:docMk/>
            <pc:sldMasterMk cId="3975097525" sldId="2147483882"/>
            <pc:sldLayoutMk cId="3357868606" sldId="214748389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6" v="174" actId="2696"/>
          <pc:sldLayoutMkLst>
            <pc:docMk/>
            <pc:sldMasterMk cId="3975097525" sldId="2147483882"/>
            <pc:sldLayoutMk cId="2453002938" sldId="214748389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6" v="175" actId="2696"/>
          <pc:sldLayoutMkLst>
            <pc:docMk/>
            <pc:sldMasterMk cId="3975097525" sldId="2147483882"/>
            <pc:sldLayoutMk cId="3189593187" sldId="214748389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7" v="176" actId="2696"/>
          <pc:sldLayoutMkLst>
            <pc:docMk/>
            <pc:sldMasterMk cId="3975097525" sldId="2147483882"/>
            <pc:sldLayoutMk cId="2333139455" sldId="214748389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7" v="177" actId="2696"/>
          <pc:sldLayoutMkLst>
            <pc:docMk/>
            <pc:sldMasterMk cId="3975097525" sldId="2147483882"/>
            <pc:sldLayoutMk cId="4169724970" sldId="214748389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08" v="178" actId="2696"/>
          <pc:sldLayoutMkLst>
            <pc:docMk/>
            <pc:sldMasterMk cId="3975097525" sldId="2147483882"/>
            <pc:sldLayoutMk cId="3878920151" sldId="2147483895"/>
          </pc:sldLayoutMkLst>
        </pc:sldLayoutChg>
      </pc:sldMasterChg>
      <pc:sldMasterChg chg="del delSldLayout">
        <pc:chgData name="Martinez, Sandra (Fed)" userId="a803850f-d246-4701-851d-cf6e46ff4720" providerId="ADAL" clId="{E72A5770-CD21-435B-85B9-F8C158058740}" dt="2018-08-02T18:05:34.839" v="194" actId="2696"/>
        <pc:sldMasterMkLst>
          <pc:docMk/>
          <pc:sldMasterMk cId="2054102689" sldId="2147483896"/>
        </pc:sldMasterMkLst>
        <pc:sldLayoutChg chg="del">
          <pc:chgData name="Martinez, Sandra (Fed)" userId="a803850f-d246-4701-851d-cf6e46ff4720" providerId="ADAL" clId="{E72A5770-CD21-435B-85B9-F8C158058740}" dt="2018-08-02T18:05:34.832" v="181" actId="2696"/>
          <pc:sldLayoutMkLst>
            <pc:docMk/>
            <pc:sldMasterMk cId="2054102689" sldId="2147483896"/>
            <pc:sldLayoutMk cId="1751834316" sldId="214748389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3" v="182" actId="2696"/>
          <pc:sldLayoutMkLst>
            <pc:docMk/>
            <pc:sldMasterMk cId="2054102689" sldId="2147483896"/>
            <pc:sldLayoutMk cId="1415600464" sldId="214748389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3" v="183" actId="2696"/>
          <pc:sldLayoutMkLst>
            <pc:docMk/>
            <pc:sldMasterMk cId="2054102689" sldId="2147483896"/>
            <pc:sldLayoutMk cId="1824263318" sldId="2147483899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4" v="184" actId="2696"/>
          <pc:sldLayoutMkLst>
            <pc:docMk/>
            <pc:sldMasterMk cId="2054102689" sldId="2147483896"/>
            <pc:sldLayoutMk cId="1174547534" sldId="2147483900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4" v="185" actId="2696"/>
          <pc:sldLayoutMkLst>
            <pc:docMk/>
            <pc:sldMasterMk cId="2054102689" sldId="2147483896"/>
            <pc:sldLayoutMk cId="2756578790" sldId="2147483901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5" v="186" actId="2696"/>
          <pc:sldLayoutMkLst>
            <pc:docMk/>
            <pc:sldMasterMk cId="2054102689" sldId="2147483896"/>
            <pc:sldLayoutMk cId="4011949013" sldId="2147483902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5" v="187" actId="2696"/>
          <pc:sldLayoutMkLst>
            <pc:docMk/>
            <pc:sldMasterMk cId="2054102689" sldId="2147483896"/>
            <pc:sldLayoutMk cId="1850391138" sldId="2147483903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5" v="188" actId="2696"/>
          <pc:sldLayoutMkLst>
            <pc:docMk/>
            <pc:sldMasterMk cId="2054102689" sldId="2147483896"/>
            <pc:sldLayoutMk cId="571744897" sldId="2147483904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6" v="189" actId="2696"/>
          <pc:sldLayoutMkLst>
            <pc:docMk/>
            <pc:sldMasterMk cId="2054102689" sldId="2147483896"/>
            <pc:sldLayoutMk cId="3581187061" sldId="2147483905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6" v="190" actId="2696"/>
          <pc:sldLayoutMkLst>
            <pc:docMk/>
            <pc:sldMasterMk cId="2054102689" sldId="2147483896"/>
            <pc:sldLayoutMk cId="2426413990" sldId="2147483906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7" v="191" actId="2696"/>
          <pc:sldLayoutMkLst>
            <pc:docMk/>
            <pc:sldMasterMk cId="2054102689" sldId="2147483896"/>
            <pc:sldLayoutMk cId="711245229" sldId="2147483907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7" v="192" actId="2696"/>
          <pc:sldLayoutMkLst>
            <pc:docMk/>
            <pc:sldMasterMk cId="2054102689" sldId="2147483896"/>
            <pc:sldLayoutMk cId="1574397798" sldId="2147483908"/>
          </pc:sldLayoutMkLst>
        </pc:sldLayoutChg>
        <pc:sldLayoutChg chg="del">
          <pc:chgData name="Martinez, Sandra (Fed)" userId="a803850f-d246-4701-851d-cf6e46ff4720" providerId="ADAL" clId="{E72A5770-CD21-435B-85B9-F8C158058740}" dt="2018-08-02T18:05:34.838" v="193" actId="2696"/>
          <pc:sldLayoutMkLst>
            <pc:docMk/>
            <pc:sldMasterMk cId="2054102689" sldId="2147483896"/>
            <pc:sldLayoutMk cId="1445742492" sldId="214748390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39070-0187-4D9F-895B-A34C5A25E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65C53-C5C5-4A1B-A0FE-C747921CE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C960E18-7743-402C-AE6F-ABBE9FF60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BF22B4-E505-4321-A854-F5430114A4C7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8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5BA128B3-569E-4FD1-A75F-3D36F79576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47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6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2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50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62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5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7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56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2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7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1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3B9CC83-3EBF-4FA8-911F-13BB2BD6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4EBEAFA-6B7E-430A-B396-2677C8040210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8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l7v2.gvt.nist.gov/gvt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190E51-96FA-4A29-83B4-DCA2F5F0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812" y="123108"/>
            <a:ext cx="8229600" cy="457200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General Validation Tool (GVT)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3A038-8AF1-49ED-995F-CB8C89F82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48" y="835742"/>
            <a:ext cx="8353425" cy="5406565"/>
          </a:xfrm>
        </p:spPr>
        <p:txBody>
          <a:bodyPr/>
          <a:lstStyle/>
          <a:p>
            <a:pPr marL="0" indent="0">
              <a:buNone/>
              <a:defRPr/>
            </a:pPr>
            <a:endParaRPr lang="en-US" sz="1800" b="1" dirty="0"/>
          </a:p>
          <a:p>
            <a:pPr marL="0" indent="0">
              <a:buNone/>
              <a:defRPr/>
            </a:pPr>
            <a:endParaRPr lang="en-US" sz="1800" b="1" dirty="0"/>
          </a:p>
          <a:p>
            <a:pPr marL="0" indent="0">
              <a:buNone/>
              <a:defRPr/>
            </a:pPr>
            <a:endParaRPr lang="en-US" sz="1800" b="1" dirty="0"/>
          </a:p>
          <a:p>
            <a:pPr marL="0" indent="0">
              <a:buNone/>
              <a:defRPr/>
            </a:pPr>
            <a:endParaRPr lang="en-US" sz="1800" b="1" dirty="0"/>
          </a:p>
          <a:p>
            <a:pPr marL="0" indent="0">
              <a:buNone/>
              <a:defRPr/>
            </a:pPr>
            <a:endParaRPr lang="en-US" sz="1800" b="1" dirty="0"/>
          </a:p>
          <a:p>
            <a:pPr marL="0" indent="0">
              <a:buNone/>
              <a:defRPr/>
            </a:pPr>
            <a:endParaRPr lang="en-US" sz="1400" b="1" dirty="0"/>
          </a:p>
          <a:p>
            <a:pPr marL="0" indent="0">
              <a:buNone/>
              <a:defRPr/>
            </a:pPr>
            <a:endParaRPr lang="en-US" sz="1400" b="1" dirty="0"/>
          </a:p>
          <a:p>
            <a:pPr marL="0" indent="0">
              <a:buNone/>
              <a:defRPr/>
            </a:pPr>
            <a:endParaRPr lang="en-US" sz="1400" b="1" dirty="0"/>
          </a:p>
          <a:p>
            <a:pPr marL="0" indent="0">
              <a:buNone/>
              <a:defRPr/>
            </a:pPr>
            <a:endParaRPr lang="en-US" sz="1400" b="1" dirty="0"/>
          </a:p>
          <a:p>
            <a:pPr marL="0" indent="0">
              <a:buNone/>
              <a:defRPr/>
            </a:pPr>
            <a:endParaRPr lang="en-US" sz="1400" b="1" dirty="0"/>
          </a:p>
          <a:p>
            <a:pPr marL="0" indent="0">
              <a:buNone/>
              <a:defRPr/>
            </a:pPr>
            <a:r>
              <a:rPr lang="en-US" sz="1400" b="1" dirty="0"/>
              <a:t>GVT</a:t>
            </a:r>
            <a:r>
              <a:rPr lang="en-US" sz="1400" dirty="0"/>
              <a:t> is part of the </a:t>
            </a:r>
            <a:r>
              <a:rPr lang="en-US" sz="1400" b="1" dirty="0"/>
              <a:t>NIST HL7 V2 Standards Development and Testing platform</a:t>
            </a:r>
            <a:r>
              <a:rPr lang="en-US" sz="1400" dirty="0"/>
              <a:t>. It utilizes all the artifacts developed in </a:t>
            </a:r>
            <a:r>
              <a:rPr lang="en-US" sz="1400" b="1" dirty="0"/>
              <a:t>IGAMT</a:t>
            </a:r>
            <a:r>
              <a:rPr lang="en-US" sz="1400" dirty="0"/>
              <a:t> and </a:t>
            </a:r>
            <a:r>
              <a:rPr lang="en-US" sz="1400" b="1" dirty="0"/>
              <a:t>TCAMT</a:t>
            </a:r>
            <a:r>
              <a:rPr lang="en-US" sz="1400" dirty="0"/>
              <a:t>, including validation services provided by the </a:t>
            </a:r>
            <a:r>
              <a:rPr lang="en-US" sz="1400" b="1" dirty="0"/>
              <a:t>Testing Infrastructure and Framework</a:t>
            </a:r>
            <a:r>
              <a:rPr lang="en-US" sz="1400" dirty="0"/>
              <a:t>, to allow users to develop conformance testing tools</a:t>
            </a:r>
            <a:r>
              <a:rPr lang="en-US" sz="1800" dirty="0"/>
              <a:t>. </a:t>
            </a:r>
          </a:p>
        </p:txBody>
      </p:sp>
      <p:grpSp>
        <p:nvGrpSpPr>
          <p:cNvPr id="5124" name="Group 65">
            <a:extLst>
              <a:ext uri="{FF2B5EF4-FFF2-40B4-BE49-F238E27FC236}">
                <a16:creationId xmlns:a16="http://schemas.microsoft.com/office/drawing/2014/main" id="{4CA81DC6-BF04-46E3-B6FF-683430FACD77}"/>
              </a:ext>
            </a:extLst>
          </p:cNvPr>
          <p:cNvGrpSpPr>
            <a:grpSpLocks/>
          </p:cNvGrpSpPr>
          <p:nvPr/>
        </p:nvGrpSpPr>
        <p:grpSpPr bwMode="auto">
          <a:xfrm>
            <a:off x="2055574" y="1596585"/>
            <a:ext cx="8256177" cy="1202301"/>
            <a:chOff x="1189703" y="1504336"/>
            <a:chExt cx="8377084" cy="1317523"/>
          </a:xfrm>
        </p:grpSpPr>
        <p:sp>
          <p:nvSpPr>
            <p:cNvPr id="67" name="Rounded Rectangle 31">
              <a:extLst>
                <a:ext uri="{FF2B5EF4-FFF2-40B4-BE49-F238E27FC236}">
                  <a16:creationId xmlns:a16="http://schemas.microsoft.com/office/drawing/2014/main" id="{0EF990F9-65E2-419F-9199-5DE00410B861}"/>
                </a:ext>
              </a:extLst>
            </p:cNvPr>
            <p:cNvSpPr/>
            <p:nvPr/>
          </p:nvSpPr>
          <p:spPr>
            <a:xfrm>
              <a:off x="1189703" y="1504336"/>
              <a:ext cx="8377084" cy="1317523"/>
            </a:xfrm>
            <a:prstGeom prst="roundRect">
              <a:avLst>
                <a:gd name="adj" fmla="val 5486"/>
              </a:avLst>
            </a:prstGeom>
            <a:solidFill>
              <a:schemeClr val="accent5">
                <a:lumMod val="90000"/>
              </a:schemeClr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BFB53B8-5B99-403B-B6A6-F0B59FBC6298}"/>
                </a:ext>
              </a:extLst>
            </p:cNvPr>
            <p:cNvSpPr/>
            <p:nvPr/>
          </p:nvSpPr>
          <p:spPr>
            <a:xfrm>
              <a:off x="1916765" y="1750379"/>
              <a:ext cx="1136629" cy="884169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IGAMT</a:t>
              </a:r>
            </a:p>
          </p:txBody>
        </p:sp>
        <p:pic>
          <p:nvPicPr>
            <p:cNvPr id="5128" name="Picture 5" descr="C:\Users\rob\Desktop\ICONS\iconex_v5\v_collection\v_collection_png\64x64\plain\user_generic_blue.png">
              <a:extLst>
                <a:ext uri="{FF2B5EF4-FFF2-40B4-BE49-F238E27FC236}">
                  <a16:creationId xmlns:a16="http://schemas.microsoft.com/office/drawing/2014/main" id="{599CD903-DA94-4F9A-8DE6-3FD0B2543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1677" y="1928514"/>
              <a:ext cx="503239" cy="50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Right Arrow 5">
              <a:extLst>
                <a:ext uri="{FF2B5EF4-FFF2-40B4-BE49-F238E27FC236}">
                  <a16:creationId xmlns:a16="http://schemas.microsoft.com/office/drawing/2014/main" id="{FB5089C5-715C-457D-944D-920CD6DC6C27}"/>
                </a:ext>
              </a:extLst>
            </p:cNvPr>
            <p:cNvSpPr/>
            <p:nvPr/>
          </p:nvSpPr>
          <p:spPr>
            <a:xfrm>
              <a:off x="1634195" y="2083728"/>
              <a:ext cx="280982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2ACB087-5A0A-4C96-A03E-F5E621737080}"/>
                </a:ext>
              </a:extLst>
            </p:cNvPr>
            <p:cNvSpPr/>
            <p:nvPr/>
          </p:nvSpPr>
          <p:spPr>
            <a:xfrm>
              <a:off x="4021751" y="1750379"/>
              <a:ext cx="1138216" cy="884169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24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TCAMT</a:t>
              </a:r>
            </a:p>
          </p:txBody>
        </p:sp>
        <p:pic>
          <p:nvPicPr>
            <p:cNvPr id="5131" name="Picture 5" descr="C:\Users\rob\Desktop\ICONS\iconex_v5\v_collection\v_collection_png\64x64\plain\user_generic_blue.png">
              <a:extLst>
                <a:ext uri="{FF2B5EF4-FFF2-40B4-BE49-F238E27FC236}">
                  <a16:creationId xmlns:a16="http://schemas.microsoft.com/office/drawing/2014/main" id="{03151166-1B84-4F6A-9888-5C67753B0A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0451" y="1646302"/>
              <a:ext cx="503239" cy="50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Right Arrow 8">
              <a:extLst>
                <a:ext uri="{FF2B5EF4-FFF2-40B4-BE49-F238E27FC236}">
                  <a16:creationId xmlns:a16="http://schemas.microsoft.com/office/drawing/2014/main" id="{E3C4E096-87A5-4625-9676-58A9792DFAB9}"/>
                </a:ext>
              </a:extLst>
            </p:cNvPr>
            <p:cNvSpPr/>
            <p:nvPr/>
          </p:nvSpPr>
          <p:spPr>
            <a:xfrm>
              <a:off x="3726482" y="1809111"/>
              <a:ext cx="279395" cy="19842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6429E2-7EB0-459E-B03A-E264305C9DB8}"/>
                </a:ext>
              </a:extLst>
            </p:cNvPr>
            <p:cNvSpPr/>
            <p:nvPr/>
          </p:nvSpPr>
          <p:spPr>
            <a:xfrm>
              <a:off x="6128325" y="1750379"/>
              <a:ext cx="1220766" cy="884169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2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Testing Infrastructure &amp; Framework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8D8B56A-0234-40D6-8418-74DB124E0A9E}"/>
                </a:ext>
              </a:extLst>
            </p:cNvPr>
            <p:cNvSpPr/>
            <p:nvPr/>
          </p:nvSpPr>
          <p:spPr>
            <a:xfrm>
              <a:off x="8317448" y="1740855"/>
              <a:ext cx="1138216" cy="884169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6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 </a:t>
              </a:r>
              <a:r>
                <a:rPr lang="en-US" sz="2000" b="1" kern="0" dirty="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Testing Tools</a:t>
              </a:r>
            </a:p>
          </p:txBody>
        </p:sp>
        <p:sp>
          <p:nvSpPr>
            <p:cNvPr id="76" name="Right Arrow 11">
              <a:extLst>
                <a:ext uri="{FF2B5EF4-FFF2-40B4-BE49-F238E27FC236}">
                  <a16:creationId xmlns:a16="http://schemas.microsoft.com/office/drawing/2014/main" id="{D52F5509-D15E-4ACC-BA55-08DB371265DB}"/>
                </a:ext>
              </a:extLst>
            </p:cNvPr>
            <p:cNvSpPr/>
            <p:nvPr/>
          </p:nvSpPr>
          <p:spPr>
            <a:xfrm>
              <a:off x="3732832" y="2410728"/>
              <a:ext cx="279395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77" name="Right Arrow 12">
              <a:extLst>
                <a:ext uri="{FF2B5EF4-FFF2-40B4-BE49-F238E27FC236}">
                  <a16:creationId xmlns:a16="http://schemas.microsoft.com/office/drawing/2014/main" id="{A3D85A3E-EBBF-44C0-8613-79F0E9EA4DC3}"/>
                </a:ext>
              </a:extLst>
            </p:cNvPr>
            <p:cNvSpPr/>
            <p:nvPr/>
          </p:nvSpPr>
          <p:spPr>
            <a:xfrm>
              <a:off x="3064506" y="2405965"/>
              <a:ext cx="280983" cy="19842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pic>
          <p:nvPicPr>
            <p:cNvPr id="5137" name="Picture 77">
              <a:extLst>
                <a:ext uri="{FF2B5EF4-FFF2-40B4-BE49-F238E27FC236}">
                  <a16:creationId xmlns:a16="http://schemas.microsoft.com/office/drawing/2014/main" id="{2938C96F-448B-4399-84A7-B3A9A8A09D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7989" y="2208354"/>
              <a:ext cx="459016" cy="459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38" name="Picture 5" descr="C:\Users\rob\Desktop\ICONS\iconex_v5\v_collection\v_collection_png\64x64\plain\user_generic_blue.png">
              <a:extLst>
                <a:ext uri="{FF2B5EF4-FFF2-40B4-BE49-F238E27FC236}">
                  <a16:creationId xmlns:a16="http://schemas.microsoft.com/office/drawing/2014/main" id="{39CA9867-D975-4BCC-8B2E-02D58109D6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429" y="1643248"/>
              <a:ext cx="503239" cy="503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Right Arrow 20">
              <a:extLst>
                <a:ext uri="{FF2B5EF4-FFF2-40B4-BE49-F238E27FC236}">
                  <a16:creationId xmlns:a16="http://schemas.microsoft.com/office/drawing/2014/main" id="{00883371-6177-4DB9-94F1-22E466144461}"/>
                </a:ext>
              </a:extLst>
            </p:cNvPr>
            <p:cNvSpPr/>
            <p:nvPr/>
          </p:nvSpPr>
          <p:spPr>
            <a:xfrm>
              <a:off x="5820355" y="1829748"/>
              <a:ext cx="280983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81" name="Right Arrow 21">
              <a:extLst>
                <a:ext uri="{FF2B5EF4-FFF2-40B4-BE49-F238E27FC236}">
                  <a16:creationId xmlns:a16="http://schemas.microsoft.com/office/drawing/2014/main" id="{353F77BA-B248-4A06-9724-C3A022670E1C}"/>
                </a:ext>
              </a:extLst>
            </p:cNvPr>
            <p:cNvSpPr/>
            <p:nvPr/>
          </p:nvSpPr>
          <p:spPr>
            <a:xfrm>
              <a:off x="5823530" y="2407553"/>
              <a:ext cx="279395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82" name="Right Arrow 22">
              <a:extLst>
                <a:ext uri="{FF2B5EF4-FFF2-40B4-BE49-F238E27FC236}">
                  <a16:creationId xmlns:a16="http://schemas.microsoft.com/office/drawing/2014/main" id="{C21CC461-88AD-476A-868C-602A688C06FE}"/>
                </a:ext>
              </a:extLst>
            </p:cNvPr>
            <p:cNvSpPr/>
            <p:nvPr/>
          </p:nvSpPr>
          <p:spPr>
            <a:xfrm>
              <a:off x="5155206" y="2402790"/>
              <a:ext cx="280982" cy="19842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pic>
          <p:nvPicPr>
            <p:cNvPr id="5142" name="Picture 82">
              <a:extLst>
                <a:ext uri="{FF2B5EF4-FFF2-40B4-BE49-F238E27FC236}">
                  <a16:creationId xmlns:a16="http://schemas.microsoft.com/office/drawing/2014/main" id="{55B9E476-7E47-491B-9101-FC8CE9C3D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8967" y="2205300"/>
              <a:ext cx="459016" cy="459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Right Arrow 24">
              <a:extLst>
                <a:ext uri="{FF2B5EF4-FFF2-40B4-BE49-F238E27FC236}">
                  <a16:creationId xmlns:a16="http://schemas.microsoft.com/office/drawing/2014/main" id="{1CFDB753-BC88-42A5-9D77-4B94FFC37800}"/>
                </a:ext>
              </a:extLst>
            </p:cNvPr>
            <p:cNvSpPr/>
            <p:nvPr/>
          </p:nvSpPr>
          <p:spPr>
            <a:xfrm>
              <a:off x="8017415" y="2407553"/>
              <a:ext cx="279395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85" name="Right Arrow 25">
              <a:extLst>
                <a:ext uri="{FF2B5EF4-FFF2-40B4-BE49-F238E27FC236}">
                  <a16:creationId xmlns:a16="http://schemas.microsoft.com/office/drawing/2014/main" id="{B0F0EE35-421E-4822-A9EA-890160CCA055}"/>
                </a:ext>
              </a:extLst>
            </p:cNvPr>
            <p:cNvSpPr/>
            <p:nvPr/>
          </p:nvSpPr>
          <p:spPr>
            <a:xfrm>
              <a:off x="7349091" y="2402790"/>
              <a:ext cx="280982" cy="19842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pic>
          <p:nvPicPr>
            <p:cNvPr id="5145" name="Picture 85">
              <a:extLst>
                <a:ext uri="{FF2B5EF4-FFF2-40B4-BE49-F238E27FC236}">
                  <a16:creationId xmlns:a16="http://schemas.microsoft.com/office/drawing/2014/main" id="{90B2DBC3-EB11-49C1-B78C-7AB1E11CB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2829" y="2205300"/>
              <a:ext cx="459016" cy="459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46" name="Picture 86">
              <a:extLst>
                <a:ext uri="{FF2B5EF4-FFF2-40B4-BE49-F238E27FC236}">
                  <a16:creationId xmlns:a16="http://schemas.microsoft.com/office/drawing/2014/main" id="{6C4019F4-FB6B-4060-9C20-7D4890FD4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7429" y="1750884"/>
              <a:ext cx="454416" cy="454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ight Arrow 28">
              <a:extLst>
                <a:ext uri="{FF2B5EF4-FFF2-40B4-BE49-F238E27FC236}">
                  <a16:creationId xmlns:a16="http://schemas.microsoft.com/office/drawing/2014/main" id="{4F3E4D4D-C2DA-4BF0-9417-DCBA0E1B2CE5}"/>
                </a:ext>
              </a:extLst>
            </p:cNvPr>
            <p:cNvSpPr/>
            <p:nvPr/>
          </p:nvSpPr>
          <p:spPr>
            <a:xfrm>
              <a:off x="8025353" y="1934515"/>
              <a:ext cx="279395" cy="198422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  <p:sp>
          <p:nvSpPr>
            <p:cNvPr id="89" name="Right Arrow 29">
              <a:extLst>
                <a:ext uri="{FF2B5EF4-FFF2-40B4-BE49-F238E27FC236}">
                  <a16:creationId xmlns:a16="http://schemas.microsoft.com/office/drawing/2014/main" id="{EA9AA3C5-71F0-4918-B790-65282F1A4756}"/>
                </a:ext>
              </a:extLst>
            </p:cNvPr>
            <p:cNvSpPr/>
            <p:nvPr/>
          </p:nvSpPr>
          <p:spPr>
            <a:xfrm>
              <a:off x="7357027" y="1929752"/>
              <a:ext cx="280983" cy="198423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kern="0" dirty="0">
                <a:solidFill>
                  <a:prstClr val="white"/>
                </a:solidFill>
                <a:latin typeface="Calibri" panose="020F0502020204030204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125" name="TextBox 89">
            <a:extLst>
              <a:ext uri="{FF2B5EF4-FFF2-40B4-BE49-F238E27FC236}">
                <a16:creationId xmlns:a16="http://schemas.microsoft.com/office/drawing/2014/main" id="{BEEB93CC-342C-4F40-A1A0-D2AEFFA40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538" y="2871469"/>
            <a:ext cx="59386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00"/>
                </a:solidFill>
              </a:rPr>
              <a:t>NIST  HL7 V2 Standards Development and Testing Platform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0BB33015-277D-4E43-BA64-168A1552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748" y="5078002"/>
            <a:ext cx="75469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Version: v1.0.0-beta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Supported Browsers: Firefox, Chrome and Safari</a:t>
            </a: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>
                <a:solidFill>
                  <a:srgbClr val="000000"/>
                </a:solidFill>
                <a:cs typeface="Arial" panose="020B0604020202020204" pitchFamily="34" charset="0"/>
              </a:rPr>
              <a:t>URL: </a:t>
            </a:r>
            <a:r>
              <a:rPr lang="en-US" altLang="en-US" sz="1200" b="1" dirty="0">
                <a:solidFill>
                  <a:srgbClr val="000000"/>
                </a:solidFill>
                <a:cs typeface="Arial" panose="020B0604020202020204" pitchFamily="34" charset="0"/>
                <a:hlinkClick r:id="rId6"/>
              </a:rPr>
              <a:t>https://hl7v2.gvt.nist.gov/gvt</a:t>
            </a:r>
            <a:endParaRPr lang="en-US" altLang="en-US" sz="12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824701"/>
      </p:ext>
    </p:extLst>
  </p:cSld>
  <p:clrMapOvr>
    <a:masterClrMapping/>
  </p:clrMapOvr>
</p:sld>
</file>

<file path=ppt/theme/theme1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14363</TotalTime>
  <Words>94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6_Default Design</vt:lpstr>
      <vt:lpstr>General Validation Tool (GVT)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293</cp:revision>
  <cp:lastPrinted>2018-07-19T15:23:41Z</cp:lastPrinted>
  <dcterms:created xsi:type="dcterms:W3CDTF">2018-06-13T18:41:09Z</dcterms:created>
  <dcterms:modified xsi:type="dcterms:W3CDTF">2018-08-02T19:20:38Z</dcterms:modified>
</cp:coreProperties>
</file>