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4"/>
  </p:notesMasterIdLst>
  <p:sldIdLst>
    <p:sldId id="331" r:id="rId2"/>
    <p:sldId id="333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3362" autoAdjust="0"/>
  </p:normalViewPr>
  <p:slideViewPr>
    <p:cSldViewPr snapToGrid="0">
      <p:cViewPr varScale="1">
        <p:scale>
          <a:sx n="62" d="100"/>
          <a:sy n="62" d="100"/>
        </p:scale>
        <p:origin x="1288" y="52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CC32F135-2FCF-4277-8835-71CF31938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7242900B-DB00-4FA8-B5FD-A89DB2214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C13C02-3CB9-43D8-9BCE-5DAC04DBE207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90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CC32F135-2FCF-4277-8835-71CF31938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7242900B-DB00-4FA8-B5FD-A89DB2214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C13C02-3CB9-43D8-9BCE-5DAC04DBE207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5BA128B3-569E-4FD1-A75F-3D36F79576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47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60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2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50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84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62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759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73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56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27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7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13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13B9CC83-3EBF-4FA8-911F-13BB2BD6F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74EBEAFA-6B7E-430A-B396-2677C8040210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8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5BF02BBC-F974-405D-B5FC-C28C2FE0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5" y="1406960"/>
            <a:ext cx="10543265" cy="231985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85" y="236380"/>
            <a:ext cx="11242251" cy="46166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</a:rPr>
              <a:t>Context-based Test Management: How to </a:t>
            </a:r>
            <a:r>
              <a:rPr lang="en-US" u="sng" dirty="0">
                <a:ea typeface="ＭＳ Ｐゴシック" charset="0"/>
              </a:rPr>
              <a:t>Edit</a:t>
            </a:r>
            <a:r>
              <a:rPr lang="en-US" dirty="0">
                <a:ea typeface="ＭＳ Ｐゴシック" charset="0"/>
              </a:rPr>
              <a:t> a Test Plan in GVT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9E89D0-D2B0-4234-9484-3D9886050153}"/>
              </a:ext>
            </a:extLst>
          </p:cNvPr>
          <p:cNvGrpSpPr/>
          <p:nvPr/>
        </p:nvGrpSpPr>
        <p:grpSpPr>
          <a:xfrm>
            <a:off x="342905" y="737276"/>
            <a:ext cx="3755165" cy="1250213"/>
            <a:chOff x="342905" y="963304"/>
            <a:chExt cx="3755165" cy="1250213"/>
          </a:xfrm>
        </p:grpSpPr>
        <p:grpSp>
          <p:nvGrpSpPr>
            <p:cNvPr id="5125" name="Group 10">
              <a:extLst>
                <a:ext uri="{FF2B5EF4-FFF2-40B4-BE49-F238E27FC236}">
                  <a16:creationId xmlns:a16="http://schemas.microsoft.com/office/drawing/2014/main" id="{018E5A4D-4BD4-4DA9-ABA8-F0FAFF2B500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990577" y="-684368"/>
              <a:ext cx="459821" cy="3755165"/>
              <a:chOff x="8764316" y="6715701"/>
              <a:chExt cx="350900" cy="17273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8F4C46-0452-4FFF-AD32-E9EC2800C8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152987" y="7396084"/>
                <a:ext cx="1642612" cy="281846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Logged on as a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Deployer Type Account User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select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Context-based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validation, and then select the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 Management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 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97710C4-4EBE-42E3-8981-8D1C1FD44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805231" y="8288890"/>
                <a:ext cx="113213" cy="1950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</a:t>
                </a:r>
              </a:p>
            </p:txBody>
          </p:sp>
        </p:grpSp>
        <p:cxnSp>
          <p:nvCxnSpPr>
            <p:cNvPr id="35" name="Straight Connector 58">
              <a:extLst>
                <a:ext uri="{FF2B5EF4-FFF2-40B4-BE49-F238E27FC236}">
                  <a16:creationId xmlns:a16="http://schemas.microsoft.com/office/drawing/2014/main" id="{D8F09E18-C99C-4F6B-BC26-1C73A7E6F8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90312" y="1419484"/>
              <a:ext cx="0" cy="61003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58">
              <a:extLst>
                <a:ext uri="{FF2B5EF4-FFF2-40B4-BE49-F238E27FC236}">
                  <a16:creationId xmlns:a16="http://schemas.microsoft.com/office/drawing/2014/main" id="{97FE3AA3-D97F-4E2A-ABFD-4B52155DB4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31432" y="1419484"/>
              <a:ext cx="0" cy="794033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BF85E2-FB3E-4C84-B971-4A4379BC75A1}"/>
              </a:ext>
            </a:extLst>
          </p:cNvPr>
          <p:cNvGrpSpPr/>
          <p:nvPr/>
        </p:nvGrpSpPr>
        <p:grpSpPr>
          <a:xfrm>
            <a:off x="1421909" y="693209"/>
            <a:ext cx="5574793" cy="1655945"/>
            <a:chOff x="1421909" y="919237"/>
            <a:chExt cx="5574793" cy="1655945"/>
          </a:xfrm>
        </p:grpSpPr>
        <p:cxnSp>
          <p:nvCxnSpPr>
            <p:cNvPr id="5129" name="Straight Connector 58">
              <a:extLst>
                <a:ext uri="{FF2B5EF4-FFF2-40B4-BE49-F238E27FC236}">
                  <a16:creationId xmlns:a16="http://schemas.microsoft.com/office/drawing/2014/main" id="{F938A435-61ED-4248-B9AF-54F277661A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421909" y="2441367"/>
              <a:ext cx="3090824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6" name="Straight Connector 58">
              <a:extLst>
                <a:ext uri="{FF2B5EF4-FFF2-40B4-BE49-F238E27FC236}">
                  <a16:creationId xmlns:a16="http://schemas.microsoft.com/office/drawing/2014/main" id="{A3F78950-0B02-4A6C-84A6-2AEE2B6AE2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114408" y="2575182"/>
              <a:ext cx="1229686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894954-96C2-42CC-85C8-766D21A9ABB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32942" y="1419484"/>
              <a:ext cx="0" cy="11556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A3292F-0D6F-4897-A1C4-9A03F5160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546" y="1050151"/>
              <a:ext cx="2539156" cy="369332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on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or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and select a Test Plan from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Plan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dropdown menu</a:t>
              </a:r>
              <a:endPara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14605A-31C8-4AAB-943F-F1DAEFA54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835" y="919237"/>
              <a:ext cx="262753" cy="2532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2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B67EC1E-6224-4CD4-8459-9570ECC2C28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57588" y="1426919"/>
              <a:ext cx="0" cy="102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702CD3-840B-4143-8B3E-EBD71084D5B9}"/>
              </a:ext>
            </a:extLst>
          </p:cNvPr>
          <p:cNvGrpSpPr/>
          <p:nvPr/>
        </p:nvGrpSpPr>
        <p:grpSpPr>
          <a:xfrm>
            <a:off x="2144864" y="2454910"/>
            <a:ext cx="2749098" cy="350043"/>
            <a:chOff x="2239617" y="2735709"/>
            <a:chExt cx="2749098" cy="350043"/>
          </a:xfrm>
        </p:grpSpPr>
        <p:cxnSp>
          <p:nvCxnSpPr>
            <p:cNvPr id="5130" name="Straight Connector 58">
              <a:extLst>
                <a:ext uri="{FF2B5EF4-FFF2-40B4-BE49-F238E27FC236}">
                  <a16:creationId xmlns:a16="http://schemas.microsoft.com/office/drawing/2014/main" id="{8E12129F-400B-4CC0-ABF9-99DC841AFC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239617" y="3081234"/>
              <a:ext cx="1284477" cy="451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D788934-0244-42FF-AFE5-56E55092EA3A}"/>
                </a:ext>
              </a:extLst>
            </p:cNvPr>
            <p:cNvGrpSpPr/>
            <p:nvPr/>
          </p:nvGrpSpPr>
          <p:grpSpPr>
            <a:xfrm>
              <a:off x="3328829" y="2735709"/>
              <a:ext cx="1659886" cy="349432"/>
              <a:chOff x="1247084" y="3976955"/>
              <a:chExt cx="1659886" cy="349432"/>
            </a:xfrm>
          </p:grpSpPr>
          <p:grpSp>
            <p:nvGrpSpPr>
              <p:cNvPr id="5135" name="Group 10">
                <a:extLst>
                  <a:ext uri="{FF2B5EF4-FFF2-40B4-BE49-F238E27FC236}">
                    <a16:creationId xmlns:a16="http://schemas.microsoft.com/office/drawing/2014/main" id="{A67E592C-DB5B-4DF4-9DDB-20B23B6C3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902311" y="3321728"/>
                <a:ext cx="349432" cy="1659886"/>
                <a:chOff x="8742844" y="7851072"/>
                <a:chExt cx="266906" cy="573400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59806FE-2E50-4477-A3BA-6C153FF988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667972" y="8016534"/>
                  <a:ext cx="507240" cy="176316"/>
                </a:xfrm>
                <a:prstGeom prst="rect">
                  <a:avLst/>
                </a:prstGeom>
                <a:solidFill>
                  <a:srgbClr val="F2EECE"/>
                </a:solidFill>
                <a:ln w="28575">
                  <a:solidFill>
                    <a:schemeClr val="tx1">
                      <a:lumMod val="50000"/>
                      <a:lumOff val="50000"/>
                    </a:schemeClr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ja-JP" sz="900" b="0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Click on an       Edit icon</a:t>
                  </a:r>
                  <a:endPara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C71D4FF-A82E-4760-9CC8-5139C55249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8794161" y="8282388"/>
                  <a:ext cx="90767" cy="193401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blurRad="50800" dist="38100" dir="5400000" algn="t" rotWithShape="0">
                    <a:srgbClr val="808080">
                      <a:alpha val="39998"/>
                    </a:srgbClr>
                  </a:outerShdw>
                </a:effectLst>
              </p:spPr>
              <p:txBody>
                <a:bodyPr lIns="0" tIns="0" rIns="0" bIns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900" b="1" dirty="0">
                      <a:solidFill>
                        <a:srgbClr val="FFFFFF"/>
                      </a:solidFill>
                      <a:latin typeface="Franklin Gothic Demi"/>
                      <a:ea typeface="ＭＳ Ｐゴシック" panose="020B0600070205080204" pitchFamily="34" charset="-128"/>
                    </a:rPr>
                    <a:t>3</a:t>
                  </a:r>
                </a:p>
              </p:txBody>
            </p:sp>
          </p:grp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FC00EE9-3A54-43ED-9C4A-5F7D769E8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8700" y="4116145"/>
                <a:ext cx="180994" cy="191641"/>
              </a:xfrm>
              <a:prstGeom prst="rect">
                <a:avLst/>
              </a:prstGeom>
            </p:spPr>
          </p:pic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6548800-CD12-4C47-9221-C129C36AE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561" y="3726816"/>
            <a:ext cx="9586678" cy="212013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A0D6502-5CF0-423B-AE95-90A756F48E82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938702" y="3170018"/>
            <a:ext cx="2108886" cy="1549049"/>
          </a:xfrm>
          <a:prstGeom prst="bentConnector3">
            <a:avLst>
              <a:gd name="adj1" fmla="val 618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2B0AC7-81C6-43C2-8F18-86043B055D74}"/>
              </a:ext>
            </a:extLst>
          </p:cNvPr>
          <p:cNvGrpSpPr/>
          <p:nvPr/>
        </p:nvGrpSpPr>
        <p:grpSpPr>
          <a:xfrm>
            <a:off x="3170583" y="4844514"/>
            <a:ext cx="4335073" cy="585333"/>
            <a:chOff x="3170583" y="5070542"/>
            <a:chExt cx="4335073" cy="585333"/>
          </a:xfrm>
        </p:grpSpPr>
        <p:cxnSp>
          <p:nvCxnSpPr>
            <p:cNvPr id="66" name="Straight Connector 58">
              <a:extLst>
                <a:ext uri="{FF2B5EF4-FFF2-40B4-BE49-F238E27FC236}">
                  <a16:creationId xmlns:a16="http://schemas.microsoft.com/office/drawing/2014/main" id="{6F9DFB57-E99C-4A74-AB4B-ADA515AC5B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170583" y="5379492"/>
              <a:ext cx="1633307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10">
              <a:extLst>
                <a:ext uri="{FF2B5EF4-FFF2-40B4-BE49-F238E27FC236}">
                  <a16:creationId xmlns:a16="http://schemas.microsoft.com/office/drawing/2014/main" id="{C22F8444-B4A8-4345-A5B4-ECFB3C37E873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5764472" y="3914692"/>
              <a:ext cx="585333" cy="2897034"/>
              <a:chOff x="8774234" y="7423705"/>
              <a:chExt cx="447094" cy="1000767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EF7CDDB-BF1E-4ED5-A8CA-0170BC7EA7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561739" y="7695398"/>
                <a:ext cx="931282" cy="387896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Over-write the verbiage in the edit field, and then</a:t>
                </a:r>
              </a:p>
              <a:p>
                <a:pPr marL="171450" indent="-17145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on the      Save icon to accept the edit or</a:t>
                </a:r>
              </a:p>
              <a:p>
                <a:pPr marL="171450" indent="-171450" eaLnBrk="1" fontAlgn="base" hangingPunct="1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on the      Reset icon to reverse the edit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07D792B-82A5-4083-A968-78DAB0423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825551" y="8282388"/>
                <a:ext cx="90767" cy="193401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</p:grp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3DCB4F40-92BA-4803-AAEB-733155C15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8451" y="5335862"/>
              <a:ext cx="126556" cy="120860"/>
            </a:xfrm>
            <a:prstGeom prst="rect">
              <a:avLst/>
            </a:prstGeom>
          </p:spPr>
        </p:pic>
        <p:cxnSp>
          <p:nvCxnSpPr>
            <p:cNvPr id="74" name="Straight Connector 58">
              <a:extLst>
                <a:ext uri="{FF2B5EF4-FFF2-40B4-BE49-F238E27FC236}">
                  <a16:creationId xmlns:a16="http://schemas.microsoft.com/office/drawing/2014/main" id="{DAA454DD-20BF-4C4C-89DA-1B6D31857F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841004" y="5379492"/>
              <a:ext cx="977326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607B5A4-2C69-4F00-A6EE-95A4CA1AE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03314" y="5477538"/>
              <a:ext cx="126556" cy="130391"/>
            </a:xfrm>
            <a:prstGeom prst="rect">
              <a:avLst/>
            </a:prstGeom>
          </p:spPr>
        </p:pic>
        <p:cxnSp>
          <p:nvCxnSpPr>
            <p:cNvPr id="77" name="Straight Connector 58">
              <a:extLst>
                <a:ext uri="{FF2B5EF4-FFF2-40B4-BE49-F238E27FC236}">
                  <a16:creationId xmlns:a16="http://schemas.microsoft.com/office/drawing/2014/main" id="{114922E5-1BA0-4FCD-9769-F4D4E1E31D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709022" y="5381670"/>
              <a:ext cx="977326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7" name="Straight Connector 58">
            <a:extLst>
              <a:ext uri="{FF2B5EF4-FFF2-40B4-BE49-F238E27FC236}">
                <a16:creationId xmlns:a16="http://schemas.microsoft.com/office/drawing/2014/main" id="{5E8AFC3B-7089-492C-885A-77DF049E396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77513" y="2215339"/>
            <a:ext cx="2780075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903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121CF0CE-8580-4501-87A0-9C95E77CD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237" y="801379"/>
            <a:ext cx="2453272" cy="369332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</a:t>
            </a:r>
            <a:r>
              <a: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altLang="ja-JP" sz="9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ja-JP" sz="9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select a Test Plan from the </a:t>
            </a:r>
            <a:r>
              <a: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Plan </a:t>
            </a:r>
            <a:r>
              <a:rPr lang="en-US" altLang="ja-JP" sz="9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 menu</a:t>
            </a:r>
            <a:endParaRPr lang="en-US" altLang="ja-JP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BF02BBC-F974-405D-B5FC-C28C2FE0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5" y="1376138"/>
            <a:ext cx="10543265" cy="231985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85" y="236380"/>
            <a:ext cx="11242251" cy="461665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</a:rPr>
              <a:t>Context-based Test Management: How to </a:t>
            </a:r>
            <a:r>
              <a:rPr lang="en-US" u="sng" dirty="0">
                <a:ea typeface="ＭＳ Ｐゴシック" charset="0"/>
              </a:rPr>
              <a:t>Delete</a:t>
            </a:r>
            <a:r>
              <a:rPr lang="en-US" dirty="0">
                <a:ea typeface="ＭＳ Ｐゴシック" charset="0"/>
              </a:rPr>
              <a:t> a Test Plan in GVT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9E89D0-D2B0-4234-9484-3D9886050153}"/>
              </a:ext>
            </a:extLst>
          </p:cNvPr>
          <p:cNvGrpSpPr/>
          <p:nvPr/>
        </p:nvGrpSpPr>
        <p:grpSpPr>
          <a:xfrm>
            <a:off x="342905" y="706454"/>
            <a:ext cx="3755165" cy="1250213"/>
            <a:chOff x="342905" y="963304"/>
            <a:chExt cx="3755165" cy="1250213"/>
          </a:xfrm>
        </p:grpSpPr>
        <p:grpSp>
          <p:nvGrpSpPr>
            <p:cNvPr id="5125" name="Group 10">
              <a:extLst>
                <a:ext uri="{FF2B5EF4-FFF2-40B4-BE49-F238E27FC236}">
                  <a16:creationId xmlns:a16="http://schemas.microsoft.com/office/drawing/2014/main" id="{018E5A4D-4BD4-4DA9-ABA8-F0FAFF2B500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990577" y="-684368"/>
              <a:ext cx="459821" cy="3755165"/>
              <a:chOff x="8764316" y="6715701"/>
              <a:chExt cx="350900" cy="172731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8F4C46-0452-4FFF-AD32-E9EC2800C8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152987" y="7396084"/>
                <a:ext cx="1642612" cy="281846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Logged on as a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Deployer Type Account User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select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Context-based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validation, and then select the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 Management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 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97710C4-4EBE-42E3-8981-8D1C1FD44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805231" y="8288890"/>
                <a:ext cx="113213" cy="19504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</a:t>
                </a:r>
              </a:p>
            </p:txBody>
          </p:sp>
        </p:grpSp>
        <p:cxnSp>
          <p:nvCxnSpPr>
            <p:cNvPr id="35" name="Straight Connector 58">
              <a:extLst>
                <a:ext uri="{FF2B5EF4-FFF2-40B4-BE49-F238E27FC236}">
                  <a16:creationId xmlns:a16="http://schemas.microsoft.com/office/drawing/2014/main" id="{D8F09E18-C99C-4F6B-BC26-1C73A7E6F8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890312" y="1419484"/>
              <a:ext cx="0" cy="61003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58">
              <a:extLst>
                <a:ext uri="{FF2B5EF4-FFF2-40B4-BE49-F238E27FC236}">
                  <a16:creationId xmlns:a16="http://schemas.microsoft.com/office/drawing/2014/main" id="{97FE3AA3-D97F-4E2A-ABFD-4B52155DB4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31432" y="1419484"/>
              <a:ext cx="0" cy="794033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BF85E2-FB3E-4C84-B971-4A4379BC75A1}"/>
              </a:ext>
            </a:extLst>
          </p:cNvPr>
          <p:cNvGrpSpPr/>
          <p:nvPr/>
        </p:nvGrpSpPr>
        <p:grpSpPr>
          <a:xfrm>
            <a:off x="1418396" y="662387"/>
            <a:ext cx="3925698" cy="1655945"/>
            <a:chOff x="1418396" y="919237"/>
            <a:chExt cx="3925698" cy="1655945"/>
          </a:xfrm>
        </p:grpSpPr>
        <p:cxnSp>
          <p:nvCxnSpPr>
            <p:cNvPr id="5129" name="Straight Connector 58">
              <a:extLst>
                <a:ext uri="{FF2B5EF4-FFF2-40B4-BE49-F238E27FC236}">
                  <a16:creationId xmlns:a16="http://schemas.microsoft.com/office/drawing/2014/main" id="{F938A435-61ED-4248-B9AF-54F277661A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418396" y="2441367"/>
              <a:ext cx="3139192" cy="260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6" name="Straight Connector 58">
              <a:extLst>
                <a:ext uri="{FF2B5EF4-FFF2-40B4-BE49-F238E27FC236}">
                  <a16:creationId xmlns:a16="http://schemas.microsoft.com/office/drawing/2014/main" id="{A3F78950-0B02-4A6C-84A6-2AEE2B6AE2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114408" y="2575182"/>
              <a:ext cx="1229686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894954-96C2-42CC-85C8-766D21A9ABB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32942" y="1419484"/>
              <a:ext cx="0" cy="115569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14605A-31C8-4AAB-943F-F1DAEFA54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835" y="919237"/>
              <a:ext cx="262753" cy="2532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2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B67EC1E-6224-4CD4-8459-9570ECC2C28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57588" y="1426919"/>
              <a:ext cx="0" cy="10256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D702CD3-840B-4143-8B3E-EBD71084D5B9}"/>
              </a:ext>
            </a:extLst>
          </p:cNvPr>
          <p:cNvGrpSpPr/>
          <p:nvPr/>
        </p:nvGrpSpPr>
        <p:grpSpPr>
          <a:xfrm>
            <a:off x="1525163" y="2424077"/>
            <a:ext cx="3971713" cy="350054"/>
            <a:chOff x="1619916" y="2735698"/>
            <a:chExt cx="3971713" cy="350054"/>
          </a:xfrm>
        </p:grpSpPr>
        <p:cxnSp>
          <p:nvCxnSpPr>
            <p:cNvPr id="5130" name="Straight Connector 58">
              <a:extLst>
                <a:ext uri="{FF2B5EF4-FFF2-40B4-BE49-F238E27FC236}">
                  <a16:creationId xmlns:a16="http://schemas.microsoft.com/office/drawing/2014/main" id="{8E12129F-400B-4CC0-ABF9-99DC841AFC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19916" y="3085752"/>
              <a:ext cx="1904179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135" name="Group 10">
              <a:extLst>
                <a:ext uri="{FF2B5EF4-FFF2-40B4-BE49-F238E27FC236}">
                  <a16:creationId xmlns:a16="http://schemas.microsoft.com/office/drawing/2014/main" id="{A67E592C-DB5B-4DF4-9DDB-20B23B6C3FF3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285517" y="1779016"/>
              <a:ext cx="349429" cy="2262794"/>
              <a:chOff x="8742845" y="7642800"/>
              <a:chExt cx="266904" cy="78167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9806FE-2E50-4477-A3BA-6C153FF988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563835" y="7912398"/>
                <a:ext cx="715512" cy="176316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Click on the Root of the Test Plan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71D4FF-A82E-4760-9CC8-5139C5524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94162" y="8282388"/>
                <a:ext cx="90767" cy="193401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3B6C344-1263-4B97-8D00-20C173623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680" y="3104741"/>
            <a:ext cx="10148395" cy="2214392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7A0D6502-5CF0-423B-AE95-90A756F48E82}"/>
              </a:ext>
            </a:extLst>
          </p:cNvPr>
          <p:cNvCxnSpPr>
            <a:cxnSpLocks/>
          </p:cNvCxnSpPr>
          <p:nvPr/>
        </p:nvCxnSpPr>
        <p:spPr bwMode="auto">
          <a:xfrm>
            <a:off x="5214434" y="2925284"/>
            <a:ext cx="5864853" cy="1310601"/>
          </a:xfrm>
          <a:prstGeom prst="bentConnector3">
            <a:avLst>
              <a:gd name="adj1" fmla="val 83985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2B0AC7-81C6-43C2-8F18-86043B055D74}"/>
              </a:ext>
            </a:extLst>
          </p:cNvPr>
          <p:cNvGrpSpPr/>
          <p:nvPr/>
        </p:nvGrpSpPr>
        <p:grpSpPr>
          <a:xfrm>
            <a:off x="7853675" y="4026490"/>
            <a:ext cx="3574313" cy="357433"/>
            <a:chOff x="5672305" y="5021421"/>
            <a:chExt cx="3574313" cy="357433"/>
          </a:xfrm>
        </p:grpSpPr>
        <p:cxnSp>
          <p:nvCxnSpPr>
            <p:cNvPr id="66" name="Straight Connector 58">
              <a:extLst>
                <a:ext uri="{FF2B5EF4-FFF2-40B4-BE49-F238E27FC236}">
                  <a16:creationId xmlns:a16="http://schemas.microsoft.com/office/drawing/2014/main" id="{6F9DFB57-E99C-4A74-AB4B-ADA515AC5B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59023" y="5320812"/>
              <a:ext cx="1987595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10">
              <a:extLst>
                <a:ext uri="{FF2B5EF4-FFF2-40B4-BE49-F238E27FC236}">
                  <a16:creationId xmlns:a16="http://schemas.microsoft.com/office/drawing/2014/main" id="{C22F8444-B4A8-4345-A5B4-ECFB3C37E873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410264" y="4283462"/>
              <a:ext cx="357433" cy="1833352"/>
              <a:chOff x="8736730" y="7423705"/>
              <a:chExt cx="273018" cy="63332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EF7CDDB-BF1E-4ED5-A8CA-0170BC7EA7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627620" y="7629517"/>
                <a:ext cx="587939" cy="176316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Click on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Delete Test Plan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07D792B-82A5-4083-A968-78DAB0423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88047" y="7914944"/>
                <a:ext cx="90767" cy="193401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4</a:t>
                </a:r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5F327AB-741F-4C90-8187-F8EEDFB55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634" y="4726626"/>
            <a:ext cx="3667284" cy="13537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CEA1486-6F81-45C1-8C12-4A4772B0E1F4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0878918" y="4304921"/>
            <a:ext cx="707321" cy="575308"/>
          </a:xfrm>
          <a:prstGeom prst="bentConnector3">
            <a:avLst>
              <a:gd name="adj1" fmla="val 2066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58">
            <a:extLst>
              <a:ext uri="{FF2B5EF4-FFF2-40B4-BE49-F238E27FC236}">
                <a16:creationId xmlns:a16="http://schemas.microsoft.com/office/drawing/2014/main" id="{0E091A02-7A8B-4FB4-A7F7-CF1966FC5D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73575" y="5711178"/>
            <a:ext cx="3060615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F841D62-255E-44EE-9258-5E3F2D0B1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0749" y="5595762"/>
            <a:ext cx="1599458" cy="230832"/>
          </a:xfrm>
          <a:prstGeom prst="rect">
            <a:avLst/>
          </a:prstGeom>
          <a:solidFill>
            <a:srgbClr val="F2EE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9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Click on </a:t>
            </a:r>
            <a:r>
              <a: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en-US" altLang="ja-JP" sz="9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confirm</a:t>
            </a:r>
            <a:endParaRPr lang="en-US" altLang="ja-JP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48EDADA-7CB9-49E6-846E-021D78503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746" y="5424399"/>
            <a:ext cx="262754" cy="253199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</p:spPr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FFFFFF"/>
                </a:solidFill>
                <a:latin typeface="Franklin Gothic Demi"/>
                <a:ea typeface="ＭＳ Ｐゴシック" panose="020B0600070205080204" pitchFamily="34" charset="-128"/>
              </a:rPr>
              <a:t>5</a:t>
            </a:r>
          </a:p>
        </p:txBody>
      </p:sp>
      <p:cxnSp>
        <p:nvCxnSpPr>
          <p:cNvPr id="48" name="Straight Connector 58">
            <a:extLst>
              <a:ext uri="{FF2B5EF4-FFF2-40B4-BE49-F238E27FC236}">
                <a16:creationId xmlns:a16="http://schemas.microsoft.com/office/drawing/2014/main" id="{3B7CD773-4A08-470D-BBDD-3C88D95F040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81806" y="2187122"/>
            <a:ext cx="2780075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319C52F-FC5F-4289-9DDD-95EFD6699969}"/>
              </a:ext>
            </a:extLst>
          </p:cNvPr>
          <p:cNvCxnSpPr>
            <a:cxnSpLocks/>
          </p:cNvCxnSpPr>
          <p:nvPr/>
        </p:nvCxnSpPr>
        <p:spPr bwMode="auto">
          <a:xfrm>
            <a:off x="1549152" y="2925284"/>
            <a:ext cx="3644415" cy="192157"/>
          </a:xfrm>
          <a:prstGeom prst="bentConnector3">
            <a:avLst>
              <a:gd name="adj1" fmla="val 99983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2817594"/>
      </p:ext>
    </p:extLst>
  </p:cSld>
  <p:clrMapOvr>
    <a:masterClrMapping/>
  </p:clrMapOvr>
</p:sld>
</file>

<file path=ppt/theme/theme1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15771</TotalTime>
  <Words>164</Words>
  <Application>Microsoft Office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Franklin Gothic Medium</vt:lpstr>
      <vt:lpstr>6_Default Design</vt:lpstr>
      <vt:lpstr>Context-based Test Management: How to Edit a Test Plan in GVT</vt:lpstr>
      <vt:lpstr>Context-based Test Management: How to Delete a Test Plan in GVT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Taylor, Sheryl L. (Fed)</cp:lastModifiedBy>
  <cp:revision>304</cp:revision>
  <cp:lastPrinted>2018-07-19T15:23:41Z</cp:lastPrinted>
  <dcterms:created xsi:type="dcterms:W3CDTF">2018-06-13T18:41:09Z</dcterms:created>
  <dcterms:modified xsi:type="dcterms:W3CDTF">2020-05-01T14:47:12Z</dcterms:modified>
</cp:coreProperties>
</file>