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9"/>
  </p:notesMasterIdLst>
  <p:sldIdLst>
    <p:sldId id="337" r:id="rId2"/>
    <p:sldId id="343" r:id="rId3"/>
    <p:sldId id="342" r:id="rId4"/>
    <p:sldId id="338" r:id="rId5"/>
    <p:sldId id="339" r:id="rId6"/>
    <p:sldId id="340" r:id="rId7"/>
    <p:sldId id="341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1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ez, Sandra (Fed)" initials="MS(" lastIdx="10" clrIdx="0">
    <p:extLst>
      <p:ext uri="{19B8F6BF-5375-455C-9EA6-DF929625EA0E}">
        <p15:presenceInfo xmlns:p15="http://schemas.microsoft.com/office/powerpoint/2012/main" userId="S-1-5-21-1908027396-2059629336-315576832-236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2CE"/>
    <a:srgbClr val="F2EEC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5013" autoAdjust="0"/>
  </p:normalViewPr>
  <p:slideViewPr>
    <p:cSldViewPr snapToGrid="0">
      <p:cViewPr varScale="1">
        <p:scale>
          <a:sx n="130" d="100"/>
          <a:sy n="130" d="100"/>
        </p:scale>
        <p:origin x="132" y="252"/>
      </p:cViewPr>
      <p:guideLst>
        <p:guide orient="horz" pos="840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40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9D756F37-617F-4B1C-BED3-CE7228747FF6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D4286623-A1E0-41AF-AC8F-2C16B3A5DC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3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84A58C33-587B-40F4-91AF-348FBFAA0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sz="105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7FB6555-6BC6-4CC1-892E-3CC0E8D6A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20" indent="-291161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647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505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364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222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081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3939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9798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D6B1E8-E851-405A-9307-575B8116E2AB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327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84A58C33-587B-40F4-91AF-348FBFAA0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sz="105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7FB6555-6BC6-4CC1-892E-3CC0E8D6A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20" indent="-291161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647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505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364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222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081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3939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9798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D6B1E8-E851-405A-9307-575B8116E2AB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365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84A58C33-587B-40F4-91AF-348FBFAA0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sz="105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7FB6555-6BC6-4CC1-892E-3CC0E8D6A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20" indent="-291161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647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505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364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222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081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3939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9798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D6B1E8-E851-405A-9307-575B8116E2AB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662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84A58C33-587B-40F4-91AF-348FBFAA0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sz="105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7FB6555-6BC6-4CC1-892E-3CC0E8D6A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20" indent="-291161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647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505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364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222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081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3939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9798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D6B1E8-E851-405A-9307-575B8116E2AB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636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84A58C33-587B-40F4-91AF-348FBFAA0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sz="105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7FB6555-6BC6-4CC1-892E-3CC0E8D6A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20" indent="-291161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647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505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364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222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081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3939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9798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D6B1E8-E851-405A-9307-575B8116E2AB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413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84A58C33-587B-40F4-91AF-348FBFAA0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sz="105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7FB6555-6BC6-4CC1-892E-3CC0E8D6A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20" indent="-291161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647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505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364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222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081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3939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9798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D6B1E8-E851-405A-9307-575B8116E2AB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24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84A58C33-587B-40F4-91AF-348FBFAA0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sz="105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7FB6555-6BC6-4CC1-892E-3CC0E8D6A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20" indent="-291161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647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505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364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222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081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3939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9798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D6B1E8-E851-405A-9307-575B8116E2AB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139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2269-ED9D-414E-A99A-9083A270A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E71DB-0FA9-493B-BBC6-121F8AFDE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8703B-1455-4052-8411-0FB0E433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F56B9-B94E-4099-9616-58ED4224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EC614-A7DF-421C-A47C-041C09E2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A478-D8DB-4AEE-A4E2-FE4B951B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03375-CA89-40FD-A39C-95D447927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B57D0-2428-4DBC-8D15-8B2F7A39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C05C-7049-45C2-BBA9-FA1E3B60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E6C91-6F73-4F49-84E5-812C77B8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8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804FF-FB66-434C-B241-AE500D54F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65151-6A1E-4D7E-BD54-E883DF5B7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FDC84-A0F5-4980-A1CE-C004417A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4E179-D092-4AD6-9967-5FA460E2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4CA15-F763-4CFB-8584-C7641D8B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C48A-52A6-4F46-A52E-D7249458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257F-DC4F-47EF-80B5-D1B615D16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9D99F-AE12-4EA9-AE32-2507B227C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76C0-7481-4A33-A716-73E02D76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9AC75-8C97-4E74-89B8-D8DDBC6F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6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E963-03DF-4C93-97C3-58F22FE45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FA560-16AC-451B-ACCB-7AB733544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B678-9071-4C80-88E5-C301FE5E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A78EB-3C62-4160-80E8-8D19C8AD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03EB7-A195-4BDB-91CC-DA980E3E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4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94EA-7221-400F-9BE4-A884D1C6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24732-E3AC-47EE-9322-D2FFC676C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78404-C797-477D-B7AC-7EC5623E3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8D5C1-6219-4F01-A6CA-687025C70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78941-A07A-49AC-BD1A-FADE0455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8E9B6-545A-4AA5-BCB9-F4E3F58A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6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4E0A-51F1-4ABF-ADAE-8F852FFB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D2BD2-F075-468E-A817-7AFB76327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5ADD2-CB3F-4335-BDB9-B8B59014C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33C1A-7D3E-4ACA-82D4-B94DFA3A1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B7338-7D0E-4E43-9CBC-4C9E4E0E6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8335C-590B-4981-A90A-EEB8D702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A843B-F05D-4F70-9445-2317C062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C60ED-BA08-4F48-91F5-8B18B178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8C74-4CC5-469B-AC63-A96E4AD5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5B895-2DD3-4315-9B6B-986D3771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AED90-16EC-43F7-961C-23B2DD17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C797F-9790-4BE9-BFBE-3CC82212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3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E1707-C95E-47CD-BBCB-84E588AE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D0406-A0AD-409C-801D-CAE9E25B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E0D49-03B3-47EC-9A2C-08601234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6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7B00-56A7-41DE-8921-B6E61BC3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5F975-8B42-49A1-A102-CCC0A6348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636-B332-4B6C-8DBF-8B934D713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A1C01-37DF-42D7-9877-708573D4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8A70F-92BD-4734-ADA6-EAAE36B5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74258-5C6A-4301-8503-67A222AA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0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5561-84C3-44F9-AF33-9A72EE67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859B0D-4F09-41AA-9148-14F1521E9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78881-CC32-4DCD-8724-302306533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73F41-BCA1-43D5-BB44-594BE420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DAD06-8A5F-43B2-9607-59581D81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BF022-BB27-4FD0-9616-9DB928D5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5149F-5E99-441F-895E-80E4AAC5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0B869-B5C4-4948-8E5C-34E390FD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9172C-AC13-4E91-A69B-13DC3AD70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125B5-8C0F-4E23-A011-032AA809F041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8E9C2-F0EA-4F2E-A7FB-BD610A836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8FAA9-111A-44C4-8BE9-CC71C16C8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7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>
            <a:extLst>
              <a:ext uri="{FF2B5EF4-FFF2-40B4-BE49-F238E27FC236}">
                <a16:creationId xmlns:a16="http://schemas.microsoft.com/office/drawing/2014/main" id="{8145D81C-5F9D-435F-BA73-7C30923CC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28" y="1021255"/>
            <a:ext cx="8887116" cy="1732472"/>
          </a:xfrm>
          <a:prstGeom prst="rect">
            <a:avLst/>
          </a:prstGeom>
        </p:spPr>
      </p:pic>
      <p:sp>
        <p:nvSpPr>
          <p:cNvPr id="5128" name="Rectangle 18">
            <a:extLst>
              <a:ext uri="{FF2B5EF4-FFF2-40B4-BE49-F238E27FC236}">
                <a16:creationId xmlns:a16="http://schemas.microsoft.com/office/drawing/2014/main" id="{12F04FE6-D2CD-4BDD-AE6A-1E28327D4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52" y="1007292"/>
            <a:ext cx="8900392" cy="1771978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solidFill>
                <a:srgbClr val="000000"/>
              </a:solidFill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35736D8-568E-4E7D-BB24-43D66117CD0A}"/>
              </a:ext>
            </a:extLst>
          </p:cNvPr>
          <p:cNvGrpSpPr/>
          <p:nvPr/>
        </p:nvGrpSpPr>
        <p:grpSpPr>
          <a:xfrm>
            <a:off x="353452" y="2970194"/>
            <a:ext cx="10875153" cy="1835856"/>
            <a:chOff x="353452" y="3156810"/>
            <a:chExt cx="10875153" cy="1835856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F7F68896-EC2C-4800-AA92-49303D4A9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6728" y="3175055"/>
              <a:ext cx="10861870" cy="1792180"/>
            </a:xfrm>
            <a:prstGeom prst="rect">
              <a:avLst/>
            </a:prstGeom>
          </p:spPr>
        </p:pic>
        <p:sp>
          <p:nvSpPr>
            <p:cNvPr id="39" name="Rectangle 18">
              <a:extLst>
                <a:ext uri="{FF2B5EF4-FFF2-40B4-BE49-F238E27FC236}">
                  <a16:creationId xmlns:a16="http://schemas.microsoft.com/office/drawing/2014/main" id="{3C18EED7-4F88-4F8D-AA77-3D2C295A0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52" y="3156810"/>
              <a:ext cx="10875153" cy="1835856"/>
            </a:xfrm>
            <a:prstGeom prst="rect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058" y="199543"/>
            <a:ext cx="8229600" cy="52387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400" dirty="0">
                <a:latin typeface="Franklin Gothic Demi" panose="020B0703020102020204" pitchFamily="34" charset="0"/>
                <a:ea typeface="ＭＳ Ｐゴシック" charset="0"/>
              </a:rPr>
              <a:t>Accessing and Updating Tool Scope Settings (1)</a:t>
            </a:r>
          </a:p>
        </p:txBody>
      </p:sp>
      <p:grpSp>
        <p:nvGrpSpPr>
          <p:cNvPr id="5129" name="Group 10">
            <a:extLst>
              <a:ext uri="{FF2B5EF4-FFF2-40B4-BE49-F238E27FC236}">
                <a16:creationId xmlns:a16="http://schemas.microsoft.com/office/drawing/2014/main" id="{967855E0-2B43-4B7C-B06B-09D819DDF2E9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10221132" y="811650"/>
            <a:ext cx="884647" cy="2350181"/>
            <a:chOff x="8757194" y="7372272"/>
            <a:chExt cx="675091" cy="108104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AC4867-8C9E-44C6-BB84-27C60C339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639074" y="7566564"/>
              <a:ext cx="987504" cy="598919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the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Hello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dropdown menu that displays to Account Users with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Deployer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Role, select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Tool Scope Settings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to add or edit Settings information for a Tool Scope</a:t>
              </a:r>
              <a:endParaRPr lang="en-US" altLang="ja-JP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764682B-4EBE-4E95-9A6C-8CC271A172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801606" y="8281501"/>
              <a:ext cx="127405" cy="216230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1</a:t>
              </a:r>
            </a:p>
          </p:txBody>
        </p:sp>
      </p:grp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DA35474-619A-4072-BD4B-86F1208C009B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638904" y="2200053"/>
            <a:ext cx="1007597" cy="528360"/>
          </a:xfrm>
          <a:prstGeom prst="bentConnector3">
            <a:avLst>
              <a:gd name="adj1" fmla="val -932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8">
            <a:extLst>
              <a:ext uri="{FF2B5EF4-FFF2-40B4-BE49-F238E27FC236}">
                <a16:creationId xmlns:a16="http://schemas.microsoft.com/office/drawing/2014/main" id="{9A25FE23-0B02-40B1-8778-F11843CF6FF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9173473" y="1960435"/>
            <a:ext cx="513246" cy="0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0BA3B53-68C9-4031-9C64-1AEA7F7809DE}"/>
              </a:ext>
            </a:extLst>
          </p:cNvPr>
          <p:cNvGrpSpPr/>
          <p:nvPr/>
        </p:nvGrpSpPr>
        <p:grpSpPr>
          <a:xfrm>
            <a:off x="260447" y="4553412"/>
            <a:ext cx="1641110" cy="1186240"/>
            <a:chOff x="2249755" y="4343100"/>
            <a:chExt cx="1641110" cy="1186240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B11C674-7296-4E4B-B880-EB1DB5EF0556}"/>
                </a:ext>
              </a:extLst>
            </p:cNvPr>
            <p:cNvGrpSpPr/>
            <p:nvPr/>
          </p:nvGrpSpPr>
          <p:grpSpPr>
            <a:xfrm>
              <a:off x="2249755" y="4643351"/>
              <a:ext cx="1641110" cy="885989"/>
              <a:chOff x="2249755" y="5819986"/>
              <a:chExt cx="1641110" cy="885989"/>
            </a:xfrm>
          </p:grpSpPr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A9F410DE-FB6B-4464-8152-E520DDC25D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7066" y="5921145"/>
                <a:ext cx="1433799" cy="784830"/>
              </a:xfrm>
              <a:prstGeom prst="rect">
                <a:avLst/>
              </a:prstGeom>
              <a:solidFill>
                <a:srgbClr val="E1F2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Current list of both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Private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Public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Tool Scopes created by GVT Account User who is logged in is displayed</a:t>
                </a:r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CF11078F-B151-4220-9EA1-5F92486C0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755" y="5819986"/>
                <a:ext cx="279400" cy="279400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info</a:t>
                </a:r>
              </a:p>
            </p:txBody>
          </p:sp>
        </p:grpSp>
        <p:cxnSp>
          <p:nvCxnSpPr>
            <p:cNvPr id="167" name="Straight Connector 58">
              <a:extLst>
                <a:ext uri="{FF2B5EF4-FFF2-40B4-BE49-F238E27FC236}">
                  <a16:creationId xmlns:a16="http://schemas.microsoft.com/office/drawing/2014/main" id="{19B1D215-1F09-4A87-9A58-3AE81799FF9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635446" y="4343100"/>
              <a:ext cx="0" cy="396929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59A1E55-403D-498C-90E7-87E080A9F325}"/>
              </a:ext>
            </a:extLst>
          </p:cNvPr>
          <p:cNvGrpSpPr/>
          <p:nvPr/>
        </p:nvGrpSpPr>
        <p:grpSpPr>
          <a:xfrm>
            <a:off x="3883282" y="4131489"/>
            <a:ext cx="6616" cy="2208217"/>
            <a:chOff x="3892565" y="4318621"/>
            <a:chExt cx="6616" cy="2208217"/>
          </a:xfrm>
        </p:grpSpPr>
        <p:cxnSp>
          <p:nvCxnSpPr>
            <p:cNvPr id="99" name="Straight Connector 58">
              <a:extLst>
                <a:ext uri="{FF2B5EF4-FFF2-40B4-BE49-F238E27FC236}">
                  <a16:creationId xmlns:a16="http://schemas.microsoft.com/office/drawing/2014/main" id="{9B914B02-98AA-4901-8BFD-59CB86B5BFB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895457" y="4491257"/>
              <a:ext cx="0" cy="200349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Straight Connector 58">
              <a:extLst>
                <a:ext uri="{FF2B5EF4-FFF2-40B4-BE49-F238E27FC236}">
                  <a16:creationId xmlns:a16="http://schemas.microsoft.com/office/drawing/2014/main" id="{8CC5218A-EE63-4508-B341-0F2EBBCA84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895461" y="4654263"/>
              <a:ext cx="3720" cy="1872575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Straight Connector 58">
              <a:extLst>
                <a:ext uri="{FF2B5EF4-FFF2-40B4-BE49-F238E27FC236}">
                  <a16:creationId xmlns:a16="http://schemas.microsoft.com/office/drawing/2014/main" id="{4C6E8B34-07F8-4D3E-9543-BEEA2F6E7FB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892565" y="4318621"/>
              <a:ext cx="1" cy="197761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BFA128B-4427-4F1C-952F-9F464D110E6B}"/>
              </a:ext>
            </a:extLst>
          </p:cNvPr>
          <p:cNvGrpSpPr/>
          <p:nvPr/>
        </p:nvGrpSpPr>
        <p:grpSpPr>
          <a:xfrm>
            <a:off x="2840069" y="6057119"/>
            <a:ext cx="2197039" cy="511414"/>
            <a:chOff x="2719072" y="4929815"/>
            <a:chExt cx="2197039" cy="511414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551589E-622F-4625-A84C-19CA8B2FF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8715" y="5056508"/>
              <a:ext cx="2017396" cy="384721"/>
            </a:xfrm>
            <a:prstGeom prst="rect">
              <a:avLst/>
            </a:prstGeom>
            <a:solidFill>
              <a:srgbClr val="E1F2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1000" dirty="0">
                  <a:solidFill>
                    <a:srgbClr val="000000"/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√</a:t>
              </a:r>
              <a:r>
                <a:rPr lang="en-US" altLang="ja-JP" sz="900" dirty="0">
                  <a:solidFill>
                    <a:srgbClr val="000000"/>
                  </a:solidFill>
                  <a:cs typeface="Arial" panose="020B0604020202020204" pitchFamily="34" charset="0"/>
                </a:rPr>
                <a:t>Make Public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button displays for Account Users with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Publisher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Role</a:t>
              </a:r>
              <a:endParaRPr lang="en-US" altLang="ja-JP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A851E0E-9A8B-4D42-881E-7C3D72EA6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072" y="4929815"/>
              <a:ext cx="279400" cy="279400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info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BE5A92F-28DA-423F-B5A6-3EC2C0B286EF}"/>
              </a:ext>
            </a:extLst>
          </p:cNvPr>
          <p:cNvGrpSpPr/>
          <p:nvPr/>
        </p:nvGrpSpPr>
        <p:grpSpPr>
          <a:xfrm>
            <a:off x="3044821" y="4084979"/>
            <a:ext cx="3128" cy="962991"/>
            <a:chOff x="3044821" y="4271595"/>
            <a:chExt cx="3128" cy="962991"/>
          </a:xfrm>
        </p:grpSpPr>
        <p:cxnSp>
          <p:nvCxnSpPr>
            <p:cNvPr id="130" name="Straight Connector 58">
              <a:extLst>
                <a:ext uri="{FF2B5EF4-FFF2-40B4-BE49-F238E27FC236}">
                  <a16:creationId xmlns:a16="http://schemas.microsoft.com/office/drawing/2014/main" id="{548A2354-328B-4AD2-A706-54B519945C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044821" y="4601627"/>
              <a:ext cx="0" cy="632959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" name="Straight Connector 58">
              <a:extLst>
                <a:ext uri="{FF2B5EF4-FFF2-40B4-BE49-F238E27FC236}">
                  <a16:creationId xmlns:a16="http://schemas.microsoft.com/office/drawing/2014/main" id="{79DFB883-2F1E-472A-8A79-F041B40EB34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044821" y="4429500"/>
              <a:ext cx="0" cy="773736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" name="Straight Connector 58">
              <a:extLst>
                <a:ext uri="{FF2B5EF4-FFF2-40B4-BE49-F238E27FC236}">
                  <a16:creationId xmlns:a16="http://schemas.microsoft.com/office/drawing/2014/main" id="{549820B7-61CD-4EAC-BCC1-9F4A1E0BF5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044821" y="4271595"/>
              <a:ext cx="3128" cy="292237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B69B821-74E7-4076-9887-02C1A4234656}"/>
              </a:ext>
            </a:extLst>
          </p:cNvPr>
          <p:cNvGrpSpPr/>
          <p:nvPr/>
        </p:nvGrpSpPr>
        <p:grpSpPr>
          <a:xfrm>
            <a:off x="4221701" y="4088479"/>
            <a:ext cx="1268" cy="962991"/>
            <a:chOff x="4221701" y="4275095"/>
            <a:chExt cx="1268" cy="962991"/>
          </a:xfrm>
        </p:grpSpPr>
        <p:cxnSp>
          <p:nvCxnSpPr>
            <p:cNvPr id="137" name="Straight Connector 58">
              <a:extLst>
                <a:ext uri="{FF2B5EF4-FFF2-40B4-BE49-F238E27FC236}">
                  <a16:creationId xmlns:a16="http://schemas.microsoft.com/office/drawing/2014/main" id="{650177B0-BC1B-4095-A41D-7C81F80F4B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222969" y="4605127"/>
              <a:ext cx="0" cy="632959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Straight Connector 58">
              <a:extLst>
                <a:ext uri="{FF2B5EF4-FFF2-40B4-BE49-F238E27FC236}">
                  <a16:creationId xmlns:a16="http://schemas.microsoft.com/office/drawing/2014/main" id="{FC08F128-548D-421A-96EE-E9AF0CF9D4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222969" y="4438225"/>
              <a:ext cx="0" cy="773736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9" name="Straight Connector 58">
              <a:extLst>
                <a:ext uri="{FF2B5EF4-FFF2-40B4-BE49-F238E27FC236}">
                  <a16:creationId xmlns:a16="http://schemas.microsoft.com/office/drawing/2014/main" id="{0F85547B-EB27-433D-94E6-20F69C04660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221701" y="4275095"/>
              <a:ext cx="1268" cy="283007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0DAF0CA-2FB1-4CBA-A30E-BA4196D66403}"/>
              </a:ext>
            </a:extLst>
          </p:cNvPr>
          <p:cNvGrpSpPr/>
          <p:nvPr/>
        </p:nvGrpSpPr>
        <p:grpSpPr>
          <a:xfrm>
            <a:off x="4062925" y="4950341"/>
            <a:ext cx="1970492" cy="763530"/>
            <a:chOff x="2898715" y="4939309"/>
            <a:chExt cx="1970492" cy="763530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D26C094-BD5D-42D7-BA88-88BE0C3FC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8715" y="5056508"/>
              <a:ext cx="1877696" cy="646331"/>
            </a:xfrm>
            <a:prstGeom prst="rect">
              <a:avLst/>
            </a:prstGeom>
            <a:solidFill>
              <a:srgbClr val="E1F2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900" dirty="0">
                  <a:solidFill>
                    <a:srgbClr val="000000"/>
                  </a:solidFill>
                  <a:cs typeface="Arial" panose="020B0604020202020204" pitchFamily="34" charset="0"/>
                </a:rPr>
                <a:t>Open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button allows Account Users with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Deployer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Role to open a separate window to display the desired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Tool Scope</a:t>
              </a: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11109C44-5327-4EAE-BA50-0704E648B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9807" y="4939309"/>
              <a:ext cx="279400" cy="279400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info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D565392F-163A-473B-ACCD-C59D18197883}"/>
              </a:ext>
            </a:extLst>
          </p:cNvPr>
          <p:cNvGrpSpPr/>
          <p:nvPr/>
        </p:nvGrpSpPr>
        <p:grpSpPr>
          <a:xfrm>
            <a:off x="1983790" y="4836757"/>
            <a:ext cx="1794950" cy="941949"/>
            <a:chOff x="2810474" y="4899389"/>
            <a:chExt cx="1794950" cy="941949"/>
          </a:xfrm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19CD629D-76ED-407C-8057-90B5C23DB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8875" y="5056508"/>
              <a:ext cx="1616549" cy="784830"/>
            </a:xfrm>
            <a:prstGeom prst="rect">
              <a:avLst/>
            </a:prstGeom>
            <a:solidFill>
              <a:srgbClr val="E1F2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900" dirty="0">
                  <a:solidFill>
                    <a:srgbClr val="000000"/>
                  </a:solidFill>
                  <a:cs typeface="Arial" panose="020B0604020202020204" pitchFamily="34" charset="0"/>
                </a:rPr>
                <a:t>View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button allows Account Users with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Deployer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Role to display the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Tool Scope Settings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edit screen for the desired Tool Scope </a:t>
              </a:r>
              <a:endParaRPr lang="en-US" altLang="ja-JP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B5DF2D86-127F-4F6E-B437-E3DF0CAA2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74" y="4899389"/>
              <a:ext cx="279400" cy="279400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info</a:t>
              </a:r>
            </a:p>
          </p:txBody>
        </p:sp>
      </p:grpSp>
      <p:sp>
        <p:nvSpPr>
          <p:cNvPr id="174" name="Oval 173">
            <a:extLst>
              <a:ext uri="{FF2B5EF4-FFF2-40B4-BE49-F238E27FC236}">
                <a16:creationId xmlns:a16="http://schemas.microsoft.com/office/drawing/2014/main" id="{800655AE-9C4D-4651-AE11-C4F3DBBD8E7B}"/>
              </a:ext>
            </a:extLst>
          </p:cNvPr>
          <p:cNvSpPr/>
          <p:nvPr/>
        </p:nvSpPr>
        <p:spPr bwMode="auto">
          <a:xfrm>
            <a:off x="8303010" y="928998"/>
            <a:ext cx="722661" cy="31785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1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>
            <a:extLst>
              <a:ext uri="{FF2B5EF4-FFF2-40B4-BE49-F238E27FC236}">
                <a16:creationId xmlns:a16="http://schemas.microsoft.com/office/drawing/2014/main" id="{8145D81C-5F9D-435F-BA73-7C30923CC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28" y="1207871"/>
            <a:ext cx="8887116" cy="1732472"/>
          </a:xfrm>
          <a:prstGeom prst="rect">
            <a:avLst/>
          </a:prstGeom>
        </p:spPr>
      </p:pic>
      <p:sp>
        <p:nvSpPr>
          <p:cNvPr id="5128" name="Rectangle 18">
            <a:extLst>
              <a:ext uri="{FF2B5EF4-FFF2-40B4-BE49-F238E27FC236}">
                <a16:creationId xmlns:a16="http://schemas.microsoft.com/office/drawing/2014/main" id="{12F04FE6-D2CD-4BDD-AE6A-1E28327D4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52" y="1193908"/>
            <a:ext cx="8900392" cy="1771978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solidFill>
                <a:srgbClr val="00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058" y="199543"/>
            <a:ext cx="8229600" cy="52387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400" dirty="0">
                <a:latin typeface="Franklin Gothic Demi" panose="020B0703020102020204" pitchFamily="34" charset="0"/>
                <a:ea typeface="ＭＳ Ｐゴシック" charset="0"/>
              </a:rPr>
              <a:t>Accessing and Updating Tool Scope Settings (2)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DA35474-619A-4072-BD4B-86F1208C009B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634239" y="2391335"/>
            <a:ext cx="1007597" cy="519029"/>
          </a:xfrm>
          <a:prstGeom prst="bentConnector3">
            <a:avLst>
              <a:gd name="adj1" fmla="val -931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7C138BC-28A6-4B31-882F-A02AD8513E54}"/>
              </a:ext>
            </a:extLst>
          </p:cNvPr>
          <p:cNvGrpSpPr/>
          <p:nvPr/>
        </p:nvGrpSpPr>
        <p:grpSpPr>
          <a:xfrm>
            <a:off x="2119742" y="3194133"/>
            <a:ext cx="9138746" cy="3494905"/>
            <a:chOff x="2119742" y="3194133"/>
            <a:chExt cx="9138746" cy="349490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5DB51EA-58D1-4F28-A323-48E170E8CBC3}"/>
                </a:ext>
              </a:extLst>
            </p:cNvPr>
            <p:cNvGrpSpPr/>
            <p:nvPr/>
          </p:nvGrpSpPr>
          <p:grpSpPr>
            <a:xfrm>
              <a:off x="2119742" y="3194133"/>
              <a:ext cx="9138746" cy="3494905"/>
              <a:chOff x="2119742" y="3156809"/>
              <a:chExt cx="9138746" cy="349490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BBAF07A4-A4BF-42E3-8070-4501B9039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9742" y="3180256"/>
                <a:ext cx="9138746" cy="3471457"/>
              </a:xfrm>
              <a:prstGeom prst="rect">
                <a:avLst/>
              </a:prstGeom>
            </p:spPr>
          </p:pic>
          <p:sp>
            <p:nvSpPr>
              <p:cNvPr id="39" name="Rectangle 18">
                <a:extLst>
                  <a:ext uri="{FF2B5EF4-FFF2-40B4-BE49-F238E27FC236}">
                    <a16:creationId xmlns:a16="http://schemas.microsoft.com/office/drawing/2014/main" id="{3C18EED7-4F88-4F8D-AA77-3D2C295A0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9742" y="3156809"/>
                <a:ext cx="9138743" cy="3494905"/>
              </a:xfrm>
              <a:prstGeom prst="rect">
                <a:avLst/>
              </a:prstGeom>
              <a:noFill/>
              <a:ln w="38100" algn="ctr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 b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5EBBE2-5D25-41C5-A2FD-4523B35A0B55}"/>
                </a:ext>
              </a:extLst>
            </p:cNvPr>
            <p:cNvSpPr/>
            <p:nvPr/>
          </p:nvSpPr>
          <p:spPr>
            <a:xfrm>
              <a:off x="7004692" y="4840321"/>
              <a:ext cx="1458165" cy="13598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CB66737-A503-4048-88E5-AE0785459B26}"/>
              </a:ext>
            </a:extLst>
          </p:cNvPr>
          <p:cNvGrpSpPr/>
          <p:nvPr/>
        </p:nvGrpSpPr>
        <p:grpSpPr>
          <a:xfrm>
            <a:off x="93837" y="3016757"/>
            <a:ext cx="7145225" cy="1306297"/>
            <a:chOff x="93837" y="3016757"/>
            <a:chExt cx="7145225" cy="130629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0FE0A43-E8A5-44E4-BD4D-E0B68435BA62}"/>
                </a:ext>
              </a:extLst>
            </p:cNvPr>
            <p:cNvSpPr/>
            <p:nvPr/>
          </p:nvSpPr>
          <p:spPr bwMode="auto">
            <a:xfrm>
              <a:off x="6865371" y="4142086"/>
              <a:ext cx="373691" cy="18096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064A077-624F-42AB-BD89-AAD5680E4189}"/>
                </a:ext>
              </a:extLst>
            </p:cNvPr>
            <p:cNvGrpSpPr/>
            <p:nvPr/>
          </p:nvGrpSpPr>
          <p:grpSpPr>
            <a:xfrm>
              <a:off x="93837" y="3016757"/>
              <a:ext cx="1746725" cy="279400"/>
              <a:chOff x="93837" y="5206173"/>
              <a:chExt cx="1746725" cy="279400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781B801-EBAD-46F1-AF71-D1A0313AB9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753" y="5229005"/>
                <a:ext cx="1520809" cy="230832"/>
              </a:xfrm>
              <a:prstGeom prst="rect">
                <a:avLst/>
              </a:prstGeom>
              <a:solidFill>
                <a:srgbClr val="E1F2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“Private” is default setting</a:t>
                </a:r>
                <a:endPara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CDBBD49-C7CE-4A01-94C3-61D73EC8F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837" y="5206173"/>
                <a:ext cx="279400" cy="279400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info</a:t>
                </a:r>
              </a:p>
            </p:txBody>
          </p:sp>
        </p:grpSp>
        <p:cxnSp>
          <p:nvCxnSpPr>
            <p:cNvPr id="109" name="Straight Connector 58">
              <a:extLst>
                <a:ext uri="{FF2B5EF4-FFF2-40B4-BE49-F238E27FC236}">
                  <a16:creationId xmlns:a16="http://schemas.microsoft.com/office/drawing/2014/main" id="{493EB5CF-0E05-4C30-92EA-E8B333ACDE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34002" y="3090597"/>
              <a:ext cx="0" cy="1051489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" name="Straight Connector 31">
              <a:extLst>
                <a:ext uri="{FF2B5EF4-FFF2-40B4-BE49-F238E27FC236}">
                  <a16:creationId xmlns:a16="http://schemas.microsoft.com/office/drawing/2014/main" id="{4734E813-4CD6-432C-BA21-0855C3C1EB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850805" y="3100056"/>
              <a:ext cx="5183197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9" name="Straight Connector 58">
            <a:extLst>
              <a:ext uri="{FF2B5EF4-FFF2-40B4-BE49-F238E27FC236}">
                <a16:creationId xmlns:a16="http://schemas.microsoft.com/office/drawing/2014/main" id="{13FD309C-7291-41AE-9D23-B944270DFC6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72756" y="4149765"/>
            <a:ext cx="0" cy="972687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5" name="Group 10">
            <a:extLst>
              <a:ext uri="{FF2B5EF4-FFF2-40B4-BE49-F238E27FC236}">
                <a16:creationId xmlns:a16="http://schemas.microsoft.com/office/drawing/2014/main" id="{8B258048-5C17-472A-930B-14464C2A83AE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90090" y="4161357"/>
            <a:ext cx="788007" cy="1780514"/>
            <a:chOff x="8741405" y="7582046"/>
            <a:chExt cx="601344" cy="81900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634ABC-BD86-4736-ADC3-8E947126B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724201" y="7707366"/>
              <a:ext cx="743868" cy="493228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on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button to display the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Tool Scope Settings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edit screen for the desired Tool Scope </a:t>
              </a:r>
              <a:endParaRPr lang="en-US" altLang="ja-JP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83B1B4E-DBC7-496A-8DE3-743BDFD52A2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785817" y="8229237"/>
              <a:ext cx="127405" cy="216230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2</a:t>
              </a:r>
            </a:p>
          </p:txBody>
        </p:sp>
      </p:grp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2EB09CA5-3821-437F-ACA8-EF57E082F1A1}"/>
              </a:ext>
            </a:extLst>
          </p:cNvPr>
          <p:cNvCxnSpPr>
            <a:cxnSpLocks/>
          </p:cNvCxnSpPr>
          <p:nvPr/>
        </p:nvCxnSpPr>
        <p:spPr bwMode="auto">
          <a:xfrm>
            <a:off x="4512051" y="4205751"/>
            <a:ext cx="1587807" cy="988174"/>
          </a:xfrm>
          <a:prstGeom prst="bentConnector3">
            <a:avLst>
              <a:gd name="adj1" fmla="val 70325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5B22DEF-D512-4DD6-9AC0-28031853F5EC}"/>
              </a:ext>
            </a:extLst>
          </p:cNvPr>
          <p:cNvGrpSpPr/>
          <p:nvPr/>
        </p:nvGrpSpPr>
        <p:grpSpPr>
          <a:xfrm>
            <a:off x="7313183" y="3409032"/>
            <a:ext cx="2025904" cy="470491"/>
            <a:chOff x="2249755" y="5819986"/>
            <a:chExt cx="2025904" cy="470491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32270BC-D17E-4882-B390-065FE0A2E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7066" y="5921145"/>
              <a:ext cx="1818593" cy="369332"/>
            </a:xfrm>
            <a:prstGeom prst="rect">
              <a:avLst/>
            </a:prstGeom>
            <a:solidFill>
              <a:srgbClr val="E1F2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Tool Scope Settings edit screen for selected Tool Scope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8353385-81E0-4D21-9F59-EE66454C1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755" y="5819986"/>
              <a:ext cx="279400" cy="279400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info</a:t>
              </a:r>
            </a:p>
          </p:txBody>
        </p:sp>
      </p:grpSp>
      <p:sp>
        <p:nvSpPr>
          <p:cNvPr id="78" name="Oval 77">
            <a:extLst>
              <a:ext uri="{FF2B5EF4-FFF2-40B4-BE49-F238E27FC236}">
                <a16:creationId xmlns:a16="http://schemas.microsoft.com/office/drawing/2014/main" id="{C4AABF7B-DD89-4F30-A2AA-332A75B7D20B}"/>
              </a:ext>
            </a:extLst>
          </p:cNvPr>
          <p:cNvSpPr/>
          <p:nvPr/>
        </p:nvSpPr>
        <p:spPr bwMode="auto">
          <a:xfrm>
            <a:off x="6457935" y="3464063"/>
            <a:ext cx="503156" cy="18096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463FF1B-8D8C-4D5E-95C3-81E02DBB3E50}"/>
              </a:ext>
            </a:extLst>
          </p:cNvPr>
          <p:cNvSpPr/>
          <p:nvPr/>
        </p:nvSpPr>
        <p:spPr bwMode="auto">
          <a:xfrm>
            <a:off x="2292917" y="4074459"/>
            <a:ext cx="589233" cy="13497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2" name="Straight Connector 31">
            <a:extLst>
              <a:ext uri="{FF2B5EF4-FFF2-40B4-BE49-F238E27FC236}">
                <a16:creationId xmlns:a16="http://schemas.microsoft.com/office/drawing/2014/main" id="{2AFA2675-8E31-44BC-ABB4-7D3C9E195AB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895333" y="5122452"/>
            <a:ext cx="2489147" cy="1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E366D0-0A30-454C-85B7-F2EFD2403862}"/>
              </a:ext>
            </a:extLst>
          </p:cNvPr>
          <p:cNvCxnSpPr>
            <a:cxnSpLocks/>
          </p:cNvCxnSpPr>
          <p:nvPr/>
        </p:nvCxnSpPr>
        <p:spPr>
          <a:xfrm flipV="1">
            <a:off x="2882150" y="3597779"/>
            <a:ext cx="3575785" cy="54430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03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1AEE8F1-2365-4385-885F-F44B0CE21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53" y="1200086"/>
            <a:ext cx="8900392" cy="1766955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896C1FC1-D9C5-43A9-B1C5-C06EEAA0381E}"/>
              </a:ext>
            </a:extLst>
          </p:cNvPr>
          <p:cNvGrpSpPr/>
          <p:nvPr/>
        </p:nvGrpSpPr>
        <p:grpSpPr>
          <a:xfrm>
            <a:off x="358414" y="3148057"/>
            <a:ext cx="9138746" cy="3494905"/>
            <a:chOff x="2119742" y="3156809"/>
            <a:chExt cx="9138746" cy="3494905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883AACA2-79EA-4221-8BE8-CC54BB407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9742" y="3170925"/>
              <a:ext cx="9138746" cy="3471457"/>
            </a:xfrm>
            <a:prstGeom prst="rect">
              <a:avLst/>
            </a:prstGeom>
          </p:spPr>
        </p:pic>
        <p:sp>
          <p:nvSpPr>
            <p:cNvPr id="64" name="Rectangle 18">
              <a:extLst>
                <a:ext uri="{FF2B5EF4-FFF2-40B4-BE49-F238E27FC236}">
                  <a16:creationId xmlns:a16="http://schemas.microsoft.com/office/drawing/2014/main" id="{48C403A6-8C9A-4E60-B285-E022A9104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742" y="3156809"/>
              <a:ext cx="9138743" cy="3494905"/>
            </a:xfrm>
            <a:prstGeom prst="rect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5128" name="Rectangle 18">
            <a:extLst>
              <a:ext uri="{FF2B5EF4-FFF2-40B4-BE49-F238E27FC236}">
                <a16:creationId xmlns:a16="http://schemas.microsoft.com/office/drawing/2014/main" id="{12F04FE6-D2CD-4BDD-AE6A-1E28327D4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52" y="1193908"/>
            <a:ext cx="8900392" cy="1771978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solidFill>
                <a:srgbClr val="00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058" y="199543"/>
            <a:ext cx="8229600" cy="52387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400" dirty="0">
                <a:latin typeface="Franklin Gothic Demi" panose="020B0703020102020204" pitchFamily="34" charset="0"/>
                <a:ea typeface="ＭＳ Ｐゴシック" charset="0"/>
              </a:rPr>
              <a:t>Accessing and Updating Tool Scope Settings (3)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303065B-0EC2-48CE-B642-5A8D9DE04FAE}"/>
              </a:ext>
            </a:extLst>
          </p:cNvPr>
          <p:cNvGrpSpPr/>
          <p:nvPr/>
        </p:nvGrpSpPr>
        <p:grpSpPr>
          <a:xfrm>
            <a:off x="9786304" y="3624951"/>
            <a:ext cx="2033447" cy="670787"/>
            <a:chOff x="9308235" y="3092619"/>
            <a:chExt cx="2033447" cy="670787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287DFF2-FBE5-4557-B4CC-A81F9D8A420F}"/>
                </a:ext>
              </a:extLst>
            </p:cNvPr>
            <p:cNvSpPr/>
            <p:nvPr/>
          </p:nvSpPr>
          <p:spPr>
            <a:xfrm>
              <a:off x="9459571" y="3255575"/>
              <a:ext cx="1882111" cy="507831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Using the </a:t>
              </a:r>
              <a:r>
                <a:rPr lang="en-US" altLang="ja-JP" sz="9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Tool Scope Setting Meta Data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screen, add or edit Meta Data information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006ADEEE-1B57-48AC-9511-2969D4445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8235" y="3092619"/>
              <a:ext cx="276569" cy="287193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3</a:t>
              </a:r>
            </a:p>
          </p:txBody>
        </p:sp>
      </p:grpSp>
      <p:cxnSp>
        <p:nvCxnSpPr>
          <p:cNvPr id="143" name="Straight Connector 58">
            <a:extLst>
              <a:ext uri="{FF2B5EF4-FFF2-40B4-BE49-F238E27FC236}">
                <a16:creationId xmlns:a16="http://schemas.microsoft.com/office/drawing/2014/main" id="{AC73BE80-732C-4CCA-B4BC-19844899592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080149" y="3340828"/>
            <a:ext cx="0" cy="251128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58">
            <a:extLst>
              <a:ext uri="{FF2B5EF4-FFF2-40B4-BE49-F238E27FC236}">
                <a16:creationId xmlns:a16="http://schemas.microsoft.com/office/drawing/2014/main" id="{93B62BF1-B812-4CEE-8BE8-C18D2CB5C59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626359" y="4041823"/>
            <a:ext cx="5311281" cy="0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3" name="Group 10">
            <a:extLst>
              <a:ext uri="{FF2B5EF4-FFF2-40B4-BE49-F238E27FC236}">
                <a16:creationId xmlns:a16="http://schemas.microsoft.com/office/drawing/2014/main" id="{5A2EAC7D-59DA-44A2-9153-9150C2CFDA80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10495600" y="3647337"/>
            <a:ext cx="687223" cy="2134198"/>
            <a:chOff x="8746152" y="7161489"/>
            <a:chExt cx="524988" cy="1319736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7E1AE2C-DF65-4DEA-BDF2-D64D664A3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475217" y="7569466"/>
              <a:ext cx="1203900" cy="387946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Save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Meta Data Tool Scope Settings 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 select another tab on this screen to add or edit data</a:t>
              </a:r>
              <a:endParaRPr lang="en-US" altLang="ja-JP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3040FE6-8CB2-4419-8939-1442A24EA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766486" y="8288117"/>
              <a:ext cx="172774" cy="213441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4</a:t>
              </a:r>
            </a:p>
          </p:txBody>
        </p:sp>
      </p:grp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A6C875F-E5D2-412E-B1E2-87A8E5462DFA}"/>
              </a:ext>
            </a:extLst>
          </p:cNvPr>
          <p:cNvCxnSpPr>
            <a:cxnSpLocks/>
            <a:endCxn id="11" idx="1"/>
          </p:cNvCxnSpPr>
          <p:nvPr/>
        </p:nvCxnSpPr>
        <p:spPr bwMode="auto">
          <a:xfrm rot="10800000">
            <a:off x="297117" y="2297511"/>
            <a:ext cx="4016363" cy="3035053"/>
          </a:xfrm>
          <a:prstGeom prst="bentConnector3">
            <a:avLst>
              <a:gd name="adj1" fmla="val 105692"/>
            </a:avLst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1B1661E-AF22-4EF4-9A43-837A90AE64A2}"/>
              </a:ext>
            </a:extLst>
          </p:cNvPr>
          <p:cNvGrpSpPr/>
          <p:nvPr/>
        </p:nvGrpSpPr>
        <p:grpSpPr>
          <a:xfrm>
            <a:off x="392326" y="728141"/>
            <a:ext cx="3087991" cy="276999"/>
            <a:chOff x="9377812" y="1269063"/>
            <a:chExt cx="3087991" cy="276999"/>
          </a:xfrm>
        </p:grpSpPr>
        <p:cxnSp>
          <p:nvCxnSpPr>
            <p:cNvPr id="51" name="Straight Connector 31">
              <a:extLst>
                <a:ext uri="{FF2B5EF4-FFF2-40B4-BE49-F238E27FC236}">
                  <a16:creationId xmlns:a16="http://schemas.microsoft.com/office/drawing/2014/main" id="{0F6B9A9B-0344-47C2-B75F-97DE8A698365}"/>
                </a:ext>
              </a:extLst>
            </p:cNvPr>
            <p:cNvCxnSpPr>
              <a:cxnSpLocks noChangeShapeType="1"/>
              <a:stCxn id="6" idx="1"/>
            </p:cNvCxnSpPr>
            <p:nvPr/>
          </p:nvCxnSpPr>
          <p:spPr bwMode="auto">
            <a:xfrm flipH="1" flipV="1">
              <a:off x="9377812" y="1405243"/>
              <a:ext cx="566254" cy="232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474892-3BA5-4D30-AE16-44F6AD1A47B7}"/>
                </a:ext>
              </a:extLst>
            </p:cNvPr>
            <p:cNvSpPr txBox="1"/>
            <p:nvPr/>
          </p:nvSpPr>
          <p:spPr>
            <a:xfrm>
              <a:off x="9944066" y="1269063"/>
              <a:ext cx="2521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shows where this information is used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390125E-C8EC-49CB-AFD7-F5D71256F268}"/>
              </a:ext>
            </a:extLst>
          </p:cNvPr>
          <p:cNvGrpSpPr/>
          <p:nvPr/>
        </p:nvGrpSpPr>
        <p:grpSpPr>
          <a:xfrm>
            <a:off x="4733248" y="6264382"/>
            <a:ext cx="7332392" cy="401311"/>
            <a:chOff x="3716799" y="5864386"/>
            <a:chExt cx="7332392" cy="401311"/>
          </a:xfrm>
        </p:grpSpPr>
        <p:cxnSp>
          <p:nvCxnSpPr>
            <p:cNvPr id="53" name="Straight Connector 58">
              <a:extLst>
                <a:ext uri="{FF2B5EF4-FFF2-40B4-BE49-F238E27FC236}">
                  <a16:creationId xmlns:a16="http://schemas.microsoft.com/office/drawing/2014/main" id="{22EB390F-9502-473A-A054-7EA949EA48F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716799" y="6070272"/>
              <a:ext cx="5548403" cy="965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59" name="Group 10">
              <a:extLst>
                <a:ext uri="{FF2B5EF4-FFF2-40B4-BE49-F238E27FC236}">
                  <a16:creationId xmlns:a16="http://schemas.microsoft.com/office/drawing/2014/main" id="{D96BE0ED-33E2-4A13-874B-A135244C9A2E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9965176" y="5181683"/>
              <a:ext cx="401311" cy="1766718"/>
              <a:chOff x="8870519" y="6571582"/>
              <a:chExt cx="306572" cy="1092496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E5EA641-A260-481D-B169-94735CF579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8527708" y="7014695"/>
                <a:ext cx="1004868" cy="293898"/>
              </a:xfrm>
              <a:prstGeom prst="rect">
                <a:avLst/>
              </a:prstGeom>
              <a:solidFill>
                <a:srgbClr val="E1F2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Click on </a:t>
                </a:r>
                <a:r>
                  <a:rPr lang="en-US" altLang="ja-JP" sz="1000" dirty="0">
                    <a:solidFill>
                      <a:srgbClr val="000000"/>
                    </a:solidFill>
                    <a:latin typeface="Agency FB" panose="020B0503020202020204" pitchFamily="34" charset="0"/>
                    <a:cs typeface="Arial" panose="020B0604020202020204" pitchFamily="34" charset="0"/>
                  </a:rPr>
                  <a:t>√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+mn-lt"/>
                    <a:cs typeface="Arial" panose="020B0604020202020204" pitchFamily="34" charset="0"/>
                  </a:rPr>
                  <a:t>Delete 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delete this entire Tool Scope </a:t>
                </a:r>
                <a:endPara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F2F9B38-302B-4F7B-B1EA-2354B54BD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8890853" y="6551248"/>
                <a:ext cx="172774" cy="213441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info</a:t>
                </a:r>
              </a:p>
            </p:txBody>
          </p:sp>
        </p:grpSp>
      </p:grpSp>
      <p:cxnSp>
        <p:nvCxnSpPr>
          <p:cNvPr id="104" name="Straight Connector 31">
            <a:extLst>
              <a:ext uri="{FF2B5EF4-FFF2-40B4-BE49-F238E27FC236}">
                <a16:creationId xmlns:a16="http://schemas.microsoft.com/office/drawing/2014/main" id="{D79880F9-DFEC-4169-8348-5857751F80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738561" y="2702405"/>
            <a:ext cx="0" cy="638423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Straight Connector 31">
            <a:extLst>
              <a:ext uri="{FF2B5EF4-FFF2-40B4-BE49-F238E27FC236}">
                <a16:creationId xmlns:a16="http://schemas.microsoft.com/office/drawing/2014/main" id="{C136BEAE-4B19-4033-9D5B-6C1C7318CED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066081" y="3342429"/>
            <a:ext cx="1667716" cy="2217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Straight Connector 58">
            <a:extLst>
              <a:ext uri="{FF2B5EF4-FFF2-40B4-BE49-F238E27FC236}">
                <a16:creationId xmlns:a16="http://schemas.microsoft.com/office/drawing/2014/main" id="{ED4240A3-A566-420C-86E8-FD87CC6D009B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692062" y="3792064"/>
            <a:ext cx="3612" cy="171344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Straight Connector 31">
            <a:extLst>
              <a:ext uri="{FF2B5EF4-FFF2-40B4-BE49-F238E27FC236}">
                <a16:creationId xmlns:a16="http://schemas.microsoft.com/office/drawing/2014/main" id="{80618B33-511D-4656-BB0C-D3680F81CBA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92062" y="4791809"/>
            <a:ext cx="1267374" cy="8167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CBCE3E65-3A0D-4D31-8A12-FAD7939E05C1}"/>
              </a:ext>
            </a:extLst>
          </p:cNvPr>
          <p:cNvSpPr/>
          <p:nvPr/>
        </p:nvSpPr>
        <p:spPr>
          <a:xfrm>
            <a:off x="297116" y="1662915"/>
            <a:ext cx="252142" cy="1259741"/>
          </a:xfrm>
          <a:prstGeom prst="leftBrace">
            <a:avLst>
              <a:gd name="adj1" fmla="val 8333"/>
              <a:gd name="adj2" fmla="val 50375"/>
            </a:avLst>
          </a:prstGeom>
          <a:ln w="952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Left Brace 68">
            <a:extLst>
              <a:ext uri="{FF2B5EF4-FFF2-40B4-BE49-F238E27FC236}">
                <a16:creationId xmlns:a16="http://schemas.microsoft.com/office/drawing/2014/main" id="{0612761E-5C3C-473F-B69B-41304CB37B89}"/>
              </a:ext>
            </a:extLst>
          </p:cNvPr>
          <p:cNvSpPr/>
          <p:nvPr/>
        </p:nvSpPr>
        <p:spPr>
          <a:xfrm>
            <a:off x="4275653" y="4524471"/>
            <a:ext cx="350706" cy="1665235"/>
          </a:xfrm>
          <a:prstGeom prst="leftBrace">
            <a:avLst>
              <a:gd name="adj1" fmla="val 8333"/>
              <a:gd name="adj2" fmla="val 48134"/>
            </a:avLst>
          </a:prstGeom>
          <a:ln w="952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096D2FF-B16C-4611-A2B2-8DB82134E4F4}"/>
              </a:ext>
            </a:extLst>
          </p:cNvPr>
          <p:cNvSpPr/>
          <p:nvPr/>
        </p:nvSpPr>
        <p:spPr bwMode="auto">
          <a:xfrm>
            <a:off x="8265686" y="1115616"/>
            <a:ext cx="722661" cy="31785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D8D09CE-E6F7-46C2-882C-DF697064465B}"/>
              </a:ext>
            </a:extLst>
          </p:cNvPr>
          <p:cNvSpPr/>
          <p:nvPr/>
        </p:nvSpPr>
        <p:spPr bwMode="auto">
          <a:xfrm>
            <a:off x="605594" y="1626171"/>
            <a:ext cx="1932333" cy="26087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2436235-80A7-4272-B005-B7FA418871C4}"/>
              </a:ext>
            </a:extLst>
          </p:cNvPr>
          <p:cNvGrpSpPr/>
          <p:nvPr/>
        </p:nvGrpSpPr>
        <p:grpSpPr>
          <a:xfrm>
            <a:off x="9761985" y="1780284"/>
            <a:ext cx="1774839" cy="922121"/>
            <a:chOff x="9761985" y="1780284"/>
            <a:chExt cx="1774839" cy="922121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A3B2BBD-9EEA-4F4A-803A-DAF0DBF57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11813" y="1902186"/>
              <a:ext cx="1625011" cy="800219"/>
            </a:xfrm>
            <a:prstGeom prst="rect">
              <a:avLst/>
            </a:prstGeom>
            <a:solidFill>
              <a:srgbClr val="E1F2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Optional: For Account Users with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Publisher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Role, click on </a:t>
              </a:r>
              <a:r>
                <a:rPr lang="en-US" altLang="ja-JP" sz="1000" dirty="0">
                  <a:solidFill>
                    <a:srgbClr val="000000"/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√</a:t>
              </a:r>
              <a:r>
                <a:rPr lang="en-US" altLang="ja-JP" sz="900" dirty="0">
                  <a:solidFill>
                    <a:srgbClr val="000000"/>
                  </a:solidFill>
                  <a:cs typeface="Arial" panose="020B0604020202020204" pitchFamily="34" charset="0"/>
                </a:rPr>
                <a:t>Make Public 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make this Tool Scope available to all GVT users</a:t>
              </a:r>
              <a:endParaRPr lang="en-US" altLang="ja-JP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CD95C24-DEF8-4FC6-B46F-A63AC62E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1985" y="1780284"/>
              <a:ext cx="279400" cy="279400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info</a:t>
              </a:r>
            </a:p>
          </p:txBody>
        </p:sp>
      </p:grpSp>
      <p:cxnSp>
        <p:nvCxnSpPr>
          <p:cNvPr id="79" name="Straight Connector 58">
            <a:extLst>
              <a:ext uri="{FF2B5EF4-FFF2-40B4-BE49-F238E27FC236}">
                <a16:creationId xmlns:a16="http://schemas.microsoft.com/office/drawing/2014/main" id="{B002DFBD-14DA-4A4A-A942-9782A91EB1E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59558" y="4039623"/>
            <a:ext cx="0" cy="568845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Connector 31">
            <a:extLst>
              <a:ext uri="{FF2B5EF4-FFF2-40B4-BE49-F238E27FC236}">
                <a16:creationId xmlns:a16="http://schemas.microsoft.com/office/drawing/2014/main" id="{B420AAEA-AB40-4371-816E-0808D679517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067006" y="3035971"/>
            <a:ext cx="7671555" cy="8458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Connector 58">
            <a:extLst>
              <a:ext uri="{FF2B5EF4-FFF2-40B4-BE49-F238E27FC236}">
                <a16:creationId xmlns:a16="http://schemas.microsoft.com/office/drawing/2014/main" id="{D88D2961-0A86-4852-BBCD-DD33EA8E7B5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71769" y="3039018"/>
            <a:ext cx="0" cy="995194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Straight Connector 58">
            <a:extLst>
              <a:ext uri="{FF2B5EF4-FFF2-40B4-BE49-F238E27FC236}">
                <a16:creationId xmlns:a16="http://schemas.microsoft.com/office/drawing/2014/main" id="{F02B5507-8FB2-4745-A47F-C24A000516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01930" y="4039623"/>
            <a:ext cx="0" cy="1044801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Straight Connector 31">
            <a:extLst>
              <a:ext uri="{FF2B5EF4-FFF2-40B4-BE49-F238E27FC236}">
                <a16:creationId xmlns:a16="http://schemas.microsoft.com/office/drawing/2014/main" id="{CC0FE68A-9E23-4FCB-AB40-ADAE1FA074E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692062" y="4112542"/>
            <a:ext cx="4564" cy="691589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" name="Arc 112">
            <a:extLst>
              <a:ext uri="{FF2B5EF4-FFF2-40B4-BE49-F238E27FC236}">
                <a16:creationId xmlns:a16="http://schemas.microsoft.com/office/drawing/2014/main" id="{BF0BE486-3225-414D-8491-2606BA09CBA8}"/>
              </a:ext>
            </a:extLst>
          </p:cNvPr>
          <p:cNvSpPr/>
          <p:nvPr/>
        </p:nvSpPr>
        <p:spPr>
          <a:xfrm rot="2300410">
            <a:off x="8514633" y="3932493"/>
            <a:ext cx="208141" cy="248163"/>
          </a:xfrm>
          <a:prstGeom prst="arc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5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85FDE0-E8F6-435C-81AC-C490DA790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1" y="1334248"/>
            <a:ext cx="9455611" cy="2900983"/>
          </a:xfrm>
          <a:prstGeom prst="rect">
            <a:avLst/>
          </a:prstGeom>
        </p:spPr>
      </p:pic>
      <p:sp>
        <p:nvSpPr>
          <p:cNvPr id="39" name="Rectangle 18">
            <a:extLst>
              <a:ext uri="{FF2B5EF4-FFF2-40B4-BE49-F238E27FC236}">
                <a16:creationId xmlns:a16="http://schemas.microsoft.com/office/drawing/2014/main" id="{3C18EED7-4F88-4F8D-AA77-3D2C295A0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155" y="1335413"/>
            <a:ext cx="9432327" cy="2899818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solidFill>
                <a:srgbClr val="00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25868"/>
            <a:ext cx="8229600" cy="52387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400" dirty="0">
                <a:latin typeface="Franklin Gothic Demi" panose="020B0703020102020204" pitchFamily="34" charset="0"/>
                <a:ea typeface="ＭＳ Ｐゴシック" charset="0"/>
              </a:rPr>
              <a:t>Accessing and Updating Tool Scope Settings (4)</a:t>
            </a:r>
          </a:p>
        </p:txBody>
      </p:sp>
      <p:cxnSp>
        <p:nvCxnSpPr>
          <p:cNvPr id="98" name="Straight Connector 31">
            <a:extLst>
              <a:ext uri="{FF2B5EF4-FFF2-40B4-BE49-F238E27FC236}">
                <a16:creationId xmlns:a16="http://schemas.microsoft.com/office/drawing/2014/main" id="{96F2C6DD-35BC-4AEC-81E0-E71F3892EE9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600700" y="1681796"/>
            <a:ext cx="4554618" cy="9090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303065B-0EC2-48CE-B642-5A8D9DE04FAE}"/>
              </a:ext>
            </a:extLst>
          </p:cNvPr>
          <p:cNvGrpSpPr/>
          <p:nvPr/>
        </p:nvGrpSpPr>
        <p:grpSpPr>
          <a:xfrm>
            <a:off x="9992338" y="1334248"/>
            <a:ext cx="1997367" cy="947786"/>
            <a:chOff x="9308235" y="3092619"/>
            <a:chExt cx="1997367" cy="947786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287DFF2-FBE5-4557-B4CC-A81F9D8A420F}"/>
                </a:ext>
              </a:extLst>
            </p:cNvPr>
            <p:cNvSpPr/>
            <p:nvPr/>
          </p:nvSpPr>
          <p:spPr>
            <a:xfrm>
              <a:off x="9459572" y="3255575"/>
              <a:ext cx="1846030" cy="784830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the </a:t>
              </a:r>
              <a:r>
                <a:rPr lang="en-US" altLang="ja-JP" sz="9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Context-based Message Content Info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tab</a:t>
              </a:r>
              <a:r>
                <a:rPr lang="en-US" altLang="ja-JP" sz="9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the </a:t>
              </a:r>
              <a:r>
                <a:rPr lang="en-US" altLang="ja-JP" sz="9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Tool Scope Setting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screen and add or edit this information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006ADEEE-1B57-48AC-9511-2969D4445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8235" y="3092619"/>
              <a:ext cx="276569" cy="287193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5</a:t>
              </a:r>
            </a:p>
          </p:txBody>
        </p:sp>
      </p:grpSp>
      <p:cxnSp>
        <p:nvCxnSpPr>
          <p:cNvPr id="50" name="Straight Connector 58">
            <a:extLst>
              <a:ext uri="{FF2B5EF4-FFF2-40B4-BE49-F238E27FC236}">
                <a16:creationId xmlns:a16="http://schemas.microsoft.com/office/drawing/2014/main" id="{93B62BF1-B812-4CEE-8BE8-C18D2CB5C5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09277" y="1704398"/>
            <a:ext cx="0" cy="370441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EFCCEAF-59AF-4B6B-BB71-33B3AE863EEC}"/>
              </a:ext>
            </a:extLst>
          </p:cNvPr>
          <p:cNvGrpSpPr/>
          <p:nvPr/>
        </p:nvGrpSpPr>
        <p:grpSpPr>
          <a:xfrm>
            <a:off x="8953500" y="1962150"/>
            <a:ext cx="3093044" cy="1370837"/>
            <a:chOff x="5670683" y="2912927"/>
            <a:chExt cx="3093044" cy="1370837"/>
          </a:xfrm>
        </p:grpSpPr>
        <p:grpSp>
          <p:nvGrpSpPr>
            <p:cNvPr id="73" name="Group 10">
              <a:extLst>
                <a:ext uri="{FF2B5EF4-FFF2-40B4-BE49-F238E27FC236}">
                  <a16:creationId xmlns:a16="http://schemas.microsoft.com/office/drawing/2014/main" id="{5A2EAC7D-59DA-44A2-9153-9150C2CFDA80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7319313" y="2839350"/>
              <a:ext cx="825722" cy="2063106"/>
              <a:chOff x="8746152" y="7205450"/>
              <a:chExt cx="630791" cy="1275775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7E1AE2C-DF65-4DEA-BDF2-D64D664A3B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8550098" y="7538545"/>
                <a:ext cx="1159939" cy="493750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Save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Context-based Message Content Info 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 select another tab on this screen to add or edit data.</a:t>
                </a:r>
                <a:endPara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43040FE6-8CB2-4419-8939-1442A24EA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8766486" y="8288117"/>
                <a:ext cx="172774" cy="213441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6</a:t>
                </a:r>
              </a:p>
            </p:txBody>
          </p:sp>
        </p:grpSp>
        <p:cxnSp>
          <p:nvCxnSpPr>
            <p:cNvPr id="117" name="Straight Connector 58">
              <a:extLst>
                <a:ext uri="{FF2B5EF4-FFF2-40B4-BE49-F238E27FC236}">
                  <a16:creationId xmlns:a16="http://schemas.microsoft.com/office/drawing/2014/main" id="{36FC31AB-629B-4EFB-BF59-61247B9B85F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670683" y="2912927"/>
              <a:ext cx="1" cy="1055887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" name="Straight Connector 31">
              <a:extLst>
                <a:ext uri="{FF2B5EF4-FFF2-40B4-BE49-F238E27FC236}">
                  <a16:creationId xmlns:a16="http://schemas.microsoft.com/office/drawing/2014/main" id="{3D66AF06-E141-4274-9AFA-F0BF2A86C1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670683" y="3968814"/>
              <a:ext cx="1231561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149977E-C247-4876-93F3-0ECB0C92D611}"/>
              </a:ext>
            </a:extLst>
          </p:cNvPr>
          <p:cNvGrpSpPr/>
          <p:nvPr/>
        </p:nvGrpSpPr>
        <p:grpSpPr>
          <a:xfrm>
            <a:off x="1175273" y="4510934"/>
            <a:ext cx="7095760" cy="1204282"/>
            <a:chOff x="945201" y="4460001"/>
            <a:chExt cx="7095760" cy="120428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1B67465-407D-414C-A7AB-61AC6D0FB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201" y="4460001"/>
              <a:ext cx="7045565" cy="1204282"/>
            </a:xfrm>
            <a:prstGeom prst="rect">
              <a:avLst/>
            </a:prstGeom>
          </p:spPr>
        </p:pic>
        <p:sp>
          <p:nvSpPr>
            <p:cNvPr id="68" name="Rectangle 18">
              <a:extLst>
                <a:ext uri="{FF2B5EF4-FFF2-40B4-BE49-F238E27FC236}">
                  <a16:creationId xmlns:a16="http://schemas.microsoft.com/office/drawing/2014/main" id="{4CD991C1-5F86-485D-B0C4-ED4C30BD5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894" y="4489683"/>
              <a:ext cx="7079067" cy="1174600"/>
            </a:xfrm>
            <a:prstGeom prst="rect">
              <a:avLst/>
            </a:prstGeom>
            <a:noFill/>
            <a:ln w="381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5339D3-430C-42F9-990C-5A42927361E2}"/>
              </a:ext>
            </a:extLst>
          </p:cNvPr>
          <p:cNvGrpSpPr/>
          <p:nvPr/>
        </p:nvGrpSpPr>
        <p:grpSpPr>
          <a:xfrm>
            <a:off x="5017673" y="5391604"/>
            <a:ext cx="7028872" cy="1268462"/>
            <a:chOff x="4702628" y="4665973"/>
            <a:chExt cx="7028872" cy="126846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11BE35-97CB-48B7-AAB4-10CF0A68681F}"/>
                </a:ext>
              </a:extLst>
            </p:cNvPr>
            <p:cNvGrpSpPr/>
            <p:nvPr/>
          </p:nvGrpSpPr>
          <p:grpSpPr>
            <a:xfrm>
              <a:off x="4702628" y="4665973"/>
              <a:ext cx="7028871" cy="1268462"/>
              <a:chOff x="3047810" y="4146482"/>
              <a:chExt cx="8683690" cy="1787953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0C510AAA-92D7-4CDB-8CAF-3BC983FBF9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47810" y="4146482"/>
                <a:ext cx="8683690" cy="1787953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59DE86F-4BF1-4659-A45A-58CDB4E978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01281" y="4194318"/>
                <a:ext cx="7898436" cy="1324205"/>
              </a:xfrm>
              <a:prstGeom prst="rect">
                <a:avLst/>
              </a:prstGeom>
            </p:spPr>
          </p:pic>
        </p:grpSp>
        <p:sp>
          <p:nvSpPr>
            <p:cNvPr id="53" name="Rectangle 18">
              <a:extLst>
                <a:ext uri="{FF2B5EF4-FFF2-40B4-BE49-F238E27FC236}">
                  <a16:creationId xmlns:a16="http://schemas.microsoft.com/office/drawing/2014/main" id="{7B1DC08E-65B3-4681-BC94-7A8131F97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2628" y="4681183"/>
              <a:ext cx="7028872" cy="1253252"/>
            </a:xfrm>
            <a:prstGeom prst="rect">
              <a:avLst/>
            </a:prstGeom>
            <a:noFill/>
            <a:ln w="381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b="1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3F1BACD-8B36-42CB-AFDF-AEDE57DFDCED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1428750" y="2943224"/>
            <a:ext cx="3076580" cy="2085976"/>
          </a:xfrm>
          <a:prstGeom prst="bentConnector3">
            <a:avLst>
              <a:gd name="adj1" fmla="val 100155"/>
            </a:avLst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0ED932E-B50E-41F4-8809-7AC6F0D47E25}"/>
              </a:ext>
            </a:extLst>
          </p:cNvPr>
          <p:cNvCxnSpPr>
            <a:cxnSpLocks/>
          </p:cNvCxnSpPr>
          <p:nvPr/>
        </p:nvCxnSpPr>
        <p:spPr bwMode="auto">
          <a:xfrm>
            <a:off x="1613040" y="5103850"/>
            <a:ext cx="5597385" cy="287754"/>
          </a:xfrm>
          <a:prstGeom prst="bentConnector3">
            <a:avLst>
              <a:gd name="adj1" fmla="val 100029"/>
            </a:avLst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42C1BB4-89E9-4FC4-BAAF-6B060BC06BD6}"/>
              </a:ext>
            </a:extLst>
          </p:cNvPr>
          <p:cNvGrpSpPr/>
          <p:nvPr/>
        </p:nvGrpSpPr>
        <p:grpSpPr>
          <a:xfrm>
            <a:off x="392326" y="728141"/>
            <a:ext cx="3115983" cy="276999"/>
            <a:chOff x="9377812" y="1269063"/>
            <a:chExt cx="3115983" cy="276999"/>
          </a:xfrm>
        </p:grpSpPr>
        <p:cxnSp>
          <p:nvCxnSpPr>
            <p:cNvPr id="57" name="Straight Connector 31">
              <a:extLst>
                <a:ext uri="{FF2B5EF4-FFF2-40B4-BE49-F238E27FC236}">
                  <a16:creationId xmlns:a16="http://schemas.microsoft.com/office/drawing/2014/main" id="{222AF361-DE34-45A2-B244-1A485136EA48}"/>
                </a:ext>
              </a:extLst>
            </p:cNvPr>
            <p:cNvCxnSpPr>
              <a:cxnSpLocks noChangeShapeType="1"/>
              <a:stCxn id="66" idx="1"/>
            </p:cNvCxnSpPr>
            <p:nvPr/>
          </p:nvCxnSpPr>
          <p:spPr bwMode="auto">
            <a:xfrm flipH="1" flipV="1">
              <a:off x="9377812" y="1405241"/>
              <a:ext cx="566254" cy="232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5C53A10-59E1-41ED-BA68-30D7B1C70849}"/>
                </a:ext>
              </a:extLst>
            </p:cNvPr>
            <p:cNvSpPr txBox="1"/>
            <p:nvPr/>
          </p:nvSpPr>
          <p:spPr>
            <a:xfrm>
              <a:off x="9944066" y="1269063"/>
              <a:ext cx="25497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shows where this information is used</a:t>
              </a:r>
            </a:p>
          </p:txBody>
        </p:sp>
      </p:grpSp>
      <p:cxnSp>
        <p:nvCxnSpPr>
          <p:cNvPr id="67" name="Straight Connector 58">
            <a:extLst>
              <a:ext uri="{FF2B5EF4-FFF2-40B4-BE49-F238E27FC236}">
                <a16:creationId xmlns:a16="http://schemas.microsoft.com/office/drawing/2014/main" id="{CC1B0C10-3434-4469-AC8C-4E7192E2655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95077" y="1681796"/>
            <a:ext cx="0" cy="827227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1281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02860A8-42FA-46C6-B993-5973D1260DD6}"/>
              </a:ext>
            </a:extLst>
          </p:cNvPr>
          <p:cNvGrpSpPr/>
          <p:nvPr/>
        </p:nvGrpSpPr>
        <p:grpSpPr>
          <a:xfrm>
            <a:off x="329982" y="1345600"/>
            <a:ext cx="9461718" cy="2883499"/>
            <a:chOff x="329982" y="1075558"/>
            <a:chExt cx="7919435" cy="250072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8AF5F7D-2C29-4380-B6AF-8CEAC47C7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832" y="1075558"/>
              <a:ext cx="7903585" cy="2472414"/>
            </a:xfrm>
            <a:prstGeom prst="rect">
              <a:avLst/>
            </a:prstGeom>
          </p:spPr>
        </p:pic>
        <p:sp>
          <p:nvSpPr>
            <p:cNvPr id="39" name="Rectangle 18">
              <a:extLst>
                <a:ext uri="{FF2B5EF4-FFF2-40B4-BE49-F238E27FC236}">
                  <a16:creationId xmlns:a16="http://schemas.microsoft.com/office/drawing/2014/main" id="{3C18EED7-4F88-4F8D-AA77-3D2C295A0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982" y="1079174"/>
              <a:ext cx="7903576" cy="2497106"/>
            </a:xfrm>
            <a:prstGeom prst="rect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991" y="105358"/>
            <a:ext cx="8229600" cy="52387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400" dirty="0">
                <a:latin typeface="Franklin Gothic Demi" panose="020B0703020102020204" pitchFamily="34" charset="0"/>
                <a:ea typeface="ＭＳ Ｐゴシック" charset="0"/>
              </a:rPr>
              <a:t>Accessing and Updating Tool Scope Settings (5)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07594A-1003-457B-A938-5D37C772D69C}"/>
              </a:ext>
            </a:extLst>
          </p:cNvPr>
          <p:cNvGrpSpPr/>
          <p:nvPr/>
        </p:nvGrpSpPr>
        <p:grpSpPr>
          <a:xfrm>
            <a:off x="2640115" y="4360727"/>
            <a:ext cx="4973674" cy="1637674"/>
            <a:chOff x="2444164" y="4024811"/>
            <a:chExt cx="4973674" cy="163767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22F962C-2350-4318-A872-1576E074F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44164" y="4024811"/>
              <a:ext cx="4973674" cy="1637674"/>
            </a:xfrm>
            <a:prstGeom prst="rect">
              <a:avLst/>
            </a:prstGeom>
          </p:spPr>
        </p:pic>
        <p:sp>
          <p:nvSpPr>
            <p:cNvPr id="46" name="Rectangle 18">
              <a:extLst>
                <a:ext uri="{FF2B5EF4-FFF2-40B4-BE49-F238E27FC236}">
                  <a16:creationId xmlns:a16="http://schemas.microsoft.com/office/drawing/2014/main" id="{C0E5FA6B-B6C4-40D6-B247-75E9BA568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940" y="4031233"/>
              <a:ext cx="4957898" cy="1631251"/>
            </a:xfrm>
            <a:prstGeom prst="rect">
              <a:avLst/>
            </a:prstGeom>
            <a:noFill/>
            <a:ln w="381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3D37392-73B2-4F93-B90D-501F05B7A39B}"/>
              </a:ext>
            </a:extLst>
          </p:cNvPr>
          <p:cNvGrpSpPr/>
          <p:nvPr/>
        </p:nvGrpSpPr>
        <p:grpSpPr>
          <a:xfrm>
            <a:off x="4758617" y="5285459"/>
            <a:ext cx="7256106" cy="1291420"/>
            <a:chOff x="4795935" y="4809580"/>
            <a:chExt cx="7256106" cy="129142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C5105FC-5EC8-42F4-ACA9-BF17F38F1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95935" y="4809580"/>
              <a:ext cx="7256106" cy="1291420"/>
            </a:xfrm>
            <a:prstGeom prst="rect">
              <a:avLst/>
            </a:prstGeom>
          </p:spPr>
        </p:pic>
        <p:sp>
          <p:nvSpPr>
            <p:cNvPr id="52" name="Rectangle 18">
              <a:extLst>
                <a:ext uri="{FF2B5EF4-FFF2-40B4-BE49-F238E27FC236}">
                  <a16:creationId xmlns:a16="http://schemas.microsoft.com/office/drawing/2014/main" id="{494B3CF0-F7E0-4371-A02F-ADF916EF7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2465" y="4809581"/>
              <a:ext cx="7249575" cy="1287250"/>
            </a:xfrm>
            <a:prstGeom prst="rect">
              <a:avLst/>
            </a:prstGeom>
            <a:noFill/>
            <a:ln w="381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b="1" dirty="0">
                <a:solidFill>
                  <a:srgbClr val="000000"/>
                </a:solidFill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3932A2F-86E1-4AD9-93D4-F8366970E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90848" y="4871720"/>
              <a:ext cx="5229740" cy="1005185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519ACFE-8EBD-484A-B9EA-38D4991D3B7B}"/>
                </a:ext>
              </a:extLst>
            </p:cNvPr>
            <p:cNvSpPr/>
            <p:nvPr/>
          </p:nvSpPr>
          <p:spPr bwMode="auto">
            <a:xfrm>
              <a:off x="6590847" y="5107635"/>
              <a:ext cx="5229742" cy="7692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0642D4D-FE78-4CA7-B386-3CD84FEB7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17744" y="5164342"/>
              <a:ext cx="2592737" cy="715395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2E59904-59B1-475B-AA38-C2CD9E7AD754}"/>
              </a:ext>
            </a:extLst>
          </p:cNvPr>
          <p:cNvGrpSpPr/>
          <p:nvPr/>
        </p:nvGrpSpPr>
        <p:grpSpPr>
          <a:xfrm>
            <a:off x="392326" y="728141"/>
            <a:ext cx="3078661" cy="276999"/>
            <a:chOff x="9377812" y="1269063"/>
            <a:chExt cx="3078661" cy="276999"/>
          </a:xfrm>
        </p:grpSpPr>
        <p:cxnSp>
          <p:nvCxnSpPr>
            <p:cNvPr id="57" name="Straight Connector 31">
              <a:extLst>
                <a:ext uri="{FF2B5EF4-FFF2-40B4-BE49-F238E27FC236}">
                  <a16:creationId xmlns:a16="http://schemas.microsoft.com/office/drawing/2014/main" id="{E543330F-2BBE-4710-8B7D-3F74D720D24D}"/>
                </a:ext>
              </a:extLst>
            </p:cNvPr>
            <p:cNvCxnSpPr>
              <a:cxnSpLocks noChangeShapeType="1"/>
              <a:stCxn id="61" idx="1"/>
            </p:cNvCxnSpPr>
            <p:nvPr/>
          </p:nvCxnSpPr>
          <p:spPr bwMode="auto">
            <a:xfrm flipH="1" flipV="1">
              <a:off x="9377812" y="1405241"/>
              <a:ext cx="566254" cy="232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E93FE1B-F802-470F-A796-8FA6C6E06B27}"/>
                </a:ext>
              </a:extLst>
            </p:cNvPr>
            <p:cNvSpPr txBox="1"/>
            <p:nvPr/>
          </p:nvSpPr>
          <p:spPr>
            <a:xfrm>
              <a:off x="9944066" y="1269063"/>
              <a:ext cx="25124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shows where this information is used</a:t>
              </a:r>
            </a:p>
          </p:txBody>
        </p:sp>
      </p:grpSp>
      <p:cxnSp>
        <p:nvCxnSpPr>
          <p:cNvPr id="62" name="Straight Connector 31">
            <a:extLst>
              <a:ext uri="{FF2B5EF4-FFF2-40B4-BE49-F238E27FC236}">
                <a16:creationId xmlns:a16="http://schemas.microsoft.com/office/drawing/2014/main" id="{49CE8D95-4C98-4E89-A9E4-3DB1A2EF16B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728955" y="1681796"/>
            <a:ext cx="3426363" cy="0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580BD9D-8E75-40D1-8BBB-44FE13A962BB}"/>
              </a:ext>
            </a:extLst>
          </p:cNvPr>
          <p:cNvGrpSpPr/>
          <p:nvPr/>
        </p:nvGrpSpPr>
        <p:grpSpPr>
          <a:xfrm>
            <a:off x="9986269" y="1296830"/>
            <a:ext cx="2003436" cy="846705"/>
            <a:chOff x="9302166" y="3055201"/>
            <a:chExt cx="2003436" cy="84670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7C67E70-8BEB-4B52-9FB6-57E801A2BEBF}"/>
                </a:ext>
              </a:extLst>
            </p:cNvPr>
            <p:cNvSpPr/>
            <p:nvPr/>
          </p:nvSpPr>
          <p:spPr>
            <a:xfrm>
              <a:off x="9459572" y="3255575"/>
              <a:ext cx="1846030" cy="646331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the </a:t>
              </a:r>
              <a:r>
                <a:rPr lang="en-US" altLang="ja-JP" sz="9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Context-free Profile Info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tab</a:t>
              </a:r>
              <a:r>
                <a:rPr lang="en-US" altLang="ja-JP" sz="9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the </a:t>
              </a:r>
              <a:r>
                <a:rPr lang="en-US" altLang="ja-JP" sz="9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Tool Scope Setting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screen and add or edit this information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DB02A7D-F31E-4CAF-A24E-BB1E91FA1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2166" y="3055201"/>
              <a:ext cx="276569" cy="287193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7</a:t>
              </a:r>
            </a:p>
          </p:txBody>
        </p:sp>
      </p:grpSp>
      <p:cxnSp>
        <p:nvCxnSpPr>
          <p:cNvPr id="66" name="Straight Connector 58">
            <a:extLst>
              <a:ext uri="{FF2B5EF4-FFF2-40B4-BE49-F238E27FC236}">
                <a16:creationId xmlns:a16="http://schemas.microsoft.com/office/drawing/2014/main" id="{321FC7D3-88A3-4039-9E17-1406088EBF4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33917" y="1673914"/>
            <a:ext cx="0" cy="393043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AB2C7BA-62F0-4EE7-811D-B9A6D754CDA9}"/>
              </a:ext>
            </a:extLst>
          </p:cNvPr>
          <p:cNvGrpSpPr/>
          <p:nvPr/>
        </p:nvGrpSpPr>
        <p:grpSpPr>
          <a:xfrm>
            <a:off x="8953500" y="1962150"/>
            <a:ext cx="3093044" cy="1232336"/>
            <a:chOff x="5670683" y="2912927"/>
            <a:chExt cx="3093044" cy="1232336"/>
          </a:xfrm>
        </p:grpSpPr>
        <p:grpSp>
          <p:nvGrpSpPr>
            <p:cNvPr id="87" name="Group 10">
              <a:extLst>
                <a:ext uri="{FF2B5EF4-FFF2-40B4-BE49-F238E27FC236}">
                  <a16:creationId xmlns:a16="http://schemas.microsoft.com/office/drawing/2014/main" id="{016BFB68-4406-4DF9-8EE9-3B01A07DDFF9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7388562" y="2770099"/>
              <a:ext cx="687223" cy="2063106"/>
              <a:chOff x="8746152" y="7205450"/>
              <a:chExt cx="524988" cy="1275775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842D1A0-CDA6-45FA-8655-D2E6653FA8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8497197" y="7591447"/>
                <a:ext cx="1159939" cy="387946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Save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Context-free Profile Info 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 select another tab on this screen to add or edit data</a:t>
                </a:r>
                <a:endPara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FAB98977-3831-41F6-BCA0-07C1F2979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8766486" y="8288117"/>
                <a:ext cx="172774" cy="213441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8</a:t>
                </a:r>
              </a:p>
            </p:txBody>
          </p:sp>
        </p:grpSp>
        <p:cxnSp>
          <p:nvCxnSpPr>
            <p:cNvPr id="88" name="Straight Connector 58">
              <a:extLst>
                <a:ext uri="{FF2B5EF4-FFF2-40B4-BE49-F238E27FC236}">
                  <a16:creationId xmlns:a16="http://schemas.microsoft.com/office/drawing/2014/main" id="{254A1669-95B0-4502-8E28-8BD3154C1D9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670683" y="2912927"/>
              <a:ext cx="1" cy="1055887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Straight Connector 31">
              <a:extLst>
                <a:ext uri="{FF2B5EF4-FFF2-40B4-BE49-F238E27FC236}">
                  <a16:creationId xmlns:a16="http://schemas.microsoft.com/office/drawing/2014/main" id="{CFC81C1C-D477-4F0E-8C53-A1F3EB6FB20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670683" y="3968814"/>
              <a:ext cx="1231561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92" name="Straight Connector 58">
            <a:extLst>
              <a:ext uri="{FF2B5EF4-FFF2-40B4-BE49-F238E27FC236}">
                <a16:creationId xmlns:a16="http://schemas.microsoft.com/office/drawing/2014/main" id="{83237183-8A51-4351-B136-D2CAF86DD0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28135" y="1681796"/>
            <a:ext cx="0" cy="827227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2E5D6824-D6C0-430B-9B77-6ABCCBC5292D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2761864" y="3541992"/>
            <a:ext cx="2342235" cy="1144698"/>
          </a:xfrm>
          <a:prstGeom prst="bentConnector3">
            <a:avLst>
              <a:gd name="adj1" fmla="val -592"/>
            </a:avLst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A839E7D6-DE31-4FE2-BABE-1CE3CC48968E}"/>
              </a:ext>
            </a:extLst>
          </p:cNvPr>
          <p:cNvCxnSpPr>
            <a:cxnSpLocks/>
            <a:endCxn id="19" idx="0"/>
          </p:cNvCxnSpPr>
          <p:nvPr/>
        </p:nvCxnSpPr>
        <p:spPr bwMode="auto">
          <a:xfrm flipV="1">
            <a:off x="3360632" y="5347599"/>
            <a:ext cx="5807768" cy="73490"/>
          </a:xfrm>
          <a:prstGeom prst="bentConnector4">
            <a:avLst>
              <a:gd name="adj1" fmla="val 22186"/>
              <a:gd name="adj2" fmla="val 411063"/>
            </a:avLst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9171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00845D-E6A5-4E2B-A6BB-36B6C79C5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1343243"/>
            <a:ext cx="9486899" cy="2910184"/>
          </a:xfrm>
          <a:prstGeom prst="rect">
            <a:avLst/>
          </a:prstGeom>
        </p:spPr>
      </p:pic>
      <p:sp>
        <p:nvSpPr>
          <p:cNvPr id="39" name="Rectangle 18">
            <a:extLst>
              <a:ext uri="{FF2B5EF4-FFF2-40B4-BE49-F238E27FC236}">
                <a16:creationId xmlns:a16="http://schemas.microsoft.com/office/drawing/2014/main" id="{3C18EED7-4F88-4F8D-AA77-3D2C295A0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1348157"/>
            <a:ext cx="9486899" cy="2888285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solidFill>
                <a:srgbClr val="00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9191"/>
            <a:ext cx="8229600" cy="52387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400" dirty="0">
                <a:latin typeface="Franklin Gothic Demi" panose="020B0703020102020204" pitchFamily="34" charset="0"/>
                <a:ea typeface="ＭＳ Ｐゴシック" charset="0"/>
              </a:rPr>
              <a:t>Accessing and Updating Tool Scope Settings (6)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43D79B-7AFF-4766-B30A-5B11629A95F6}"/>
              </a:ext>
            </a:extLst>
          </p:cNvPr>
          <p:cNvGrpSpPr/>
          <p:nvPr/>
        </p:nvGrpSpPr>
        <p:grpSpPr>
          <a:xfrm>
            <a:off x="4494098" y="4284675"/>
            <a:ext cx="7389535" cy="1820496"/>
            <a:chOff x="2450694" y="4056409"/>
            <a:chExt cx="7389535" cy="182049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FAA86FA-1301-4E9F-87F1-3114D5B38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694" y="4063586"/>
              <a:ext cx="7389535" cy="1757909"/>
            </a:xfrm>
            <a:prstGeom prst="rect">
              <a:avLst/>
            </a:prstGeom>
          </p:spPr>
        </p:pic>
        <p:sp>
          <p:nvSpPr>
            <p:cNvPr id="46" name="Rectangle 18">
              <a:extLst>
                <a:ext uri="{FF2B5EF4-FFF2-40B4-BE49-F238E27FC236}">
                  <a16:creationId xmlns:a16="http://schemas.microsoft.com/office/drawing/2014/main" id="{C0E5FA6B-B6C4-40D6-B247-75E9BA568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939" y="4056409"/>
              <a:ext cx="7380289" cy="1820496"/>
            </a:xfrm>
            <a:prstGeom prst="rect">
              <a:avLst/>
            </a:prstGeom>
            <a:noFill/>
            <a:ln w="381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68787FD1-A6B7-45BA-8EEE-A932F60D0FCE}"/>
              </a:ext>
            </a:extLst>
          </p:cNvPr>
          <p:cNvSpPr/>
          <p:nvPr/>
        </p:nvSpPr>
        <p:spPr bwMode="auto">
          <a:xfrm>
            <a:off x="8251757" y="5213973"/>
            <a:ext cx="796653" cy="335431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2DD7D1F-48DB-40B2-B83D-40615927300C}"/>
              </a:ext>
            </a:extLst>
          </p:cNvPr>
          <p:cNvSpPr/>
          <p:nvPr/>
        </p:nvSpPr>
        <p:spPr bwMode="auto">
          <a:xfrm>
            <a:off x="11316768" y="5726929"/>
            <a:ext cx="500783" cy="29017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B984E7-8C8C-4C3C-BD71-84C6B5B2ADBA}"/>
              </a:ext>
            </a:extLst>
          </p:cNvPr>
          <p:cNvGrpSpPr/>
          <p:nvPr/>
        </p:nvGrpSpPr>
        <p:grpSpPr>
          <a:xfrm>
            <a:off x="932703" y="5437934"/>
            <a:ext cx="7265629" cy="1329762"/>
            <a:chOff x="986127" y="5211998"/>
            <a:chExt cx="7265629" cy="132976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09736E-CB2B-4DED-9D34-1A57B2E8C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6127" y="5211998"/>
              <a:ext cx="7265629" cy="132976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F85BA6F-5D1B-4755-A70F-08952C5AC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63750" y="5291273"/>
              <a:ext cx="6839350" cy="1196627"/>
            </a:xfrm>
            <a:prstGeom prst="rect">
              <a:avLst/>
            </a:prstGeom>
          </p:spPr>
        </p:pic>
      </p:grpSp>
      <p:sp>
        <p:nvSpPr>
          <p:cNvPr id="55" name="Rectangle 18">
            <a:extLst>
              <a:ext uri="{FF2B5EF4-FFF2-40B4-BE49-F238E27FC236}">
                <a16:creationId xmlns:a16="http://schemas.microsoft.com/office/drawing/2014/main" id="{76310B24-29B0-45CE-8C59-46B89FB3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574" y="5435270"/>
            <a:ext cx="7245102" cy="1302062"/>
          </a:xfrm>
          <a:prstGeom prst="rect">
            <a:avLst/>
          </a:prstGeom>
          <a:noFill/>
          <a:ln w="381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solidFill>
                <a:srgbClr val="00000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A08AE5-E357-425E-A1D9-445C6C15C18B}"/>
              </a:ext>
            </a:extLst>
          </p:cNvPr>
          <p:cNvGrpSpPr/>
          <p:nvPr/>
        </p:nvGrpSpPr>
        <p:grpSpPr>
          <a:xfrm>
            <a:off x="392326" y="728141"/>
            <a:ext cx="3106653" cy="276999"/>
            <a:chOff x="9377812" y="1269063"/>
            <a:chExt cx="3106653" cy="276999"/>
          </a:xfrm>
        </p:grpSpPr>
        <p:cxnSp>
          <p:nvCxnSpPr>
            <p:cNvPr id="57" name="Straight Connector 31">
              <a:extLst>
                <a:ext uri="{FF2B5EF4-FFF2-40B4-BE49-F238E27FC236}">
                  <a16:creationId xmlns:a16="http://schemas.microsoft.com/office/drawing/2014/main" id="{C610795C-7BF0-440B-8744-32AD1CA8BE09}"/>
                </a:ext>
              </a:extLst>
            </p:cNvPr>
            <p:cNvCxnSpPr>
              <a:cxnSpLocks noChangeShapeType="1"/>
              <a:stCxn id="80" idx="1"/>
            </p:cNvCxnSpPr>
            <p:nvPr/>
          </p:nvCxnSpPr>
          <p:spPr bwMode="auto">
            <a:xfrm flipH="1" flipV="1">
              <a:off x="9377812" y="1405241"/>
              <a:ext cx="566254" cy="232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9A3CF05-D5CA-4932-A51F-D065B71139B1}"/>
                </a:ext>
              </a:extLst>
            </p:cNvPr>
            <p:cNvSpPr txBox="1"/>
            <p:nvPr/>
          </p:nvSpPr>
          <p:spPr>
            <a:xfrm>
              <a:off x="9944066" y="1269063"/>
              <a:ext cx="25403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shows where this information is used</a:t>
              </a:r>
            </a:p>
          </p:txBody>
        </p:sp>
      </p:grpSp>
      <p:cxnSp>
        <p:nvCxnSpPr>
          <p:cNvPr id="81" name="Straight Connector 31">
            <a:extLst>
              <a:ext uri="{FF2B5EF4-FFF2-40B4-BE49-F238E27FC236}">
                <a16:creationId xmlns:a16="http://schemas.microsoft.com/office/drawing/2014/main" id="{BC88C8AC-5B38-4B13-90AF-E5FC36C58CA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01670" y="1681796"/>
            <a:ext cx="2553649" cy="0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9C26D05-0E96-4358-907C-A143AD070BCF}"/>
              </a:ext>
            </a:extLst>
          </p:cNvPr>
          <p:cNvGrpSpPr/>
          <p:nvPr/>
        </p:nvGrpSpPr>
        <p:grpSpPr>
          <a:xfrm>
            <a:off x="9986269" y="1296830"/>
            <a:ext cx="2003436" cy="846705"/>
            <a:chOff x="9302166" y="3055201"/>
            <a:chExt cx="2003436" cy="84670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386353B-62BB-46F2-BC73-AE1A79EC1775}"/>
                </a:ext>
              </a:extLst>
            </p:cNvPr>
            <p:cNvSpPr/>
            <p:nvPr/>
          </p:nvSpPr>
          <p:spPr>
            <a:xfrm>
              <a:off x="9459572" y="3255575"/>
              <a:ext cx="1846030" cy="646331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the </a:t>
              </a:r>
              <a:r>
                <a:rPr lang="en-US" altLang="ja-JP" sz="900" b="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ValueSet</a:t>
              </a:r>
              <a:r>
                <a:rPr lang="en-US" altLang="ja-JP" sz="9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Copyright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tab</a:t>
              </a:r>
              <a:r>
                <a:rPr lang="en-US" altLang="ja-JP" sz="9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the </a:t>
              </a:r>
              <a:r>
                <a:rPr lang="en-US" altLang="ja-JP" sz="9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Tool Scope Setting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screen and add or edit this information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0950A70-A029-4B3D-9719-F1D884DBA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2166" y="3055201"/>
              <a:ext cx="276569" cy="287193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9</a:t>
              </a:r>
            </a:p>
          </p:txBody>
        </p:sp>
      </p:grpSp>
      <p:cxnSp>
        <p:nvCxnSpPr>
          <p:cNvPr id="85" name="Straight Connector 58">
            <a:extLst>
              <a:ext uri="{FF2B5EF4-FFF2-40B4-BE49-F238E27FC236}">
                <a16:creationId xmlns:a16="http://schemas.microsoft.com/office/drawing/2014/main" id="{E637717B-FCB9-4372-B8C8-786C9E4161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01670" y="1673914"/>
            <a:ext cx="0" cy="393043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FC938CC-7F9D-44D4-9E38-159F7540C5CC}"/>
              </a:ext>
            </a:extLst>
          </p:cNvPr>
          <p:cNvGrpSpPr/>
          <p:nvPr/>
        </p:nvGrpSpPr>
        <p:grpSpPr>
          <a:xfrm>
            <a:off x="8953500" y="1962150"/>
            <a:ext cx="3093044" cy="1232336"/>
            <a:chOff x="5670683" y="2912927"/>
            <a:chExt cx="3093044" cy="1232336"/>
          </a:xfrm>
        </p:grpSpPr>
        <p:grpSp>
          <p:nvGrpSpPr>
            <p:cNvPr id="87" name="Group 10">
              <a:extLst>
                <a:ext uri="{FF2B5EF4-FFF2-40B4-BE49-F238E27FC236}">
                  <a16:creationId xmlns:a16="http://schemas.microsoft.com/office/drawing/2014/main" id="{2CA6F68A-ACF8-4EC1-9417-82DBE12A8541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7388562" y="2770099"/>
              <a:ext cx="687223" cy="2063106"/>
              <a:chOff x="8746152" y="7205450"/>
              <a:chExt cx="524988" cy="1275775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A58EA01-6D47-499E-87F3-B16205E2A9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8497197" y="7591447"/>
                <a:ext cx="1159939" cy="387946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Save </a:t>
                </a:r>
                <a:r>
                  <a:rPr lang="en-US" altLang="ja-JP" sz="900" dirty="0" err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ValueSet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Copyright 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 select another tab on this screen to add or edit data</a:t>
                </a:r>
                <a:endPara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1EEEF43-510B-4022-B403-B1EADF9F7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8766486" y="8288117"/>
                <a:ext cx="172774" cy="213441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10</a:t>
                </a:r>
              </a:p>
            </p:txBody>
          </p:sp>
        </p:grpSp>
        <p:cxnSp>
          <p:nvCxnSpPr>
            <p:cNvPr id="88" name="Straight Connector 58">
              <a:extLst>
                <a:ext uri="{FF2B5EF4-FFF2-40B4-BE49-F238E27FC236}">
                  <a16:creationId xmlns:a16="http://schemas.microsoft.com/office/drawing/2014/main" id="{FD7FE982-72F2-43D2-943D-2AF5C8500AE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670683" y="2912927"/>
              <a:ext cx="1" cy="1055887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Straight Connector 31">
              <a:extLst>
                <a:ext uri="{FF2B5EF4-FFF2-40B4-BE49-F238E27FC236}">
                  <a16:creationId xmlns:a16="http://schemas.microsoft.com/office/drawing/2014/main" id="{10CFD966-D835-409E-B538-57C01C8A3C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670683" y="3968814"/>
              <a:ext cx="1231561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92" name="Straight Connector 58">
            <a:extLst>
              <a:ext uri="{FF2B5EF4-FFF2-40B4-BE49-F238E27FC236}">
                <a16:creationId xmlns:a16="http://schemas.microsoft.com/office/drawing/2014/main" id="{1E01529B-B540-471B-B1DE-B8B4E1C18F6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83919" y="1681796"/>
            <a:ext cx="0" cy="827227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033BD201-035F-432C-A6A2-80099F882778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9446878" y="3606647"/>
            <a:ext cx="2199958" cy="2040605"/>
          </a:xfrm>
          <a:prstGeom prst="bentConnector3">
            <a:avLst>
              <a:gd name="adj1" fmla="val 801"/>
            </a:avLst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5C0A0BA3-9EBC-4932-9AF1-38130965B5C9}"/>
              </a:ext>
            </a:extLst>
          </p:cNvPr>
          <p:cNvCxnSpPr>
            <a:cxnSpLocks/>
            <a:stCxn id="51" idx="4"/>
          </p:cNvCxnSpPr>
          <p:nvPr/>
        </p:nvCxnSpPr>
        <p:spPr bwMode="auto">
          <a:xfrm rot="5400000">
            <a:off x="9693736" y="4490053"/>
            <a:ext cx="346370" cy="3400478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8346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9499C7-4546-41E0-84DA-A79582A7B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2" y="1328198"/>
            <a:ext cx="9455391" cy="2914333"/>
          </a:xfrm>
          <a:prstGeom prst="rect">
            <a:avLst/>
          </a:prstGeom>
        </p:spPr>
      </p:pic>
      <p:sp>
        <p:nvSpPr>
          <p:cNvPr id="39" name="Rectangle 18">
            <a:extLst>
              <a:ext uri="{FF2B5EF4-FFF2-40B4-BE49-F238E27FC236}">
                <a16:creationId xmlns:a16="http://schemas.microsoft.com/office/drawing/2014/main" id="{3C18EED7-4F88-4F8D-AA77-3D2C295A0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2" y="1333500"/>
            <a:ext cx="9455392" cy="2886769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solidFill>
                <a:srgbClr val="00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63728"/>
            <a:ext cx="8229600" cy="52387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400" dirty="0">
                <a:latin typeface="Franklin Gothic Demi" panose="020B0703020102020204" pitchFamily="34" charset="0"/>
                <a:ea typeface="ＭＳ Ｐゴシック" charset="0"/>
              </a:rPr>
              <a:t>Accessing and Updating Tool Scope Settings (7)</a:t>
            </a:r>
            <a:endParaRPr lang="en-US" sz="2400" dirty="0">
              <a:ea typeface="ＭＳ Ｐゴシック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3F18B42-ACB9-4F4F-989C-9DBA6844B0C0}"/>
              </a:ext>
            </a:extLst>
          </p:cNvPr>
          <p:cNvGrpSpPr/>
          <p:nvPr/>
        </p:nvGrpSpPr>
        <p:grpSpPr>
          <a:xfrm>
            <a:off x="2596033" y="4081743"/>
            <a:ext cx="5988575" cy="2647982"/>
            <a:chOff x="2586702" y="3923116"/>
            <a:chExt cx="5988575" cy="264798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9721DED-3DCA-4A39-B9B5-F02D3CB6F326}"/>
                </a:ext>
              </a:extLst>
            </p:cNvPr>
            <p:cNvGrpSpPr/>
            <p:nvPr/>
          </p:nvGrpSpPr>
          <p:grpSpPr>
            <a:xfrm>
              <a:off x="2586702" y="3923116"/>
              <a:ext cx="5988575" cy="2647982"/>
              <a:chOff x="2669238" y="3884202"/>
              <a:chExt cx="5988575" cy="264798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46FED30-B5E8-4578-A1D7-DF328B1BE325}"/>
                  </a:ext>
                </a:extLst>
              </p:cNvPr>
              <p:cNvGrpSpPr/>
              <p:nvPr/>
            </p:nvGrpSpPr>
            <p:grpSpPr>
              <a:xfrm>
                <a:off x="2669238" y="3884202"/>
                <a:ext cx="5988575" cy="2647982"/>
                <a:chOff x="4503343" y="3986082"/>
                <a:chExt cx="5988575" cy="2647982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17E28FF9-D84B-4F53-AC16-09BC5923A9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10236" y="3989363"/>
                  <a:ext cx="5981682" cy="2644701"/>
                </a:xfrm>
                <a:prstGeom prst="rect">
                  <a:avLst/>
                </a:prstGeom>
              </p:spPr>
            </p:pic>
            <p:sp>
              <p:nvSpPr>
                <p:cNvPr id="46" name="Rectangle 18">
                  <a:extLst>
                    <a:ext uri="{FF2B5EF4-FFF2-40B4-BE49-F238E27FC236}">
                      <a16:creationId xmlns:a16="http://schemas.microsoft.com/office/drawing/2014/main" id="{C0E5FA6B-B6C4-40D6-B247-75E9BA568F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3343" y="3986082"/>
                  <a:ext cx="5988575" cy="2647981"/>
                </a:xfrm>
                <a:prstGeom prst="rect">
                  <a:avLst/>
                </a:prstGeom>
                <a:noFill/>
                <a:ln w="38100" algn="ctr">
                  <a:solidFill>
                    <a:srgbClr val="00B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en-US" altLang="en-US" sz="1800" b="1" dirty="0">
                    <a:solidFill>
                      <a:srgbClr val="000000"/>
                    </a:solidFill>
                  </a:endParaRPr>
                </a:p>
              </p:txBody>
            </p:sp>
          </p:grp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0094776E-30E1-46A8-9919-66F716C0DA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90667" y="4944215"/>
                <a:ext cx="3728182" cy="761404"/>
              </a:xfrm>
              <a:prstGeom prst="rect">
                <a:avLst/>
              </a:prstGeom>
            </p:spPr>
          </p:pic>
        </p:grp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FA5421E-F243-427F-BC3B-398D967CD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95889" y="4960009"/>
              <a:ext cx="1344848" cy="1103675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0BF24FD-719D-4171-80EF-DA1BD68F767F}"/>
              </a:ext>
            </a:extLst>
          </p:cNvPr>
          <p:cNvGrpSpPr/>
          <p:nvPr/>
        </p:nvGrpSpPr>
        <p:grpSpPr>
          <a:xfrm>
            <a:off x="4959261" y="4919299"/>
            <a:ext cx="7145249" cy="1302062"/>
            <a:chOff x="4886317" y="4602084"/>
            <a:chExt cx="7145249" cy="130206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011DFF5-E443-43EE-9AC2-E45F0A786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98245" y="4619372"/>
              <a:ext cx="7133321" cy="1280590"/>
            </a:xfrm>
            <a:prstGeom prst="rect">
              <a:avLst/>
            </a:prstGeom>
          </p:spPr>
        </p:pic>
        <p:sp>
          <p:nvSpPr>
            <p:cNvPr id="55" name="Rectangle 18">
              <a:extLst>
                <a:ext uri="{FF2B5EF4-FFF2-40B4-BE49-F238E27FC236}">
                  <a16:creationId xmlns:a16="http://schemas.microsoft.com/office/drawing/2014/main" id="{76310B24-29B0-45CE-8C59-46B89FB37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6317" y="4602084"/>
              <a:ext cx="7145249" cy="1302062"/>
            </a:xfrm>
            <a:prstGeom prst="rect">
              <a:avLst/>
            </a:prstGeom>
            <a:noFill/>
            <a:ln w="38100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b="1" dirty="0">
                <a:solidFill>
                  <a:srgbClr val="000000"/>
                </a:solidFill>
              </a:endParaRP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4CF6D203-51F3-497E-BC07-7B2D6E1C82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0575" y="5226145"/>
            <a:ext cx="5280322" cy="64521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D825BC8-7D58-496F-B3AB-88F164B877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51244" y="5858378"/>
            <a:ext cx="5280322" cy="332096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D47EBF94-A4DF-4045-BF80-D544580F4E04}"/>
              </a:ext>
            </a:extLst>
          </p:cNvPr>
          <p:cNvGrpSpPr/>
          <p:nvPr/>
        </p:nvGrpSpPr>
        <p:grpSpPr>
          <a:xfrm>
            <a:off x="392326" y="728141"/>
            <a:ext cx="3087991" cy="276999"/>
            <a:chOff x="9377812" y="1269063"/>
            <a:chExt cx="3087991" cy="276999"/>
          </a:xfrm>
        </p:grpSpPr>
        <p:cxnSp>
          <p:nvCxnSpPr>
            <p:cNvPr id="59" name="Straight Connector 31">
              <a:extLst>
                <a:ext uri="{FF2B5EF4-FFF2-40B4-BE49-F238E27FC236}">
                  <a16:creationId xmlns:a16="http://schemas.microsoft.com/office/drawing/2014/main" id="{ED461B34-1261-41BB-98EC-B64ADC9C0B1E}"/>
                </a:ext>
              </a:extLst>
            </p:cNvPr>
            <p:cNvCxnSpPr>
              <a:cxnSpLocks noChangeShapeType="1"/>
              <a:stCxn id="60" idx="1"/>
            </p:cNvCxnSpPr>
            <p:nvPr/>
          </p:nvCxnSpPr>
          <p:spPr bwMode="auto">
            <a:xfrm flipH="1" flipV="1">
              <a:off x="9377812" y="1405241"/>
              <a:ext cx="566254" cy="232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9C40F2E-FF7E-43FD-8FF6-AE211EC0F8A6}"/>
                </a:ext>
              </a:extLst>
            </p:cNvPr>
            <p:cNvSpPr txBox="1"/>
            <p:nvPr/>
          </p:nvSpPr>
          <p:spPr>
            <a:xfrm>
              <a:off x="9944066" y="1269063"/>
              <a:ext cx="2521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shows where this information is used</a:t>
              </a:r>
            </a:p>
          </p:txBody>
        </p:sp>
      </p:grpSp>
      <p:cxnSp>
        <p:nvCxnSpPr>
          <p:cNvPr id="83" name="Straight Connector 31">
            <a:extLst>
              <a:ext uri="{FF2B5EF4-FFF2-40B4-BE49-F238E27FC236}">
                <a16:creationId xmlns:a16="http://schemas.microsoft.com/office/drawing/2014/main" id="{8A08DB72-F335-4C31-96CA-58F062153D6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983919" y="1681796"/>
            <a:ext cx="2171401" cy="0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5F052E8-86AD-4092-A03A-3D42845F0A4B}"/>
              </a:ext>
            </a:extLst>
          </p:cNvPr>
          <p:cNvGrpSpPr/>
          <p:nvPr/>
        </p:nvGrpSpPr>
        <p:grpSpPr>
          <a:xfrm>
            <a:off x="9986269" y="1296830"/>
            <a:ext cx="2003436" cy="846705"/>
            <a:chOff x="9302166" y="3055201"/>
            <a:chExt cx="2003436" cy="84670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3FC1491-D9CB-4C9C-9C3D-E01A4FF9EE53}"/>
                </a:ext>
              </a:extLst>
            </p:cNvPr>
            <p:cNvSpPr/>
            <p:nvPr/>
          </p:nvSpPr>
          <p:spPr>
            <a:xfrm>
              <a:off x="9459572" y="3255575"/>
              <a:ext cx="1846030" cy="646331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the </a:t>
              </a:r>
              <a:r>
                <a:rPr lang="en-US" altLang="ja-JP" sz="9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Validation Result Info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tab</a:t>
              </a:r>
              <a:r>
                <a:rPr lang="en-US" altLang="ja-JP" sz="9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the </a:t>
              </a:r>
              <a:r>
                <a:rPr lang="en-US" altLang="ja-JP" sz="9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Tool Scope Setting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 screen and add or edit this information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8995629-1B8B-4070-AB65-C7BD3AF37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2166" y="3055201"/>
              <a:ext cx="276569" cy="287193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11</a:t>
              </a:r>
            </a:p>
          </p:txBody>
        </p:sp>
      </p:grpSp>
      <p:cxnSp>
        <p:nvCxnSpPr>
          <p:cNvPr id="87" name="Straight Connector 58">
            <a:extLst>
              <a:ext uri="{FF2B5EF4-FFF2-40B4-BE49-F238E27FC236}">
                <a16:creationId xmlns:a16="http://schemas.microsoft.com/office/drawing/2014/main" id="{5091C8EA-86D8-4448-9BDA-D2993FA196E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54820" y="1673914"/>
            <a:ext cx="0" cy="393043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94A8833-D01B-4CE2-BCDD-A9E46F71EEB3}"/>
              </a:ext>
            </a:extLst>
          </p:cNvPr>
          <p:cNvGrpSpPr/>
          <p:nvPr/>
        </p:nvGrpSpPr>
        <p:grpSpPr>
          <a:xfrm>
            <a:off x="8953500" y="1962150"/>
            <a:ext cx="3093044" cy="1232336"/>
            <a:chOff x="5670683" y="2912927"/>
            <a:chExt cx="3093044" cy="1232336"/>
          </a:xfrm>
        </p:grpSpPr>
        <p:grpSp>
          <p:nvGrpSpPr>
            <p:cNvPr id="89" name="Group 10">
              <a:extLst>
                <a:ext uri="{FF2B5EF4-FFF2-40B4-BE49-F238E27FC236}">
                  <a16:creationId xmlns:a16="http://schemas.microsoft.com/office/drawing/2014/main" id="{21ED3A47-6E4A-441D-846A-C19625053111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7388562" y="2770099"/>
              <a:ext cx="687223" cy="2063106"/>
              <a:chOff x="8746152" y="7205450"/>
              <a:chExt cx="524988" cy="1275775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0E122A8-DB96-447C-90A1-E1A82AE5D1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8497197" y="7591447"/>
                <a:ext cx="1159939" cy="387946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Save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Validation Result Info 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 select another tab on this screen to add or edit data</a:t>
                </a:r>
                <a:endPara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2A53E3B3-5A98-4ACC-929B-2AA8D8C21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8766486" y="8288117"/>
                <a:ext cx="172774" cy="213441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12</a:t>
                </a:r>
              </a:p>
            </p:txBody>
          </p:sp>
        </p:grpSp>
        <p:cxnSp>
          <p:nvCxnSpPr>
            <p:cNvPr id="90" name="Straight Connector 58">
              <a:extLst>
                <a:ext uri="{FF2B5EF4-FFF2-40B4-BE49-F238E27FC236}">
                  <a16:creationId xmlns:a16="http://schemas.microsoft.com/office/drawing/2014/main" id="{53CA0636-D01A-4742-B139-FFC89371DA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670683" y="2912927"/>
              <a:ext cx="1" cy="1055887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Straight Connector 31">
              <a:extLst>
                <a:ext uri="{FF2B5EF4-FFF2-40B4-BE49-F238E27FC236}">
                  <a16:creationId xmlns:a16="http://schemas.microsoft.com/office/drawing/2014/main" id="{841A6338-713E-4015-9DF4-F6021DF9A37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670683" y="3968814"/>
              <a:ext cx="1231561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94" name="Straight Connector 58">
            <a:extLst>
              <a:ext uri="{FF2B5EF4-FFF2-40B4-BE49-F238E27FC236}">
                <a16:creationId xmlns:a16="http://schemas.microsoft.com/office/drawing/2014/main" id="{9C96C92C-743B-4056-AB30-430089026E3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83919" y="1681796"/>
            <a:ext cx="0" cy="827227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D18144DA-5C08-49DB-93B5-C2759883BEA9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2275423" y="3272807"/>
            <a:ext cx="3396352" cy="3083584"/>
          </a:xfrm>
          <a:prstGeom prst="bentConnector3">
            <a:avLst>
              <a:gd name="adj1" fmla="val 93956"/>
            </a:avLst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59FC75D6-CC45-4D50-B728-D2E98F51ACC2}"/>
              </a:ext>
            </a:extLst>
          </p:cNvPr>
          <p:cNvCxnSpPr>
            <a:cxnSpLocks/>
          </p:cNvCxnSpPr>
          <p:nvPr/>
        </p:nvCxnSpPr>
        <p:spPr bwMode="auto">
          <a:xfrm flipV="1">
            <a:off x="5654353" y="6217177"/>
            <a:ext cx="1623525" cy="295596"/>
          </a:xfrm>
          <a:prstGeom prst="bentConnector3">
            <a:avLst>
              <a:gd name="adj1" fmla="val 100000"/>
            </a:avLst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dash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Straight Connector 31">
            <a:extLst>
              <a:ext uri="{FF2B5EF4-FFF2-40B4-BE49-F238E27FC236}">
                <a16:creationId xmlns:a16="http://schemas.microsoft.com/office/drawing/2014/main" id="{7C92CCFA-BE2F-4755-8BE9-F0569299BF0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431806" y="3015715"/>
            <a:ext cx="2186847" cy="2322"/>
          </a:xfrm>
          <a:prstGeom prst="line">
            <a:avLst/>
          </a:prstGeom>
          <a:noFill/>
          <a:ln w="38100">
            <a:solidFill>
              <a:srgbClr val="00B05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02011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14772</TotalTime>
  <Words>467</Words>
  <Application>Microsoft Office PowerPoint</Application>
  <PresentationFormat>Widescreen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游ゴシック</vt:lpstr>
      <vt:lpstr>Agency FB</vt:lpstr>
      <vt:lpstr>Arial</vt:lpstr>
      <vt:lpstr>Calibri</vt:lpstr>
      <vt:lpstr>Calibri Light</vt:lpstr>
      <vt:lpstr>Franklin Gothic Demi</vt:lpstr>
      <vt:lpstr>Office Theme</vt:lpstr>
      <vt:lpstr>Accessing and Updating Tool Scope Settings (1)</vt:lpstr>
      <vt:lpstr>Accessing and Updating Tool Scope Settings (2)</vt:lpstr>
      <vt:lpstr>Accessing and Updating Tool Scope Settings (3)</vt:lpstr>
      <vt:lpstr>Accessing and Updating Tool Scope Settings (4)</vt:lpstr>
      <vt:lpstr>Accessing and Updating Tool Scope Settings (5)</vt:lpstr>
      <vt:lpstr>Accessing and Updating Tool Scope Settings (6)</vt:lpstr>
      <vt:lpstr>Accessing and Updating Tool Scope Settings (7)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Validation Tool (GVT) Overview</dc:title>
  <dc:creator>Martinez, Sandra (Fed)</dc:creator>
  <cp:lastModifiedBy>Martinez, Sandra (Fed)</cp:lastModifiedBy>
  <cp:revision>333</cp:revision>
  <cp:lastPrinted>2018-07-19T15:23:41Z</cp:lastPrinted>
  <dcterms:created xsi:type="dcterms:W3CDTF">2018-06-13T18:41:09Z</dcterms:created>
  <dcterms:modified xsi:type="dcterms:W3CDTF">2019-04-10T15:35:12Z</dcterms:modified>
</cp:coreProperties>
</file>