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sldIdLst>
    <p:sldId id="28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926" y="67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93EDCAA-734F-4DF2-ACA3-0981F3340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C06F8A0-CFD6-4237-A2D7-F4BCA7393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48FDD7-99C7-4D5C-A896-09C3F837D5BD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4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8067F5-872A-4AB9-A768-2F07C665C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8" y="1499058"/>
            <a:ext cx="11022882" cy="40025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444" y="236232"/>
            <a:ext cx="3972995" cy="5238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Demi" panose="020B0703020102020204" pitchFamily="34" charset="0"/>
                <a:ea typeface="ＭＳ Ｐゴシック" charset="0"/>
              </a:rPr>
              <a:t>Creating a Tool Scope</a:t>
            </a:r>
          </a:p>
        </p:txBody>
      </p:sp>
      <p:sp>
        <p:nvSpPr>
          <p:cNvPr id="5124" name="Rectangle 18">
            <a:extLst>
              <a:ext uri="{FF2B5EF4-FFF2-40B4-BE49-F238E27FC236}">
                <a16:creationId xmlns:a16="http://schemas.microsoft.com/office/drawing/2014/main" id="{5B54AA3F-385A-421C-B399-D2BEB04F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7" y="1498654"/>
            <a:ext cx="11032390" cy="402869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5" name="Group 17">
            <a:extLst>
              <a:ext uri="{FF2B5EF4-FFF2-40B4-BE49-F238E27FC236}">
                <a16:creationId xmlns:a16="http://schemas.microsoft.com/office/drawing/2014/main" id="{B6EF8CDE-236C-4306-BAB0-2517105AF627}"/>
              </a:ext>
            </a:extLst>
          </p:cNvPr>
          <p:cNvGrpSpPr>
            <a:grpSpLocks/>
          </p:cNvGrpSpPr>
          <p:nvPr/>
        </p:nvGrpSpPr>
        <p:grpSpPr bwMode="auto">
          <a:xfrm>
            <a:off x="10396137" y="876353"/>
            <a:ext cx="1206500" cy="622301"/>
            <a:chOff x="5193311" y="5082351"/>
            <a:chExt cx="1201184" cy="599918"/>
          </a:xfrm>
        </p:grpSpPr>
        <p:cxnSp>
          <p:nvCxnSpPr>
            <p:cNvPr id="5143" name="Straight Connector 58">
              <a:extLst>
                <a:ext uri="{FF2B5EF4-FFF2-40B4-BE49-F238E27FC236}">
                  <a16:creationId xmlns:a16="http://schemas.microsoft.com/office/drawing/2014/main" id="{1A81AF05-5CCD-4EDF-9AA1-58AAF86EF2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70064" y="5466400"/>
              <a:ext cx="603" cy="21586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44" name="Group 6">
              <a:extLst>
                <a:ext uri="{FF2B5EF4-FFF2-40B4-BE49-F238E27FC236}">
                  <a16:creationId xmlns:a16="http://schemas.microsoft.com/office/drawing/2014/main" id="{37939E07-D791-4132-A458-2539FD9FB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3311" y="5082351"/>
              <a:ext cx="1201184" cy="379459"/>
              <a:chOff x="4337582" y="3342645"/>
              <a:chExt cx="1200946" cy="37946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9C236-D3B0-4C4A-B53B-470BC673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3526" y="3491096"/>
                <a:ext cx="1005002" cy="23109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Click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+Create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A2D557-35FE-4C90-BB3B-A8505C88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582" y="3342645"/>
                <a:ext cx="267053" cy="267824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</p:grpSp>
      <p:pic>
        <p:nvPicPr>
          <p:cNvPr id="5126" name="Picture 5">
            <a:extLst>
              <a:ext uri="{FF2B5EF4-FFF2-40B4-BE49-F238E27FC236}">
                <a16:creationId xmlns:a16="http://schemas.microsoft.com/office/drawing/2014/main" id="{9D140C7D-822C-42DC-A5AC-7FADB83A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77" y="2528944"/>
            <a:ext cx="316706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Group 10">
            <a:extLst>
              <a:ext uri="{FF2B5EF4-FFF2-40B4-BE49-F238E27FC236}">
                <a16:creationId xmlns:a16="http://schemas.microsoft.com/office/drawing/2014/main" id="{D4DC006C-4023-42BA-8635-B7BF9F7EECF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55478" y="1450959"/>
            <a:ext cx="1355574" cy="2419351"/>
            <a:chOff x="8326852" y="6412193"/>
            <a:chExt cx="1421912" cy="23878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CAFB65-E4A9-40DF-B5CC-74ABA2CF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505861" y="7418021"/>
              <a:ext cx="2253107" cy="24145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Tool Scope </a:t>
              </a: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Title </a:t>
              </a:r>
              <a:endPara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7951C-4138-46C4-AD74-37B8D4B9CD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33351" y="8533456"/>
              <a:ext cx="260094" cy="27309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  <p:cxnSp>
          <p:nvCxnSpPr>
            <p:cNvPr id="5140" name="Straight Connector 58">
              <a:extLst>
                <a:ext uri="{FF2B5EF4-FFF2-40B4-BE49-F238E27FC236}">
                  <a16:creationId xmlns:a16="http://schemas.microsoft.com/office/drawing/2014/main" id="{FFE7416E-F79F-47BA-9E68-AACC5DE5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9553835" y="6998698"/>
              <a:ext cx="368527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Straight Connector 31">
              <a:extLst>
                <a:ext uri="{FF2B5EF4-FFF2-40B4-BE49-F238E27FC236}">
                  <a16:creationId xmlns:a16="http://schemas.microsoft.com/office/drawing/2014/main" id="{C14402BB-ADB4-4658-B7A7-DDDE7CB21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9251165" y="6685366"/>
              <a:ext cx="1" cy="99519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Straight Connector 58">
              <a:extLst>
                <a:ext uri="{FF2B5EF4-FFF2-40B4-BE49-F238E27FC236}">
                  <a16:creationId xmlns:a16="http://schemas.microsoft.com/office/drawing/2014/main" id="{668D2C6A-5A2D-4F15-99A7-E722F9C3A6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9198022" y="6909667"/>
              <a:ext cx="546590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1A2430F-7BC6-4360-970A-F5AD62FC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922" y="3566472"/>
            <a:ext cx="1011238" cy="230832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Click </a:t>
            </a:r>
            <a:r>
              <a:rPr lang="en-US" altLang="en-US" sz="900" b="1" dirty="0">
                <a:solidFill>
                  <a:srgbClr val="000000"/>
                </a:solidFill>
                <a:latin typeface="Agency FB" panose="020B0503020202020204" pitchFamily="34" charset="0"/>
              </a:rPr>
              <a:t>√</a:t>
            </a:r>
            <a:r>
              <a:rPr lang="en-US" altLang="en-US" sz="900" b="1" dirty="0">
                <a:solidFill>
                  <a:srgbClr val="000000"/>
                </a:solidFill>
              </a:rPr>
              <a:t>Create</a:t>
            </a:r>
            <a:r>
              <a:rPr lang="en-US" altLang="ja-JP" sz="9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FB9AC8-91CA-4E5A-9752-16C7E6F5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611" y="3405858"/>
            <a:ext cx="268288" cy="277813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rPr>
              <a:t>3</a:t>
            </a:r>
          </a:p>
        </p:txBody>
      </p:sp>
      <p:cxnSp>
        <p:nvCxnSpPr>
          <p:cNvPr id="5130" name="Straight Connector 58">
            <a:extLst>
              <a:ext uri="{FF2B5EF4-FFF2-40B4-BE49-F238E27FC236}">
                <a16:creationId xmlns:a16="http://schemas.microsoft.com/office/drawing/2014/main" id="{6FA5190C-CD2B-4FFE-9872-88995A4997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6239" y="3917617"/>
            <a:ext cx="541660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1445BF-E1E1-446D-96BF-69634E3DE69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18389" y="1632003"/>
            <a:ext cx="4184248" cy="1453837"/>
          </a:xfrm>
          <a:prstGeom prst="bentConnector3">
            <a:avLst>
              <a:gd name="adj1" fmla="val -5525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C71C612-D085-4B2C-84CB-FC8A60D72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6526" y="1527864"/>
            <a:ext cx="1666111" cy="17337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DEFA01B-136E-401A-810B-0AEC6DF68C8E}"/>
              </a:ext>
            </a:extLst>
          </p:cNvPr>
          <p:cNvGrpSpPr/>
          <p:nvPr/>
        </p:nvGrpSpPr>
        <p:grpSpPr>
          <a:xfrm>
            <a:off x="64162" y="56872"/>
            <a:ext cx="6537668" cy="1338828"/>
            <a:chOff x="64162" y="56872"/>
            <a:chExt cx="6537668" cy="13388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D6F83D-6CCC-4DB8-B19B-0168001B852E}"/>
                </a:ext>
              </a:extLst>
            </p:cNvPr>
            <p:cNvSpPr txBox="1"/>
            <p:nvPr/>
          </p:nvSpPr>
          <p:spPr>
            <a:xfrm>
              <a:off x="64162" y="56872"/>
              <a:ext cx="6537668" cy="13388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The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Tool Scope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is used to organize testing tools into user-defined categories. A Tool Scope creator can apply any Tool Scope name that indicates the category of the tools being created. </a:t>
              </a:r>
            </a:p>
            <a:p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 Tool Scope may be   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(available for use only by the registered GVT User who created the Tool Scope) or    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(available for use by all GVT Users).</a:t>
              </a:r>
            </a:p>
            <a:p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When a registered user logs in to GVT, the dropdown Tool Scope menu displays “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My Tool Scopes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” (i.e., both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Tool Scopes created by the logged in registered user who created the Tool Scopes) and “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Others Tool Scopes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” (i.e.,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 Tool Scopes created by users other than the logged in registered user).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61F73-48E5-40DB-8E24-46C41963321E}"/>
                </a:ext>
              </a:extLst>
            </p:cNvPr>
            <p:cNvSpPr/>
            <p:nvPr/>
          </p:nvSpPr>
          <p:spPr>
            <a:xfrm>
              <a:off x="1267407" y="541687"/>
              <a:ext cx="76200" cy="842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3198C23-5DD3-4C38-BD8F-0D0F84B3DA01}"/>
                </a:ext>
              </a:extLst>
            </p:cNvPr>
            <p:cNvSpPr/>
            <p:nvPr/>
          </p:nvSpPr>
          <p:spPr>
            <a:xfrm>
              <a:off x="6000911" y="541515"/>
              <a:ext cx="76200" cy="8428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872D563-00EE-41A2-89D8-F39BEB8835C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7148071" y="4186387"/>
            <a:ext cx="977012" cy="624694"/>
          </a:xfrm>
          <a:prstGeom prst="bentConnector3">
            <a:avLst>
              <a:gd name="adj1" fmla="val 2326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31">
            <a:extLst>
              <a:ext uri="{FF2B5EF4-FFF2-40B4-BE49-F238E27FC236}">
                <a16:creationId xmlns:a16="http://schemas.microsoft.com/office/drawing/2014/main" id="{19E4B4EF-F423-4CEA-B895-AF745C3DAF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55496" y="3799844"/>
            <a:ext cx="0" cy="117773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5FF111-0ED7-408D-A939-9EA76E015613}"/>
              </a:ext>
            </a:extLst>
          </p:cNvPr>
          <p:cNvGrpSpPr/>
          <p:nvPr/>
        </p:nvGrpSpPr>
        <p:grpSpPr>
          <a:xfrm>
            <a:off x="1534323" y="5040493"/>
            <a:ext cx="10520828" cy="1682159"/>
            <a:chOff x="1534323" y="5040493"/>
            <a:chExt cx="10520828" cy="168215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C6F9503-2BE1-4444-BDD8-8B66945F0F20}"/>
                </a:ext>
              </a:extLst>
            </p:cNvPr>
            <p:cNvGrpSpPr/>
            <p:nvPr/>
          </p:nvGrpSpPr>
          <p:grpSpPr>
            <a:xfrm>
              <a:off x="1534323" y="5040493"/>
              <a:ext cx="10520828" cy="1682159"/>
              <a:chOff x="1506331" y="5024500"/>
              <a:chExt cx="10520828" cy="1682159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2E53335-A9CF-457D-A1DF-20C52DA8C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6331" y="5024500"/>
                <a:ext cx="10511759" cy="1629516"/>
              </a:xfrm>
              <a:prstGeom prst="rect">
                <a:avLst/>
              </a:prstGeom>
            </p:spPr>
          </p:pic>
          <p:sp>
            <p:nvSpPr>
              <p:cNvPr id="66" name="Rectangle 18">
                <a:extLst>
                  <a:ext uri="{FF2B5EF4-FFF2-40B4-BE49-F238E27FC236}">
                    <a16:creationId xmlns:a16="http://schemas.microsoft.com/office/drawing/2014/main" id="{722D9278-C658-42D9-AED2-4665514DA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331" y="5032719"/>
                <a:ext cx="10520828" cy="1673940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16AFD1A-AF96-4B50-AB16-1AFE26A8EC80}"/>
                </a:ext>
              </a:extLst>
            </p:cNvPr>
            <p:cNvGrpSpPr/>
            <p:nvPr/>
          </p:nvGrpSpPr>
          <p:grpSpPr>
            <a:xfrm>
              <a:off x="2887115" y="5292385"/>
              <a:ext cx="8197590" cy="699888"/>
              <a:chOff x="4053841" y="4159767"/>
              <a:chExt cx="8197590" cy="69988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C21C6B-CE93-4541-B326-F365262F9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0115" y="4491355"/>
                <a:ext cx="1571062" cy="36830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Tool Scope Name</a:t>
                </a:r>
                <a:r>
                  <a:rPr lang="en-US" altLang="en-US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Home Title </a:t>
                </a:r>
                <a:r>
                  <a:rPr lang="en-US" altLang="en-US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en-US" altLang="en-US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displayed.</a:t>
                </a:r>
                <a:endPara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95B6356-6F93-4509-BE6E-7E7D1AF81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3589" y="4315143"/>
                <a:ext cx="263525" cy="26035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  <p:cxnSp>
            <p:nvCxnSpPr>
              <p:cNvPr id="44" name="Straight Connector 58">
                <a:extLst>
                  <a:ext uri="{FF2B5EF4-FFF2-40B4-BE49-F238E27FC236}">
                    <a16:creationId xmlns:a16="http://schemas.microsoft.com/office/drawing/2014/main" id="{AA3DF642-DCED-4541-BDC1-EA9045A8732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053841" y="4654868"/>
                <a:ext cx="1926274" cy="0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31">
                <a:extLst>
                  <a:ext uri="{FF2B5EF4-FFF2-40B4-BE49-F238E27FC236}">
                    <a16:creationId xmlns:a16="http://schemas.microsoft.com/office/drawing/2014/main" id="{57758219-359E-4C2D-B5FD-E3601FCBE1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557278" y="4646731"/>
                <a:ext cx="4694153" cy="8137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58">
                <a:extLst>
                  <a:ext uri="{FF2B5EF4-FFF2-40B4-BE49-F238E27FC236}">
                    <a16:creationId xmlns:a16="http://schemas.microsoft.com/office/drawing/2014/main" id="{370C168C-50C1-46E7-8CD9-B3D897BF4A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2245569" y="4159767"/>
                <a:ext cx="0" cy="495101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1510C9-9A7F-4588-A8FB-9C91F00A5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366" y="1522049"/>
            <a:ext cx="1110305" cy="14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19073</TotalTime>
  <Words>168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Agency FB</vt:lpstr>
      <vt:lpstr>Arial</vt:lpstr>
      <vt:lpstr>Calibri</vt:lpstr>
      <vt:lpstr>Calibri Light</vt:lpstr>
      <vt:lpstr>Franklin Gothic Demi</vt:lpstr>
      <vt:lpstr>Office Theme</vt:lpstr>
      <vt:lpstr>Creating a Tool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Taylor, Sheryl L. (Fed)</cp:lastModifiedBy>
  <cp:revision>302</cp:revision>
  <cp:lastPrinted>2018-07-19T15:23:41Z</cp:lastPrinted>
  <dcterms:created xsi:type="dcterms:W3CDTF">2018-06-13T18:41:09Z</dcterms:created>
  <dcterms:modified xsi:type="dcterms:W3CDTF">2019-03-04T20:23:42Z</dcterms:modified>
</cp:coreProperties>
</file>