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"/>
  </p:notesMasterIdLst>
  <p:sldIdLst>
    <p:sldId id="33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5026" autoAdjust="0"/>
  </p:normalViewPr>
  <p:slideViewPr>
    <p:cSldViewPr snapToGrid="0">
      <p:cViewPr>
        <p:scale>
          <a:sx n="90" d="100"/>
          <a:sy n="90" d="100"/>
        </p:scale>
        <p:origin x="610" y="-202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86623-A1E0-41AF-AC8F-2C16B3A5DC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5BA128B3-569E-4FD1-A75F-3D36F7957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4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6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5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6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7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6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2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3B9CC83-3EBF-4FA8-911F-13BB2BD6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4EBEAFA-6B7E-430A-B396-2677C8040210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8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A8ED42F-3941-4F21-9825-A7A3FE893DCD}"/>
              </a:ext>
            </a:extLst>
          </p:cNvPr>
          <p:cNvSpPr/>
          <p:nvPr/>
        </p:nvSpPr>
        <p:spPr bwMode="auto">
          <a:xfrm>
            <a:off x="10994" y="528827"/>
            <a:ext cx="12192000" cy="555757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4A7170-7183-4453-9C28-685FF8604441}"/>
              </a:ext>
            </a:extLst>
          </p:cNvPr>
          <p:cNvSpPr/>
          <p:nvPr/>
        </p:nvSpPr>
        <p:spPr bwMode="auto">
          <a:xfrm>
            <a:off x="194825" y="1129697"/>
            <a:ext cx="5803648" cy="49154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88DDB-C378-4668-974C-3373423A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78" y="24367"/>
            <a:ext cx="10972800" cy="461665"/>
          </a:xfrm>
        </p:spPr>
        <p:txBody>
          <a:bodyPr/>
          <a:lstStyle/>
          <a:p>
            <a:pPr algn="ctr"/>
            <a:r>
              <a:rPr lang="en-US" dirty="0"/>
              <a:t>GVT User Capabilities 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86632-436E-4954-A305-2D4F8C1D535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12613" y="790876"/>
            <a:ext cx="5467351" cy="51768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6754C-D920-4DE2-8C54-F29A9D92B4A7}"/>
              </a:ext>
            </a:extLst>
          </p:cNvPr>
          <p:cNvSpPr/>
          <p:nvPr/>
        </p:nvSpPr>
        <p:spPr bwMode="auto">
          <a:xfrm>
            <a:off x="4070269" y="591208"/>
            <a:ext cx="4051461" cy="49435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Tool Access</a:t>
            </a:r>
          </a:p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Guest User                     GVT Account User</a:t>
            </a:r>
            <a:endParaRPr lang="en-US" sz="1200" b="1" kern="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93CE86-6AC8-4D44-B382-FD641F7FE309}"/>
              </a:ext>
            </a:extLst>
          </p:cNvPr>
          <p:cNvSpPr/>
          <p:nvPr/>
        </p:nvSpPr>
        <p:spPr bwMode="auto">
          <a:xfrm>
            <a:off x="6921698" y="2477834"/>
            <a:ext cx="1782661" cy="3182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Public Tool Scope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640C32-4788-468C-8665-6812FA0783D3}"/>
              </a:ext>
            </a:extLst>
          </p:cNvPr>
          <p:cNvSpPr/>
          <p:nvPr/>
        </p:nvSpPr>
        <p:spPr bwMode="auto">
          <a:xfrm>
            <a:off x="6083955" y="1129697"/>
            <a:ext cx="5808797" cy="49154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770B89-2DC1-4480-A3B3-6B2FAE8E488A}"/>
              </a:ext>
            </a:extLst>
          </p:cNvPr>
          <p:cNvSpPr/>
          <p:nvPr/>
        </p:nvSpPr>
        <p:spPr bwMode="auto">
          <a:xfrm>
            <a:off x="1819469" y="1270650"/>
            <a:ext cx="2277719" cy="3182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Select Public Tool Scope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433590-68EE-4175-B17C-8E5EA822CD86}"/>
              </a:ext>
            </a:extLst>
          </p:cNvPr>
          <p:cNvCxnSpPr>
            <a:cxnSpLocks/>
            <a:endCxn id="33" idx="3"/>
          </p:cNvCxnSpPr>
          <p:nvPr/>
        </p:nvCxnSpPr>
        <p:spPr bwMode="auto">
          <a:xfrm flipH="1" flipV="1">
            <a:off x="4097188" y="1429752"/>
            <a:ext cx="916590" cy="668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F5F07F-6DCC-406E-A6E6-1BB59C09ED07}"/>
              </a:ext>
            </a:extLst>
          </p:cNvPr>
          <p:cNvCxnSpPr>
            <a:cxnSpLocks/>
          </p:cNvCxnSpPr>
          <p:nvPr/>
        </p:nvCxnSpPr>
        <p:spPr bwMode="auto">
          <a:xfrm>
            <a:off x="5013777" y="1085563"/>
            <a:ext cx="0" cy="350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3E5576F-C68E-425D-9B98-1A6126DE90AA}"/>
              </a:ext>
            </a:extLst>
          </p:cNvPr>
          <p:cNvSpPr/>
          <p:nvPr/>
        </p:nvSpPr>
        <p:spPr bwMode="auto">
          <a:xfrm>
            <a:off x="1567677" y="5667700"/>
            <a:ext cx="3446100" cy="31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Test Execution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99DC90-5E40-47DB-A3A3-C767CDDF9D46}"/>
              </a:ext>
            </a:extLst>
          </p:cNvPr>
          <p:cNvSpPr/>
          <p:nvPr/>
        </p:nvSpPr>
        <p:spPr bwMode="auto">
          <a:xfrm>
            <a:off x="480226" y="1741248"/>
            <a:ext cx="1782661" cy="49809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Public </a:t>
            </a:r>
          </a:p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Context-free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F80F38-0E04-4AA5-A779-73DF96753059}"/>
              </a:ext>
            </a:extLst>
          </p:cNvPr>
          <p:cNvSpPr/>
          <p:nvPr/>
        </p:nvSpPr>
        <p:spPr bwMode="auto">
          <a:xfrm>
            <a:off x="3717361" y="1741249"/>
            <a:ext cx="1782661" cy="498098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Public</a:t>
            </a:r>
          </a:p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Context-based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DFDC46-F809-49A0-AEDB-7A0AAAEC565F}"/>
              </a:ext>
            </a:extLst>
          </p:cNvPr>
          <p:cNvCxnSpPr>
            <a:cxnSpLocks/>
          </p:cNvCxnSpPr>
          <p:nvPr/>
        </p:nvCxnSpPr>
        <p:spPr bwMode="auto">
          <a:xfrm>
            <a:off x="3260160" y="1900351"/>
            <a:ext cx="457201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9D8612-9C42-46F1-AF23-4E5F8B0AB4A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74552" y="1900351"/>
            <a:ext cx="492978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A21A5E-4085-427C-AE3B-060AE5943DCE}"/>
              </a:ext>
            </a:extLst>
          </p:cNvPr>
          <p:cNvCxnSpPr>
            <a:cxnSpLocks/>
          </p:cNvCxnSpPr>
          <p:nvPr/>
        </p:nvCxnSpPr>
        <p:spPr bwMode="auto">
          <a:xfrm>
            <a:off x="3250823" y="1588854"/>
            <a:ext cx="0" cy="311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FD43C71-A530-4468-870F-43AA070E25FC}"/>
              </a:ext>
            </a:extLst>
          </p:cNvPr>
          <p:cNvCxnSpPr>
            <a:cxnSpLocks/>
          </p:cNvCxnSpPr>
          <p:nvPr/>
        </p:nvCxnSpPr>
        <p:spPr bwMode="auto">
          <a:xfrm>
            <a:off x="2758193" y="1595535"/>
            <a:ext cx="0" cy="304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7FAF4BD-CA3E-412F-9CEF-F9EA6AB29422}"/>
              </a:ext>
            </a:extLst>
          </p:cNvPr>
          <p:cNvSpPr/>
          <p:nvPr/>
        </p:nvSpPr>
        <p:spPr bwMode="auto">
          <a:xfrm>
            <a:off x="6816262" y="1791348"/>
            <a:ext cx="2305068" cy="3182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Select Tool Scope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7E8A82-64BF-4118-A846-6FEDF0097164}"/>
              </a:ext>
            </a:extLst>
          </p:cNvPr>
          <p:cNvSpPr/>
          <p:nvPr/>
        </p:nvSpPr>
        <p:spPr bwMode="auto">
          <a:xfrm>
            <a:off x="6361030" y="3293700"/>
            <a:ext cx="719362" cy="49809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Public </a:t>
            </a:r>
          </a:p>
          <a:p>
            <a:pPr algn="ctr"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Context-free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3C5144-EF54-4D30-BD5B-2F73F9E52D4C}"/>
              </a:ext>
            </a:extLst>
          </p:cNvPr>
          <p:cNvSpPr/>
          <p:nvPr/>
        </p:nvSpPr>
        <p:spPr bwMode="auto">
          <a:xfrm>
            <a:off x="7384891" y="3302262"/>
            <a:ext cx="734725" cy="49809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Public</a:t>
            </a:r>
          </a:p>
          <a:p>
            <a:pPr algn="ctr"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Context- based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75CE70-571C-495F-B8CB-EA8FDE716BD2}"/>
              </a:ext>
            </a:extLst>
          </p:cNvPr>
          <p:cNvCxnSpPr>
            <a:cxnSpLocks/>
          </p:cNvCxnSpPr>
          <p:nvPr/>
        </p:nvCxnSpPr>
        <p:spPr bwMode="auto">
          <a:xfrm>
            <a:off x="6714411" y="2754166"/>
            <a:ext cx="0" cy="52000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597C49-963E-4F0F-B319-9BC0EC346A02}"/>
              </a:ext>
            </a:extLst>
          </p:cNvPr>
          <p:cNvCxnSpPr>
            <a:cxnSpLocks/>
          </p:cNvCxnSpPr>
          <p:nvPr/>
        </p:nvCxnSpPr>
        <p:spPr bwMode="auto">
          <a:xfrm>
            <a:off x="7717296" y="2782122"/>
            <a:ext cx="185" cy="49664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34B16-BA56-4F5B-9328-B5AF90924CEE}"/>
              </a:ext>
            </a:extLst>
          </p:cNvPr>
          <p:cNvCxnSpPr>
            <a:cxnSpLocks/>
          </p:cNvCxnSpPr>
          <p:nvPr/>
        </p:nvCxnSpPr>
        <p:spPr bwMode="auto">
          <a:xfrm>
            <a:off x="7085672" y="2104940"/>
            <a:ext cx="0" cy="36247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273B42-CD4C-42BF-89F3-2B140E4B7168}"/>
              </a:ext>
            </a:extLst>
          </p:cNvPr>
          <p:cNvGrpSpPr/>
          <p:nvPr/>
        </p:nvGrpSpPr>
        <p:grpSpPr>
          <a:xfrm>
            <a:off x="8346477" y="2782122"/>
            <a:ext cx="719362" cy="2109827"/>
            <a:chOff x="8346477" y="2552005"/>
            <a:chExt cx="719362" cy="210982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2A4700-A75B-432E-898E-13DE4D1AE3A0}"/>
                </a:ext>
              </a:extLst>
            </p:cNvPr>
            <p:cNvSpPr/>
            <p:nvPr/>
          </p:nvSpPr>
          <p:spPr bwMode="auto">
            <a:xfrm>
              <a:off x="8346477" y="3300611"/>
              <a:ext cx="719362" cy="49809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*</a:t>
              </a:r>
              <a:r>
                <a:rPr lang="en-US" sz="1050" b="1" i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Private </a:t>
              </a:r>
            </a:p>
            <a:p>
              <a:pPr algn="ctr">
                <a:defRPr/>
              </a:pPr>
              <a:r>
                <a:rPr lang="en-US" sz="1050" b="1" i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Context-free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5E37122-FD79-49B4-9779-E5FD4719CD51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8706158" y="2552005"/>
              <a:ext cx="6350" cy="7486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97FC490-52D1-4393-BD2A-BA967A7DB5A5}"/>
                </a:ext>
              </a:extLst>
            </p:cNvPr>
            <p:cNvSpPr/>
            <p:nvPr/>
          </p:nvSpPr>
          <p:spPr bwMode="auto">
            <a:xfrm>
              <a:off x="8346477" y="4163733"/>
              <a:ext cx="719362" cy="49809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Public 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Context-free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A50E8B-9588-48E0-BFC9-F44CF5CD0647}"/>
                </a:ext>
              </a:extLst>
            </p:cNvPr>
            <p:cNvCxnSpPr>
              <a:cxnSpLocks/>
              <a:endCxn id="80" idx="0"/>
            </p:cNvCxnSpPr>
            <p:nvPr/>
          </p:nvCxnSpPr>
          <p:spPr bwMode="auto">
            <a:xfrm>
              <a:off x="8703227" y="3807834"/>
              <a:ext cx="2931" cy="355899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FDE10A9-F34B-477B-92F6-324457215A9A}"/>
              </a:ext>
            </a:extLst>
          </p:cNvPr>
          <p:cNvSpPr/>
          <p:nvPr/>
        </p:nvSpPr>
        <p:spPr bwMode="auto">
          <a:xfrm>
            <a:off x="6309028" y="2457750"/>
            <a:ext cx="1782661" cy="31820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Public Tool Scope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5C0B6BD-C548-4AF2-8BEE-9355478C3ECF}"/>
              </a:ext>
            </a:extLst>
          </p:cNvPr>
          <p:cNvCxnSpPr>
            <a:cxnSpLocks/>
          </p:cNvCxnSpPr>
          <p:nvPr/>
        </p:nvCxnSpPr>
        <p:spPr bwMode="auto">
          <a:xfrm>
            <a:off x="9665579" y="2697134"/>
            <a:ext cx="0" cy="295480"/>
          </a:xfrm>
          <a:prstGeom prst="straightConnector1">
            <a:avLst/>
          </a:prstGeom>
          <a:ln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9D5065F-21A4-4241-8D65-AC2ED92BAAFE}"/>
              </a:ext>
            </a:extLst>
          </p:cNvPr>
          <p:cNvCxnSpPr>
            <a:cxnSpLocks/>
          </p:cNvCxnSpPr>
          <p:nvPr/>
        </p:nvCxnSpPr>
        <p:spPr bwMode="auto">
          <a:xfrm>
            <a:off x="8053516" y="1605699"/>
            <a:ext cx="0" cy="1698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ED894-3987-4E33-88D7-EF3C2567BE35}"/>
              </a:ext>
            </a:extLst>
          </p:cNvPr>
          <p:cNvSpPr/>
          <p:nvPr/>
        </p:nvSpPr>
        <p:spPr bwMode="auto">
          <a:xfrm>
            <a:off x="8361100" y="2467418"/>
            <a:ext cx="2454254" cy="3182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*</a:t>
            </a:r>
            <a:r>
              <a:rPr lang="en-US" sz="1400" b="1" i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Private Tool Scope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535DE0-9981-44F3-B634-BF1F3CD24D93}"/>
              </a:ext>
            </a:extLst>
          </p:cNvPr>
          <p:cNvSpPr/>
          <p:nvPr/>
        </p:nvSpPr>
        <p:spPr bwMode="auto">
          <a:xfrm>
            <a:off x="7944000" y="1277331"/>
            <a:ext cx="2273098" cy="3182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Login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B48AEC-E921-49DB-BCD8-F9E3F5978D57}"/>
              </a:ext>
            </a:extLst>
          </p:cNvPr>
          <p:cNvCxnSpPr>
            <a:cxnSpLocks/>
          </p:cNvCxnSpPr>
          <p:nvPr/>
        </p:nvCxnSpPr>
        <p:spPr bwMode="auto">
          <a:xfrm>
            <a:off x="7399179" y="1085563"/>
            <a:ext cx="0" cy="320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C8137A-29A8-485B-AE9D-5633AAA5A187}"/>
              </a:ext>
            </a:extLst>
          </p:cNvPr>
          <p:cNvCxnSpPr>
            <a:cxnSpLocks/>
          </p:cNvCxnSpPr>
          <p:nvPr/>
        </p:nvCxnSpPr>
        <p:spPr bwMode="auto">
          <a:xfrm>
            <a:off x="7399179" y="1414250"/>
            <a:ext cx="544821" cy="719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F4BC9F6-9606-4437-A441-0A745307F182}"/>
              </a:ext>
            </a:extLst>
          </p:cNvPr>
          <p:cNvSpPr/>
          <p:nvPr/>
        </p:nvSpPr>
        <p:spPr bwMode="auto">
          <a:xfrm>
            <a:off x="7526146" y="5683052"/>
            <a:ext cx="2608937" cy="31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Test Execution &amp; Management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371EEA-D2CB-4455-AB09-386D506E38A3}"/>
              </a:ext>
            </a:extLst>
          </p:cNvPr>
          <p:cNvSpPr/>
          <p:nvPr/>
        </p:nvSpPr>
        <p:spPr bwMode="auto">
          <a:xfrm>
            <a:off x="9828390" y="1795852"/>
            <a:ext cx="1782661" cy="3182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Create Tool Scope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84B5A8-7829-4015-BB15-1F7F61D31D18}"/>
              </a:ext>
            </a:extLst>
          </p:cNvPr>
          <p:cNvCxnSpPr>
            <a:cxnSpLocks/>
          </p:cNvCxnSpPr>
          <p:nvPr/>
        </p:nvCxnSpPr>
        <p:spPr bwMode="auto">
          <a:xfrm>
            <a:off x="10079868" y="1588854"/>
            <a:ext cx="0" cy="2024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7AC7EC4-7B25-4007-AE7E-758440E7A12C}"/>
              </a:ext>
            </a:extLst>
          </p:cNvPr>
          <p:cNvSpPr/>
          <p:nvPr/>
        </p:nvSpPr>
        <p:spPr bwMode="auto">
          <a:xfrm>
            <a:off x="8849124" y="3003684"/>
            <a:ext cx="1588032" cy="31820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Public Tool Scope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9E656E-1998-4D4C-961D-A47044DE19BD}"/>
              </a:ext>
            </a:extLst>
          </p:cNvPr>
          <p:cNvCxnSpPr>
            <a:cxnSpLocks/>
          </p:cNvCxnSpPr>
          <p:nvPr/>
        </p:nvCxnSpPr>
        <p:spPr bwMode="auto">
          <a:xfrm>
            <a:off x="8952959" y="2115356"/>
            <a:ext cx="0" cy="36247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785B0C5-C14A-49DE-839B-44499C65AFA6}"/>
              </a:ext>
            </a:extLst>
          </p:cNvPr>
          <p:cNvSpPr txBox="1"/>
          <p:nvPr/>
        </p:nvSpPr>
        <p:spPr>
          <a:xfrm>
            <a:off x="6168010" y="4400069"/>
            <a:ext cx="1469247" cy="9541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*Viewable only by GVT Account User who is the creator (Deployer); can be changed to Public by Account User assigned Publisher role by GVT Administrator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007C26-1A00-41D2-8291-A3F8D8665BC6}"/>
              </a:ext>
            </a:extLst>
          </p:cNvPr>
          <p:cNvSpPr txBox="1"/>
          <p:nvPr/>
        </p:nvSpPr>
        <p:spPr>
          <a:xfrm>
            <a:off x="9944228" y="2102590"/>
            <a:ext cx="11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Created Private by default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41782-2CD9-40AF-BC98-99DFADE8AF47}"/>
              </a:ext>
            </a:extLst>
          </p:cNvPr>
          <p:cNvSpPr txBox="1"/>
          <p:nvPr/>
        </p:nvSpPr>
        <p:spPr>
          <a:xfrm>
            <a:off x="7031917" y="5349755"/>
            <a:ext cx="370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Test Management of a Tool Scope and its components is allowed only by GVT Account User who is the creator (Deployer) of the Tool Scope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FB333A-93CB-448C-80E2-6F347D808B62}"/>
              </a:ext>
            </a:extLst>
          </p:cNvPr>
          <p:cNvGrpSpPr/>
          <p:nvPr/>
        </p:nvGrpSpPr>
        <p:grpSpPr>
          <a:xfrm>
            <a:off x="10218354" y="2775954"/>
            <a:ext cx="740645" cy="2132425"/>
            <a:chOff x="10218354" y="2564001"/>
            <a:chExt cx="740645" cy="213242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AC66CEA-CB89-4B1F-A9FF-DDEF4AFD2BDB}"/>
                </a:ext>
              </a:extLst>
            </p:cNvPr>
            <p:cNvSpPr/>
            <p:nvPr/>
          </p:nvSpPr>
          <p:spPr bwMode="auto">
            <a:xfrm>
              <a:off x="10218354" y="4198328"/>
              <a:ext cx="734725" cy="49809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Public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Context- based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B5BFC81-B0F3-45BC-8B03-8DD782BC0BC9}"/>
                </a:ext>
              </a:extLst>
            </p:cNvPr>
            <p:cNvSpPr/>
            <p:nvPr/>
          </p:nvSpPr>
          <p:spPr bwMode="auto">
            <a:xfrm>
              <a:off x="10224274" y="3315631"/>
              <a:ext cx="734725" cy="49809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*</a:t>
              </a:r>
              <a:r>
                <a:rPr lang="en-US" sz="1050" b="1" i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Private</a:t>
              </a:r>
            </a:p>
            <a:p>
              <a:pPr algn="ctr">
                <a:defRPr/>
              </a:pPr>
              <a:r>
                <a:rPr lang="en-US" sz="1050" b="1" i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Context- based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D48AE09-6FDD-4CC8-AA9E-A7BBE3F84E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610382" y="2564001"/>
              <a:ext cx="0" cy="74366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7BA797D-F983-44BF-92B7-C27329EABA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611077" y="3845015"/>
              <a:ext cx="2931" cy="355899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E7E2B1-8CFB-4267-8CC6-F64287C345A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9005671" y="3389139"/>
            <a:ext cx="454240" cy="324143"/>
          </a:xfrm>
          <a:prstGeom prst="bentConnector3">
            <a:avLst>
              <a:gd name="adj1" fmla="val 997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DA35216-5E51-48EF-A387-4E1F78BFE19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9840384" y="3376751"/>
            <a:ext cx="441007" cy="326771"/>
          </a:xfrm>
          <a:prstGeom prst="bentConnector3">
            <a:avLst>
              <a:gd name="adj1" fmla="val 991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89EBA5-3602-44DF-A571-6FE180F80F13}"/>
              </a:ext>
            </a:extLst>
          </p:cNvPr>
          <p:cNvCxnSpPr>
            <a:cxnSpLocks/>
          </p:cNvCxnSpPr>
          <p:nvPr/>
        </p:nvCxnSpPr>
        <p:spPr bwMode="auto">
          <a:xfrm>
            <a:off x="10060887" y="2114056"/>
            <a:ext cx="0" cy="353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AE3D8D8-0106-4C5D-B038-393211AA16B4}"/>
              </a:ext>
            </a:extLst>
          </p:cNvPr>
          <p:cNvSpPr txBox="1"/>
          <p:nvPr/>
        </p:nvSpPr>
        <p:spPr>
          <a:xfrm>
            <a:off x="8533690" y="4030739"/>
            <a:ext cx="11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Publisher can make Public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A97D89-4E5D-4779-8639-9B701FE27591}"/>
              </a:ext>
            </a:extLst>
          </p:cNvPr>
          <p:cNvSpPr txBox="1"/>
          <p:nvPr/>
        </p:nvSpPr>
        <p:spPr>
          <a:xfrm>
            <a:off x="10434773" y="4028627"/>
            <a:ext cx="11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Publisher can make Public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B1EB2-FDD3-44E1-BFE9-A1A0149A5020}"/>
              </a:ext>
            </a:extLst>
          </p:cNvPr>
          <p:cNvSpPr txBox="1"/>
          <p:nvPr/>
        </p:nvSpPr>
        <p:spPr>
          <a:xfrm>
            <a:off x="8843317" y="2759623"/>
            <a:ext cx="1588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Publisher can make Public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3978CB-9454-43ED-9BF1-0EC7CD9AFD20}"/>
              </a:ext>
            </a:extLst>
          </p:cNvPr>
          <p:cNvSpPr txBox="1"/>
          <p:nvPr/>
        </p:nvSpPr>
        <p:spPr>
          <a:xfrm>
            <a:off x="7995010" y="3033433"/>
            <a:ext cx="8984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Created Private by default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442308-F675-4A3B-A11E-9B2368F5FBCE}"/>
              </a:ext>
            </a:extLst>
          </p:cNvPr>
          <p:cNvSpPr txBox="1"/>
          <p:nvPr/>
        </p:nvSpPr>
        <p:spPr>
          <a:xfrm>
            <a:off x="10431348" y="3067411"/>
            <a:ext cx="8984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Created Private by default</a:t>
            </a:r>
          </a:p>
        </p:txBody>
      </p:sp>
    </p:spTree>
    <p:extLst>
      <p:ext uri="{BB962C8B-B14F-4D97-AF65-F5344CB8AC3E}">
        <p14:creationId xmlns:p14="http://schemas.microsoft.com/office/powerpoint/2010/main" val="3536011025"/>
      </p:ext>
    </p:extLst>
  </p:cSld>
  <p:clrMapOvr>
    <a:masterClrMapping/>
  </p:clrMapOvr>
</p:sld>
</file>

<file path=ppt/theme/theme1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14503</TotalTime>
  <Words>142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6_Default Design</vt:lpstr>
      <vt:lpstr>GVT User Capabilities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Taylor, Sheryl L. (Fed)</cp:lastModifiedBy>
  <cp:revision>295</cp:revision>
  <cp:lastPrinted>2019-02-26T15:01:54Z</cp:lastPrinted>
  <dcterms:created xsi:type="dcterms:W3CDTF">2018-06-13T18:41:09Z</dcterms:created>
  <dcterms:modified xsi:type="dcterms:W3CDTF">2019-02-26T17:27:09Z</dcterms:modified>
</cp:coreProperties>
</file>