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</p:sldMasterIdLst>
  <p:notesMasterIdLst>
    <p:notesMasterId r:id="rId3"/>
  </p:notesMasterIdLst>
  <p:sldIdLst>
    <p:sldId id="33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926" y="67"/>
      </p:cViewPr>
      <p:guideLst>
        <p:guide orient="horz" pos="4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3/4/2019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286623-A1E0-41AF-AC8F-2C16B3A5DCA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9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5BA128B3-569E-4FD1-A75F-3D36F79576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647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60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928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450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584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62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7597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6732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5568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27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978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13B9CC83-3EBF-4FA8-911F-13BB2BD6F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74EBEAFA-6B7E-430A-B396-2677C8040210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48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F87F917-DFEE-4A46-B0D5-736FE6CE0A86}"/>
              </a:ext>
            </a:extLst>
          </p:cNvPr>
          <p:cNvSpPr/>
          <p:nvPr/>
        </p:nvSpPr>
        <p:spPr bwMode="auto">
          <a:xfrm>
            <a:off x="0" y="0"/>
            <a:ext cx="12192000" cy="6139543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3B94B654-1CB7-4E5B-9C0D-99EF1DCB7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47207"/>
              </p:ext>
            </p:extLst>
          </p:nvPr>
        </p:nvGraphicFramePr>
        <p:xfrm>
          <a:off x="806754" y="1177193"/>
          <a:ext cx="10578492" cy="4059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83">
                  <a:extLst>
                    <a:ext uri="{9D8B030D-6E8A-4147-A177-3AD203B41FA5}">
                      <a16:colId xmlns:a16="http://schemas.microsoft.com/office/drawing/2014/main" val="2219201440"/>
                    </a:ext>
                  </a:extLst>
                </a:gridCol>
                <a:gridCol w="2081573">
                  <a:extLst>
                    <a:ext uri="{9D8B030D-6E8A-4147-A177-3AD203B41FA5}">
                      <a16:colId xmlns:a16="http://schemas.microsoft.com/office/drawing/2014/main" val="2196939161"/>
                    </a:ext>
                  </a:extLst>
                </a:gridCol>
                <a:gridCol w="6769736">
                  <a:extLst>
                    <a:ext uri="{9D8B030D-6E8A-4147-A177-3AD203B41FA5}">
                      <a16:colId xmlns:a16="http://schemas.microsoft.com/office/drawing/2014/main" val="1788793921"/>
                    </a:ext>
                  </a:extLst>
                </a:gridCol>
              </a:tblGrid>
              <a:tr h="493133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User Type  and  Account Role Functions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57964"/>
                  </a:ext>
                </a:extLst>
              </a:tr>
              <a:tr h="1889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Roles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User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773987"/>
                  </a:ext>
                </a:extLst>
              </a:tr>
              <a:tr h="510175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General User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Account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role allows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 user </a:t>
                      </a:r>
                      <a:r>
                        <a:rPr lang="en-US" sz="1600" dirty="0"/>
                        <a:t>to perform Context-free and Context-based testing.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417778"/>
                  </a:ext>
                </a:extLst>
              </a:tr>
              <a:tr h="835464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 addition to Tester functions, this role allows the user to push Test Plans and Profiles to GVT from TCAMT and IGAMT, respectively; and to create Test Scopes with Context-free validation and Context-based validation in GVT.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747496"/>
                  </a:ext>
                </a:extLst>
              </a:tr>
              <a:tr h="6986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Publisher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</a:t>
                      </a:r>
                      <a:r>
                        <a:rPr lang="en-US" sz="1600" dirty="0"/>
                        <a:t>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In addition to Tester and Deployer functions, this role allows the user to </a:t>
                      </a:r>
                      <a:r>
                        <a:rPr lang="en-US" sz="1600" i="1" dirty="0"/>
                        <a:t>publish</a:t>
                      </a:r>
                      <a:r>
                        <a:rPr lang="en-US" sz="1600" dirty="0"/>
                        <a:t> (make Public) Tool Scopes and their associated Context-free validation and Context-based validation for access by all users for conformance testing. </a:t>
                      </a:r>
                      <a:r>
                        <a:rPr lang="en-US" sz="1600" b="1" dirty="0"/>
                        <a:t>User must request the Publisher role from the Website Administrator</a:t>
                      </a:r>
                      <a:r>
                        <a:rPr lang="en-US" sz="1600" dirty="0"/>
                        <a:t>.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This role is then assigned by a NIST GVT Administrator.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172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36485"/>
      </p:ext>
    </p:extLst>
  </p:cSld>
  <p:clrMapOvr>
    <a:masterClrMapping/>
  </p:clrMapOvr>
</p:sld>
</file>

<file path=ppt/theme/theme1.xml><?xml version="1.0" encoding="utf-8"?>
<a:theme xmlns:a="http://schemas.openxmlformats.org/drawingml/2006/main" name="6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14378</TotalTime>
  <Words>134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6_Default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Taylor, Sheryl L. (Fed)</cp:lastModifiedBy>
  <cp:revision>296</cp:revision>
  <cp:lastPrinted>2019-02-26T17:26:00Z</cp:lastPrinted>
  <dcterms:created xsi:type="dcterms:W3CDTF">2018-06-13T18:41:09Z</dcterms:created>
  <dcterms:modified xsi:type="dcterms:W3CDTF">2019-03-04T20:19:21Z</dcterms:modified>
</cp:coreProperties>
</file>