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31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2127D-963E-4534-AD3B-9249D9D3E10E}" v="10" dt="2019-04-10T15:02:15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026" autoAdjust="0"/>
  </p:normalViewPr>
  <p:slideViewPr>
    <p:cSldViewPr snapToGrid="0">
      <p:cViewPr varScale="1">
        <p:scale>
          <a:sx n="130" d="100"/>
          <a:sy n="130" d="100"/>
        </p:scale>
        <p:origin x="96" y="204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4d3d0ce3547d3a6e" providerId="OrgId" clId="{E5B2127D-963E-4534-AD3B-9249D9D3E10E}"/>
    <pc:docChg chg="modSld">
      <pc:chgData name="Martinez, Sandra (Fed)" userId="4d3d0ce3547d3a6e" providerId="OrgId" clId="{E5B2127D-963E-4534-AD3B-9249D9D3E10E}" dt="2019-04-10T15:02:15.294" v="9" actId="1076"/>
      <pc:docMkLst>
        <pc:docMk/>
      </pc:docMkLst>
      <pc:sldChg chg="addSp delSp modSp">
        <pc:chgData name="Martinez, Sandra (Fed)" userId="4d3d0ce3547d3a6e" providerId="OrgId" clId="{E5B2127D-963E-4534-AD3B-9249D9D3E10E}" dt="2019-04-10T15:02:15.294" v="9" actId="1076"/>
        <pc:sldMkLst>
          <pc:docMk/>
          <pc:sldMk cId="3138351700" sldId="317"/>
        </pc:sldMkLst>
        <pc:picChg chg="add mod">
          <ac:chgData name="Martinez, Sandra (Fed)" userId="4d3d0ce3547d3a6e" providerId="OrgId" clId="{E5B2127D-963E-4534-AD3B-9249D9D3E10E}" dt="2019-04-10T15:02:15.294" v="9" actId="1076"/>
          <ac:picMkLst>
            <pc:docMk/>
            <pc:sldMk cId="3138351700" sldId="317"/>
            <ac:picMk id="2" creationId="{3C402FE0-1C00-4D8E-A89B-98C696308883}"/>
          </ac:picMkLst>
        </pc:picChg>
        <pc:picChg chg="add del">
          <ac:chgData name="Martinez, Sandra (Fed)" userId="4d3d0ce3547d3a6e" providerId="OrgId" clId="{E5B2127D-963E-4534-AD3B-9249D9D3E10E}" dt="2019-04-10T14:58:36.350" v="1"/>
          <ac:picMkLst>
            <pc:docMk/>
            <pc:sldMk cId="3138351700" sldId="317"/>
            <ac:picMk id="2" creationId="{E597F5D4-1D4D-4DCF-8BCC-CC44A483BC3B}"/>
          </ac:picMkLst>
        </pc:picChg>
        <pc:cxnChg chg="mod">
          <ac:chgData name="Martinez, Sandra (Fed)" userId="4d3d0ce3547d3a6e" providerId="OrgId" clId="{E5B2127D-963E-4534-AD3B-9249D9D3E10E}" dt="2019-04-10T15:02:00.312" v="8" actId="14100"/>
          <ac:cxnSpMkLst>
            <pc:docMk/>
            <pc:sldMk cId="3138351700" sldId="317"/>
            <ac:cxnSpMk id="12" creationId="{B24B6A92-9A93-4DE1-BD21-6CD3B379E321}"/>
          </ac:cxnSpMkLst>
        </pc:cxnChg>
        <pc:cxnChg chg="mod">
          <ac:chgData name="Martinez, Sandra (Fed)" userId="4d3d0ce3547d3a6e" providerId="OrgId" clId="{E5B2127D-963E-4534-AD3B-9249D9D3E10E}" dt="2019-04-10T15:01:47.666" v="6" actId="1076"/>
          <ac:cxnSpMkLst>
            <pc:docMk/>
            <pc:sldMk cId="3138351700" sldId="317"/>
            <ac:cxnSpMk id="26" creationId="{625A4FC0-6A0A-41C3-9564-01551A738AA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0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7D029-F192-479B-8B60-451702E0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4" y="1374634"/>
            <a:ext cx="11127440" cy="46022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3A65D2-4E44-415B-A435-4ECA7B9A3DE5}"/>
              </a:ext>
            </a:extLst>
          </p:cNvPr>
          <p:cNvSpPr/>
          <p:nvPr/>
        </p:nvSpPr>
        <p:spPr>
          <a:xfrm>
            <a:off x="536958" y="1374635"/>
            <a:ext cx="11149395" cy="46022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AA4E75-FFAD-4A11-8860-CA00CFD31A33}"/>
              </a:ext>
            </a:extLst>
          </p:cNvPr>
          <p:cNvSpPr txBox="1">
            <a:spLocks/>
          </p:cNvSpPr>
          <p:nvPr/>
        </p:nvSpPr>
        <p:spPr>
          <a:xfrm>
            <a:off x="1323046" y="383808"/>
            <a:ext cx="8559702" cy="46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2400" b="1" dirty="0">
                <a:solidFill>
                  <a:prstClr val="black"/>
                </a:solidFill>
                <a:latin typeface="Franklin Gothic Demi Cond" panose="020B0706030402020204" pitchFamily="34" charset="0"/>
                <a:ea typeface="ＭＳ Ｐゴシック" charset="0"/>
              </a:rPr>
              <a:t>Accessing GVT as a Guest User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0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5AC74-E4E8-4158-B42A-FBCD08DF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941" y="630530"/>
            <a:ext cx="22718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When GVT is accessed, </a:t>
            </a:r>
            <a:r>
              <a:rPr lang="en-US" altLang="en-US" sz="900" dirty="0">
                <a:solidFill>
                  <a:srgbClr val="000000"/>
                </a:solidFill>
              </a:rPr>
              <a:t>NIST Home </a:t>
            </a:r>
            <a:r>
              <a:rPr lang="en-US" altLang="en-US" sz="900" b="0" dirty="0">
                <a:solidFill>
                  <a:srgbClr val="000000"/>
                </a:solidFill>
              </a:rPr>
              <a:t>is the default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for </a:t>
            </a:r>
            <a:r>
              <a:rPr lang="en-US" altLang="en-US" sz="900" dirty="0">
                <a:solidFill>
                  <a:srgbClr val="000000"/>
                </a:solidFill>
              </a:rPr>
              <a:t>all users</a:t>
            </a:r>
            <a:r>
              <a:rPr lang="en-US" altLang="en-US" sz="900" b="0" dirty="0">
                <a:solidFill>
                  <a:srgbClr val="000000"/>
                </a:solidFill>
              </a:rPr>
              <a:t>.                       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1BAF5-409A-40A6-889B-39015C90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142" y="5347064"/>
            <a:ext cx="4149667" cy="1384995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Hello Guest </a:t>
            </a:r>
            <a:r>
              <a:rPr lang="en-US" altLang="en-US" sz="1200" b="0" dirty="0">
                <a:solidFill>
                  <a:srgbClr val="000000"/>
                </a:solidFill>
              </a:rPr>
              <a:t>drop down menu allows a user to: 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200" b="0" dirty="0"/>
              <a:t>Login, if user is registered in GVT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200" b="0" dirty="0"/>
              <a:t>Register, if user wants a GVT account for Test Management capabilities (e.g., building test tools)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Request Reset of their Password, if user is registered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Set validation options (e.g., generation of Error and Alert notifications during message validation)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D5529-D609-446A-B34D-116C3F748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60" y="5499552"/>
            <a:ext cx="3307454" cy="1015663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0" dirty="0">
                <a:solidFill>
                  <a:srgbClr val="000000"/>
                </a:solidFill>
              </a:rPr>
              <a:t>The </a:t>
            </a:r>
            <a:r>
              <a:rPr lang="en-US" altLang="en-US" sz="1200" dirty="0">
                <a:solidFill>
                  <a:srgbClr val="000000"/>
                </a:solidFill>
              </a:rPr>
              <a:t>NIST Home Tool Scope </a:t>
            </a:r>
            <a:r>
              <a:rPr lang="en-US" altLang="en-US" sz="1200" b="0" dirty="0">
                <a:solidFill>
                  <a:srgbClr val="000000"/>
                </a:solidFill>
              </a:rPr>
              <a:t>allows: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Access to </a:t>
            </a:r>
            <a:r>
              <a:rPr lang="en-US" altLang="en-US" sz="1200" dirty="0"/>
              <a:t>Public</a:t>
            </a:r>
            <a:r>
              <a:rPr lang="en-US" altLang="en-US" sz="1200" b="0" dirty="0"/>
              <a:t> validation tools in the </a:t>
            </a:r>
            <a:r>
              <a:rPr lang="en-US" altLang="en-US" sz="1200" dirty="0"/>
              <a:t>NIST Home </a:t>
            </a:r>
            <a:r>
              <a:rPr lang="en-US" altLang="en-US" sz="1200" b="0" dirty="0"/>
              <a:t>group of tools </a:t>
            </a: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en-US" altLang="en-US" sz="1200" b="0" dirty="0"/>
              <a:t>Access to </a:t>
            </a:r>
            <a:r>
              <a:rPr lang="en-US" altLang="en-US" sz="1200" dirty="0"/>
              <a:t>NIST Home Tool Scope</a:t>
            </a:r>
            <a:r>
              <a:rPr lang="en-US" altLang="en-US" sz="1200" b="0" dirty="0"/>
              <a:t> documentation for GVT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F65E66-CC3D-4E95-A771-CD9BC146C97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42212" y="3123294"/>
            <a:ext cx="3946248" cy="1487886"/>
          </a:xfrm>
          <a:prstGeom prst="bentConnector3">
            <a:avLst>
              <a:gd name="adj1" fmla="val 4929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412407-1B3B-4D8C-A25A-3B966F52EA6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89931" y="2527232"/>
            <a:ext cx="2014578" cy="748343"/>
          </a:xfrm>
          <a:prstGeom prst="bentConnector3">
            <a:avLst>
              <a:gd name="adj1" fmla="val 44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8799B1-502C-471E-BCF1-6B5F8217FAA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024986" y="3675132"/>
            <a:ext cx="4478696" cy="897996"/>
          </a:xfrm>
          <a:prstGeom prst="bentConnector3">
            <a:avLst>
              <a:gd name="adj1" fmla="val 5916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6BB020-5115-40BE-9477-169AD535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248" y="724461"/>
            <a:ext cx="1954902" cy="3693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Click on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dropdown menu to select other Tool Scopes.                                         </a:t>
            </a:r>
          </a:p>
        </p:txBody>
      </p:sp>
      <p:cxnSp>
        <p:nvCxnSpPr>
          <p:cNvPr id="33" name="Straight Connector 58">
            <a:extLst>
              <a:ext uri="{FF2B5EF4-FFF2-40B4-BE49-F238E27FC236}">
                <a16:creationId xmlns:a16="http://schemas.microsoft.com/office/drawing/2014/main" id="{6B67773E-7DEF-4558-A745-D10167202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02143" y="1093793"/>
            <a:ext cx="0" cy="33312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5C068E-190B-4AF0-B550-353C8F17A99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8699698" y="3111356"/>
            <a:ext cx="3526127" cy="945290"/>
          </a:xfrm>
          <a:prstGeom prst="bentConnector3">
            <a:avLst>
              <a:gd name="adj1" fmla="val 10001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4B6A92-9A93-4DE1-BD21-6CD3B379E321}"/>
              </a:ext>
            </a:extLst>
          </p:cNvPr>
          <p:cNvCxnSpPr>
            <a:cxnSpLocks/>
          </p:cNvCxnSpPr>
          <p:nvPr/>
        </p:nvCxnSpPr>
        <p:spPr>
          <a:xfrm>
            <a:off x="8868176" y="1194318"/>
            <a:ext cx="212772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8">
            <a:extLst>
              <a:ext uri="{FF2B5EF4-FFF2-40B4-BE49-F238E27FC236}">
                <a16:creationId xmlns:a16="http://schemas.microsoft.com/office/drawing/2014/main" id="{625A4FC0-6A0A-41C3-9564-01551A738A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95897" y="1194318"/>
            <a:ext cx="0" cy="2947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C32E6E-89B9-41D6-A50F-F9BB18CF50A4}"/>
              </a:ext>
            </a:extLst>
          </p:cNvPr>
          <p:cNvCxnSpPr>
            <a:cxnSpLocks/>
          </p:cNvCxnSpPr>
          <p:nvPr/>
        </p:nvCxnSpPr>
        <p:spPr>
          <a:xfrm flipV="1">
            <a:off x="8877507" y="1009193"/>
            <a:ext cx="0" cy="1944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A6D904-001E-441D-97C1-70FD5FD029FD}"/>
              </a:ext>
            </a:extLst>
          </p:cNvPr>
          <p:cNvCxnSpPr>
            <a:cxnSpLocks/>
          </p:cNvCxnSpPr>
          <p:nvPr/>
        </p:nvCxnSpPr>
        <p:spPr>
          <a:xfrm>
            <a:off x="3058315" y="6363478"/>
            <a:ext cx="65501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C402FE0-1C00-4D8E-A89B-98C69630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957" y="1384268"/>
            <a:ext cx="9334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14378</TotalTime>
  <Words>130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295</cp:revision>
  <cp:lastPrinted>2018-07-19T15:23:41Z</cp:lastPrinted>
  <dcterms:created xsi:type="dcterms:W3CDTF">2018-06-13T18:41:09Z</dcterms:created>
  <dcterms:modified xsi:type="dcterms:W3CDTF">2019-04-10T15:02:24Z</dcterms:modified>
</cp:coreProperties>
</file>