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sldIdLst>
    <p:sldId id="337" r:id="rId2"/>
    <p:sldId id="343" r:id="rId3"/>
    <p:sldId id="342" r:id="rId4"/>
    <p:sldId id="338" r:id="rId5"/>
    <p:sldId id="345" r:id="rId6"/>
    <p:sldId id="339" r:id="rId7"/>
    <p:sldId id="340" r:id="rId8"/>
    <p:sldId id="341" r:id="rId9"/>
    <p:sldId id="346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10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00"/>
    <a:srgbClr val="A50021"/>
    <a:srgbClr val="FF5050"/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5013" autoAdjust="0"/>
  </p:normalViewPr>
  <p:slideViewPr>
    <p:cSldViewPr snapToGrid="0">
      <p:cViewPr varScale="1">
        <p:scale>
          <a:sx n="62" d="100"/>
          <a:sy n="62" d="100"/>
        </p:scale>
        <p:origin x="1288" y="52"/>
      </p:cViewPr>
      <p:guideLst>
        <p:guide orient="horz" pos="84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2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6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1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2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3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8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(1)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BD1473-FC76-41EA-BC5D-B5C48BB3BA84}"/>
              </a:ext>
            </a:extLst>
          </p:cNvPr>
          <p:cNvGrpSpPr/>
          <p:nvPr/>
        </p:nvGrpSpPr>
        <p:grpSpPr>
          <a:xfrm>
            <a:off x="260447" y="928998"/>
            <a:ext cx="11578100" cy="5588165"/>
            <a:chOff x="260447" y="928998"/>
            <a:chExt cx="11578100" cy="5588165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145D81C-5F9D-435F-BA73-7C30923C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28" y="1021255"/>
              <a:ext cx="8887116" cy="1732472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52" y="1007292"/>
              <a:ext cx="8900392" cy="177197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0D3431-76FE-4699-B9CA-99233EDDEE7D}"/>
                </a:ext>
              </a:extLst>
            </p:cNvPr>
            <p:cNvGrpSpPr/>
            <p:nvPr/>
          </p:nvGrpSpPr>
          <p:grpSpPr>
            <a:xfrm>
              <a:off x="353452" y="2970194"/>
              <a:ext cx="10875153" cy="1835856"/>
              <a:chOff x="353452" y="2970194"/>
              <a:chExt cx="10875153" cy="1835856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F7F68896-EC2C-4800-AA92-49303D4A9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728" y="2988439"/>
                <a:ext cx="10861870" cy="1792180"/>
              </a:xfrm>
              <a:prstGeom prst="rect">
                <a:avLst/>
              </a:prstGeom>
            </p:spPr>
          </p:pic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3C18EED7-4F88-4F8D-AA77-3D2C295A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52" y="2970194"/>
                <a:ext cx="10875153" cy="1835856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160273-6874-47C8-BB09-1D77A92487E2}"/>
                </a:ext>
              </a:extLst>
            </p:cNvPr>
            <p:cNvGrpSpPr/>
            <p:nvPr/>
          </p:nvGrpSpPr>
          <p:grpSpPr>
            <a:xfrm>
              <a:off x="9488364" y="1544416"/>
              <a:ext cx="2350183" cy="884648"/>
              <a:chOff x="9488364" y="1544416"/>
              <a:chExt cx="2350183" cy="88464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AC4867-8C9E-44C6-BB84-27C60C339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1725" y="1644234"/>
                <a:ext cx="2146822" cy="78483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dropdown menu that displays to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logged-in Account Users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Deployer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Role, select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add or edit Settings information for a Tool Scope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764682B-4EBE-4E95-9A6C-8CC271A1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8364" y="1544416"/>
                <a:ext cx="276977" cy="28335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DDA35474-619A-4072-BD4B-86F1208C009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638904" y="2200053"/>
              <a:ext cx="1007597" cy="528360"/>
            </a:xfrm>
            <a:prstGeom prst="bentConnector3">
              <a:avLst>
                <a:gd name="adj1" fmla="val -932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8">
              <a:extLst>
                <a:ext uri="{FF2B5EF4-FFF2-40B4-BE49-F238E27FC236}">
                  <a16:creationId xmlns:a16="http://schemas.microsoft.com/office/drawing/2014/main" id="{9A25FE23-0B02-40B1-8778-F11843CF6F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173473" y="1960435"/>
              <a:ext cx="51324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19B29-409D-4F5A-BE8B-7092B6E5079C}"/>
                </a:ext>
              </a:extLst>
            </p:cNvPr>
            <p:cNvGrpSpPr/>
            <p:nvPr/>
          </p:nvGrpSpPr>
          <p:grpSpPr>
            <a:xfrm>
              <a:off x="260447" y="4553412"/>
              <a:ext cx="1641110" cy="1186240"/>
              <a:chOff x="260447" y="4553412"/>
              <a:chExt cx="1641110" cy="118624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B11C674-7296-4E4B-B880-EB1DB5EF0556}"/>
                  </a:ext>
                </a:extLst>
              </p:cNvPr>
              <p:cNvGrpSpPr/>
              <p:nvPr/>
            </p:nvGrpSpPr>
            <p:grpSpPr>
              <a:xfrm>
                <a:off x="260447" y="4853663"/>
                <a:ext cx="1641110" cy="885989"/>
                <a:chOff x="2249755" y="5819986"/>
                <a:chExt cx="1641110" cy="885989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9F410DE-FB6B-4464-8152-E520DDC25D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066" y="5921145"/>
                  <a:ext cx="1433799" cy="784830"/>
                </a:xfrm>
                <a:prstGeom prst="rect">
                  <a:avLst/>
                </a:prstGeom>
                <a:solidFill>
                  <a:srgbClr val="E1F2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Current list of both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Private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and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Tool Scopes created by GVT Account User who is logged in is displayed</a:t>
                  </a: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CF11078F-B151-4220-9EA1-5F92486C0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9755" y="5819986"/>
                  <a:ext cx="279400" cy="279400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info</a:t>
                  </a:r>
                </a:p>
              </p:txBody>
            </p:sp>
          </p:grpSp>
          <p:cxnSp>
            <p:nvCxnSpPr>
              <p:cNvPr id="167" name="Straight Connector 58">
                <a:extLst>
                  <a:ext uri="{FF2B5EF4-FFF2-40B4-BE49-F238E27FC236}">
                    <a16:creationId xmlns:a16="http://schemas.microsoft.com/office/drawing/2014/main" id="{19B1D215-1F09-4A87-9A58-3AE81799F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46138" y="4553412"/>
                <a:ext cx="0" cy="396929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B24C09-9066-4305-81FE-CD6AF41F84AB}"/>
                </a:ext>
              </a:extLst>
            </p:cNvPr>
            <p:cNvGrpSpPr/>
            <p:nvPr/>
          </p:nvGrpSpPr>
          <p:grpSpPr>
            <a:xfrm>
              <a:off x="2840069" y="4080119"/>
              <a:ext cx="2197039" cy="2437044"/>
              <a:chOff x="2840069" y="4080119"/>
              <a:chExt cx="2197039" cy="2437044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59A1E55-403D-498C-90E7-87E080A9F325}"/>
                  </a:ext>
                </a:extLst>
              </p:cNvPr>
              <p:cNvGrpSpPr/>
              <p:nvPr/>
            </p:nvGrpSpPr>
            <p:grpSpPr>
              <a:xfrm>
                <a:off x="3883282" y="4080119"/>
                <a:ext cx="6616" cy="2208217"/>
                <a:chOff x="3892565" y="4318621"/>
                <a:chExt cx="6616" cy="2208217"/>
              </a:xfrm>
            </p:grpSpPr>
            <p:cxnSp>
              <p:nvCxnSpPr>
                <p:cNvPr id="99" name="Straight Connector 58">
                  <a:extLst>
                    <a:ext uri="{FF2B5EF4-FFF2-40B4-BE49-F238E27FC236}">
                      <a16:creationId xmlns:a16="http://schemas.microsoft.com/office/drawing/2014/main" id="{9B914B02-98AA-4901-8BFD-59CB86B5BF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95457" y="4491257"/>
                  <a:ext cx="0" cy="200349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58">
                  <a:extLst>
                    <a:ext uri="{FF2B5EF4-FFF2-40B4-BE49-F238E27FC236}">
                      <a16:creationId xmlns:a16="http://schemas.microsoft.com/office/drawing/2014/main" id="{8CC5218A-EE63-4508-B341-0F2EBBCA84E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95461" y="4654263"/>
                  <a:ext cx="3720" cy="1872575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58">
                  <a:extLst>
                    <a:ext uri="{FF2B5EF4-FFF2-40B4-BE49-F238E27FC236}">
                      <a16:creationId xmlns:a16="http://schemas.microsoft.com/office/drawing/2014/main" id="{4C6E8B34-07F8-4D3E-9543-BEEA2F6E7FB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92565" y="4318621"/>
                  <a:ext cx="1" cy="197761"/>
                </a:xfrm>
                <a:prstGeom prst="line">
                  <a:avLst/>
                </a:prstGeom>
                <a:noFill/>
                <a:ln w="28575">
                  <a:solidFill>
                    <a:srgbClr val="7F7F7F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BFA128B-4427-4F1C-952F-9F464D110E6B}"/>
                  </a:ext>
                </a:extLst>
              </p:cNvPr>
              <p:cNvGrpSpPr/>
              <p:nvPr/>
            </p:nvGrpSpPr>
            <p:grpSpPr>
              <a:xfrm>
                <a:off x="2840069" y="6005749"/>
                <a:ext cx="2197039" cy="511414"/>
                <a:chOff x="2719072" y="4929815"/>
                <a:chExt cx="2197039" cy="511414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51589E-622F-4625-A84C-19CA8B2FF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8715" y="5056508"/>
                  <a:ext cx="2017396" cy="384721"/>
                </a:xfrm>
                <a:prstGeom prst="rect">
                  <a:avLst/>
                </a:prstGeom>
                <a:solidFill>
                  <a:srgbClr val="E1F2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1000" dirty="0">
                      <a:solidFill>
                        <a:srgbClr val="000000"/>
                      </a:solidFill>
                      <a:latin typeface="Agency FB" panose="020B0503020202020204" pitchFamily="34" charset="0"/>
                      <a:cs typeface="Arial" panose="020B0604020202020204" pitchFamily="34" charset="0"/>
                    </a:rPr>
                    <a:t>√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Make Public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button displays for Account Users with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Publisher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Role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A851E0E-9A8B-4D42-881E-7C3D72EA6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9072" y="4929815"/>
                  <a:ext cx="279400" cy="279400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info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7E6F2E-3F9F-48C6-9F6F-F8AA89EEB352}"/>
                </a:ext>
              </a:extLst>
            </p:cNvPr>
            <p:cNvGrpSpPr/>
            <p:nvPr/>
          </p:nvGrpSpPr>
          <p:grpSpPr>
            <a:xfrm>
              <a:off x="3044821" y="4084979"/>
              <a:ext cx="3128" cy="962991"/>
              <a:chOff x="3044821" y="4084979"/>
              <a:chExt cx="3128" cy="962991"/>
            </a:xfrm>
          </p:grpSpPr>
          <p:cxnSp>
            <p:nvCxnSpPr>
              <p:cNvPr id="130" name="Straight Connector 58">
                <a:extLst>
                  <a:ext uri="{FF2B5EF4-FFF2-40B4-BE49-F238E27FC236}">
                    <a16:creationId xmlns:a16="http://schemas.microsoft.com/office/drawing/2014/main" id="{548A2354-328B-4AD2-A706-54B519945C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44821" y="4415011"/>
                <a:ext cx="0" cy="632959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58">
                <a:extLst>
                  <a:ext uri="{FF2B5EF4-FFF2-40B4-BE49-F238E27FC236}">
                    <a16:creationId xmlns:a16="http://schemas.microsoft.com/office/drawing/2014/main" id="{79DFB883-2F1E-472A-8A79-F041B40EB3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44821" y="4242884"/>
                <a:ext cx="0" cy="77373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58">
                <a:extLst>
                  <a:ext uri="{FF2B5EF4-FFF2-40B4-BE49-F238E27FC236}">
                    <a16:creationId xmlns:a16="http://schemas.microsoft.com/office/drawing/2014/main" id="{549820B7-61CD-4EAC-BCC1-9F4A1E0BF5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44821" y="4084979"/>
                <a:ext cx="3128" cy="29223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4A2DC9-DEBE-437B-AC31-F635FC66E0DD}"/>
                </a:ext>
              </a:extLst>
            </p:cNvPr>
            <p:cNvGrpSpPr/>
            <p:nvPr/>
          </p:nvGrpSpPr>
          <p:grpSpPr>
            <a:xfrm>
              <a:off x="4221701" y="4088479"/>
              <a:ext cx="1268" cy="962991"/>
              <a:chOff x="4221701" y="4088479"/>
              <a:chExt cx="1268" cy="962991"/>
            </a:xfrm>
          </p:grpSpPr>
          <p:cxnSp>
            <p:nvCxnSpPr>
              <p:cNvPr id="137" name="Straight Connector 58">
                <a:extLst>
                  <a:ext uri="{FF2B5EF4-FFF2-40B4-BE49-F238E27FC236}">
                    <a16:creationId xmlns:a16="http://schemas.microsoft.com/office/drawing/2014/main" id="{650177B0-BC1B-4095-A41D-7C81F80F4B5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22969" y="4418511"/>
                <a:ext cx="0" cy="632959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58">
                <a:extLst>
                  <a:ext uri="{FF2B5EF4-FFF2-40B4-BE49-F238E27FC236}">
                    <a16:creationId xmlns:a16="http://schemas.microsoft.com/office/drawing/2014/main" id="{FC08F128-548D-421A-96EE-E9AF0CF9D4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22969" y="4251609"/>
                <a:ext cx="0" cy="77373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58">
                <a:extLst>
                  <a:ext uri="{FF2B5EF4-FFF2-40B4-BE49-F238E27FC236}">
                    <a16:creationId xmlns:a16="http://schemas.microsoft.com/office/drawing/2014/main" id="{0F85547B-EB27-433D-94E6-20F69C0466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221701" y="4088479"/>
                <a:ext cx="1268" cy="28300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02C7EE-AAFD-43B8-B8BB-8CA214AA4669}"/>
                </a:ext>
              </a:extLst>
            </p:cNvPr>
            <p:cNvGrpSpPr/>
            <p:nvPr/>
          </p:nvGrpSpPr>
          <p:grpSpPr>
            <a:xfrm>
              <a:off x="4062925" y="4950341"/>
              <a:ext cx="1970492" cy="763530"/>
              <a:chOff x="4062925" y="4950341"/>
              <a:chExt cx="1970492" cy="763530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D26C094-BD5D-42D7-BA88-88BE0C3FC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2925" y="5067540"/>
                <a:ext cx="1877696" cy="646331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Open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button allows Account Users with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Deployer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Role to open a separate window to display the desired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1109C44-5327-4EAE-BA50-0704E648B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4017" y="4950341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870BA1-46DD-47C8-BB21-B117EBF0EFB6}"/>
                </a:ext>
              </a:extLst>
            </p:cNvPr>
            <p:cNvGrpSpPr/>
            <p:nvPr/>
          </p:nvGrpSpPr>
          <p:grpSpPr>
            <a:xfrm>
              <a:off x="1983790" y="4836757"/>
              <a:ext cx="1794950" cy="941949"/>
              <a:chOff x="1983790" y="4836757"/>
              <a:chExt cx="1794950" cy="941949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9CD629D-76ED-407C-8057-90B5C23D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2191" y="4993876"/>
                <a:ext cx="1616549" cy="784830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View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button allows Account Users with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Deployer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Role to display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edit screen for the desired Tool Scope 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5DF2D86-127F-4F6E-B437-E3DF0CAA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790" y="4836757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655AE-9C4D-4651-AE11-C4F3DBBD8E7B}"/>
                </a:ext>
              </a:extLst>
            </p:cNvPr>
            <p:cNvSpPr/>
            <p:nvPr/>
          </p:nvSpPr>
          <p:spPr bwMode="auto">
            <a:xfrm>
              <a:off x="8303010" y="928998"/>
              <a:ext cx="722661" cy="31785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1B8AC-E856-48D5-B639-2B46C34CFEDB}"/>
                </a:ext>
              </a:extLst>
            </p:cNvPr>
            <p:cNvGrpSpPr/>
            <p:nvPr/>
          </p:nvGrpSpPr>
          <p:grpSpPr>
            <a:xfrm>
              <a:off x="9620361" y="3718454"/>
              <a:ext cx="2025904" cy="331991"/>
              <a:chOff x="9620361" y="3718454"/>
              <a:chExt cx="2025904" cy="3319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69AADF-3205-434E-A68F-6859834BD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27672" y="3819613"/>
                <a:ext cx="1818593" cy="230832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B7EB77B-CFE8-4245-A4AF-29941865F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0361" y="3718454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3A8C33-673F-4071-9F80-B12B0F1D922E}"/>
              </a:ext>
            </a:extLst>
          </p:cNvPr>
          <p:cNvGrpSpPr/>
          <p:nvPr/>
        </p:nvGrpSpPr>
        <p:grpSpPr>
          <a:xfrm>
            <a:off x="63015" y="1193908"/>
            <a:ext cx="11746378" cy="5483678"/>
            <a:chOff x="63015" y="1193908"/>
            <a:chExt cx="11746378" cy="54836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4F241AB-E48B-45BF-841C-138597B026BF}"/>
                </a:ext>
              </a:extLst>
            </p:cNvPr>
            <p:cNvGrpSpPr/>
            <p:nvPr/>
          </p:nvGrpSpPr>
          <p:grpSpPr>
            <a:xfrm>
              <a:off x="2191968" y="3204333"/>
              <a:ext cx="8203161" cy="3473253"/>
              <a:chOff x="3118762" y="1612755"/>
              <a:chExt cx="8203161" cy="347325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5FBD0B1-8E60-439F-AD52-5A2CA2B25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62" y="1612755"/>
                <a:ext cx="8203161" cy="3473253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5EBBE2-5D25-41C5-A2FD-4523B35A0B55}"/>
                  </a:ext>
                </a:extLst>
              </p:cNvPr>
              <p:cNvSpPr/>
              <p:nvPr/>
            </p:nvSpPr>
            <p:spPr>
              <a:xfrm>
                <a:off x="7499965" y="3354774"/>
                <a:ext cx="1458165" cy="1302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145D81C-5F9D-435F-BA73-7C30923C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28" y="1207871"/>
              <a:ext cx="8887116" cy="1732472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52" y="1193908"/>
              <a:ext cx="8900392" cy="177197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DDA35474-619A-4072-BD4B-86F1208C009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634239" y="2391335"/>
              <a:ext cx="1007597" cy="519029"/>
            </a:xfrm>
            <a:prstGeom prst="bentConnector3">
              <a:avLst>
                <a:gd name="adj1" fmla="val -931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B66737-A503-4048-88E5-AE0785459B26}"/>
                </a:ext>
              </a:extLst>
            </p:cNvPr>
            <p:cNvGrpSpPr/>
            <p:nvPr/>
          </p:nvGrpSpPr>
          <p:grpSpPr>
            <a:xfrm>
              <a:off x="93837" y="3016757"/>
              <a:ext cx="6734108" cy="1398445"/>
              <a:chOff x="93837" y="3016757"/>
              <a:chExt cx="6734108" cy="139844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FE0A43-E8A5-44E4-BD4D-E0B68435BA62}"/>
                  </a:ext>
                </a:extLst>
              </p:cNvPr>
              <p:cNvSpPr/>
              <p:nvPr/>
            </p:nvSpPr>
            <p:spPr bwMode="auto">
              <a:xfrm>
                <a:off x="6454254" y="4234234"/>
                <a:ext cx="373691" cy="180968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064A077-624F-42AB-BD89-AAD5680E4189}"/>
                  </a:ext>
                </a:extLst>
              </p:cNvPr>
              <p:cNvGrpSpPr/>
              <p:nvPr/>
            </p:nvGrpSpPr>
            <p:grpSpPr>
              <a:xfrm>
                <a:off x="93837" y="3016757"/>
                <a:ext cx="1746725" cy="946162"/>
                <a:chOff x="93837" y="5206173"/>
                <a:chExt cx="1746725" cy="946162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781B801-EBAD-46F1-AF71-D1A0313AB9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753" y="5229005"/>
                  <a:ext cx="1520809" cy="923330"/>
                </a:xfrm>
                <a:prstGeom prst="rect">
                  <a:avLst/>
                </a:prstGeom>
                <a:solidFill>
                  <a:srgbClr val="E1F2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“Private” is default setting; if an Account User with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Publisher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privileges makes the Tool Scope Public, then “Public” would display here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CDBBD49-C7CE-4A01-94C3-61D73EC8F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37" y="5206173"/>
                  <a:ext cx="279400" cy="279400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info</a:t>
                  </a:r>
                </a:p>
              </p:txBody>
            </p:sp>
          </p:grpSp>
          <p:cxnSp>
            <p:nvCxnSpPr>
              <p:cNvPr id="109" name="Straight Connector 58">
                <a:extLst>
                  <a:ext uri="{FF2B5EF4-FFF2-40B4-BE49-F238E27FC236}">
                    <a16:creationId xmlns:a16="http://schemas.microsoft.com/office/drawing/2014/main" id="{493EB5CF-0E05-4C30-92EA-E8B333ACDE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93769" y="3100056"/>
                <a:ext cx="0" cy="1119998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Connector 31">
                <a:extLst>
                  <a:ext uri="{FF2B5EF4-FFF2-40B4-BE49-F238E27FC236}">
                    <a16:creationId xmlns:a16="http://schemas.microsoft.com/office/drawing/2014/main" id="{4734E813-4CD6-432C-BA21-0855C3C1EB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855495" y="3100056"/>
                <a:ext cx="4842963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9" name="Straight Connector 58">
              <a:extLst>
                <a:ext uri="{FF2B5EF4-FFF2-40B4-BE49-F238E27FC236}">
                  <a16:creationId xmlns:a16="http://schemas.microsoft.com/office/drawing/2014/main" id="{13FD309C-7291-41AE-9D23-B944270DFC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1934" y="4201135"/>
              <a:ext cx="0" cy="9726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8B258048-5C17-472A-930B-14464C2A83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59268" y="4212727"/>
              <a:ext cx="788007" cy="1780514"/>
              <a:chOff x="8741405" y="7582046"/>
              <a:chExt cx="601344" cy="81900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634ABC-BD86-4736-ADC3-8E947126B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724201" y="7707366"/>
                <a:ext cx="743868" cy="493228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on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button to display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edit screen for the desired Tool Scope 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83B1B4E-DBC7-496A-8DE3-743BDFD52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85817" y="8229237"/>
                <a:ext cx="127405" cy="21623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</p:grp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EB09CA5-3821-437F-ACA8-EF57E082F1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4584" y="4193823"/>
              <a:ext cx="1237821" cy="979999"/>
            </a:xfrm>
            <a:prstGeom prst="bentConnector3">
              <a:avLst>
                <a:gd name="adj1" fmla="val 72804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5B22DEF-D512-4DD6-9AC0-28031853F5EC}"/>
                </a:ext>
              </a:extLst>
            </p:cNvPr>
            <p:cNvGrpSpPr/>
            <p:nvPr/>
          </p:nvGrpSpPr>
          <p:grpSpPr>
            <a:xfrm>
              <a:off x="9783489" y="4179956"/>
              <a:ext cx="2025904" cy="470491"/>
              <a:chOff x="2249755" y="5819986"/>
              <a:chExt cx="2025904" cy="47049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2270BC-D17E-4882-B390-065FE0A2E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066" y="5921145"/>
                <a:ext cx="1818593" cy="369332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selected Tool Scope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8353385-81E0-4D21-9F59-EE66454C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55" y="5819986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4AABF7B-DD89-4F30-A2AA-332A75B7D20B}"/>
                </a:ext>
              </a:extLst>
            </p:cNvPr>
            <p:cNvSpPr/>
            <p:nvPr/>
          </p:nvSpPr>
          <p:spPr bwMode="auto">
            <a:xfrm>
              <a:off x="5662405" y="3444072"/>
              <a:ext cx="965215" cy="20808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63FF1B-8D8C-4D5E-95C3-81E02DBB3E50}"/>
                </a:ext>
              </a:extLst>
            </p:cNvPr>
            <p:cNvSpPr/>
            <p:nvPr/>
          </p:nvSpPr>
          <p:spPr bwMode="auto">
            <a:xfrm>
              <a:off x="2292917" y="4074459"/>
              <a:ext cx="589233" cy="134977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2" name="Straight Connector 31">
              <a:extLst>
                <a:ext uri="{FF2B5EF4-FFF2-40B4-BE49-F238E27FC236}">
                  <a16:creationId xmlns:a16="http://schemas.microsoft.com/office/drawing/2014/main" id="{2AFA2675-8E31-44BC-ABB4-7D3C9E195A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64511" y="5173822"/>
              <a:ext cx="2489147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E366D0-0A30-454C-85B7-F2EFD2403862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V="1">
              <a:off x="2882150" y="3548114"/>
              <a:ext cx="2780255" cy="57979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DCE23A-E7B2-43C8-A405-064EFB98080E}"/>
                </a:ext>
              </a:extLst>
            </p:cNvPr>
            <p:cNvSpPr/>
            <p:nvPr/>
          </p:nvSpPr>
          <p:spPr>
            <a:xfrm>
              <a:off x="6561448" y="4704131"/>
              <a:ext cx="1754069" cy="103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58">
              <a:extLst>
                <a:ext uri="{FF2B5EF4-FFF2-40B4-BE49-F238E27FC236}">
                  <a16:creationId xmlns:a16="http://schemas.microsoft.com/office/drawing/2014/main" id="{3D4AD45C-259F-47CA-8681-A2CCD80F4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52179" y="3429000"/>
              <a:ext cx="0" cy="19781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1">
              <a:extLst>
                <a:ext uri="{FF2B5EF4-FFF2-40B4-BE49-F238E27FC236}">
                  <a16:creationId xmlns:a16="http://schemas.microsoft.com/office/drawing/2014/main" id="{E00240D8-CD38-4D1F-B32C-B21B33AA4E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728169" y="2709333"/>
              <a:ext cx="0" cy="73958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39E54DDB-833B-4742-991A-4641567F56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52179" y="3441987"/>
              <a:ext cx="786382" cy="160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067181E-6B45-4F76-9BAD-A32E65A66E5C}"/>
                </a:ext>
              </a:extLst>
            </p:cNvPr>
            <p:cNvGrpSpPr/>
            <p:nvPr/>
          </p:nvGrpSpPr>
          <p:grpSpPr>
            <a:xfrm>
              <a:off x="9761985" y="1780284"/>
              <a:ext cx="1774839" cy="922121"/>
              <a:chOff x="9761985" y="1780284"/>
              <a:chExt cx="1774839" cy="92212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0C0331-721B-407F-9CBD-4D759762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11813" y="1902186"/>
                <a:ext cx="1625011" cy="800219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Optional: For Account Users with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Publisher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Role, click on </a:t>
                </a:r>
                <a:r>
                  <a:rPr lang="en-US" altLang="ja-JP" sz="1000" dirty="0">
                    <a:solidFill>
                      <a:srgbClr val="000000"/>
                    </a:solidFill>
                    <a:latin typeface="Agency FB" panose="020B0503020202020204" pitchFamily="34" charset="0"/>
                    <a:cs typeface="Arial" panose="020B0604020202020204" pitchFamily="34" charset="0"/>
                  </a:rPr>
                  <a:t>√</a:t>
                </a:r>
                <a:r>
                  <a:rPr lang="en-US" altLang="ja-JP" sz="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Make Public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make this Tool Scope available to all GVT users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BC8C23D-C1AF-4F79-B581-2F7FB76CB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1985" y="1780284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0DC396-3D0D-4719-803F-BDD282BC2AC0}"/>
                </a:ext>
              </a:extLst>
            </p:cNvPr>
            <p:cNvSpPr/>
            <p:nvPr/>
          </p:nvSpPr>
          <p:spPr>
            <a:xfrm>
              <a:off x="6101789" y="6523695"/>
              <a:ext cx="93562" cy="8834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C286D7-1CF1-4D99-8ECC-782B76C7E61D}"/>
                </a:ext>
              </a:extLst>
            </p:cNvPr>
            <p:cNvSpPr txBox="1"/>
            <p:nvPr/>
          </p:nvSpPr>
          <p:spPr>
            <a:xfrm>
              <a:off x="6011967" y="6479032"/>
              <a:ext cx="5089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solidFill>
                    <a:schemeClr val="bg1"/>
                  </a:solidFill>
                </a:rPr>
                <a:t>ool</a:t>
              </a:r>
              <a:endParaRPr lang="en-US" sz="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6E6EE1-6DC2-42CF-8E17-72B0879F0078}"/>
              </a:ext>
            </a:extLst>
          </p:cNvPr>
          <p:cNvGrpSpPr/>
          <p:nvPr/>
        </p:nvGrpSpPr>
        <p:grpSpPr>
          <a:xfrm>
            <a:off x="502596" y="728141"/>
            <a:ext cx="11213062" cy="5898580"/>
            <a:chOff x="502596" y="728141"/>
            <a:chExt cx="11213062" cy="589858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CD63B99-93C5-4006-84C4-8AE2125C8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77" y="3153468"/>
              <a:ext cx="8203161" cy="3473253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AEE8F1-2365-4385-885F-F44B0CE2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233" y="1200086"/>
              <a:ext cx="8900392" cy="1766955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32" y="1193908"/>
              <a:ext cx="8900392" cy="177197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786686" y="3606241"/>
              <a:ext cx="687223" cy="2134198"/>
              <a:chOff x="8746152" y="7161489"/>
              <a:chExt cx="524988" cy="131973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475217" y="7569466"/>
                <a:ext cx="1203900" cy="38794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 Data Tool Scope Settings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screen to add or edit data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B1661E-AF22-4EF4-9A43-837A90AE64A2}"/>
                </a:ext>
              </a:extLst>
            </p:cNvPr>
            <p:cNvGrpSpPr/>
            <p:nvPr/>
          </p:nvGrpSpPr>
          <p:grpSpPr>
            <a:xfrm>
              <a:off x="597806" y="728141"/>
              <a:ext cx="3087991" cy="276999"/>
              <a:chOff x="9377812" y="1269063"/>
              <a:chExt cx="3087991" cy="276999"/>
            </a:xfrm>
          </p:grpSpPr>
          <p:cxnSp>
            <p:nvCxnSpPr>
              <p:cNvPr id="51" name="Straight Connector 31">
                <a:extLst>
                  <a:ext uri="{FF2B5EF4-FFF2-40B4-BE49-F238E27FC236}">
                    <a16:creationId xmlns:a16="http://schemas.microsoft.com/office/drawing/2014/main" id="{0F6B9A9B-0344-47C2-B75F-97DE8A698365}"/>
                  </a:ext>
                </a:extLst>
              </p:cNvPr>
              <p:cNvCxnSpPr>
                <a:cxnSpLocks noChangeShapeType="1"/>
                <a:stCxn id="6" idx="1"/>
              </p:cNvCxnSpPr>
              <p:nvPr/>
            </p:nvCxnSpPr>
            <p:spPr bwMode="auto">
              <a:xfrm flipH="1" flipV="1">
                <a:off x="9377812" y="1405243"/>
                <a:ext cx="566254" cy="232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474892-3BA5-4D30-AE16-44F6AD1A47B7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21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4A334B-BC18-4FA8-BB2D-925F93FB3A38}"/>
                </a:ext>
              </a:extLst>
            </p:cNvPr>
            <p:cNvGrpSpPr/>
            <p:nvPr/>
          </p:nvGrpSpPr>
          <p:grpSpPr>
            <a:xfrm>
              <a:off x="4548314" y="6022952"/>
              <a:ext cx="7167344" cy="528069"/>
              <a:chOff x="4733248" y="6094870"/>
              <a:chExt cx="7167344" cy="528069"/>
            </a:xfrm>
          </p:grpSpPr>
          <p:cxnSp>
            <p:nvCxnSpPr>
              <p:cNvPr id="53" name="Straight Connector 58">
                <a:extLst>
                  <a:ext uri="{FF2B5EF4-FFF2-40B4-BE49-F238E27FC236}">
                    <a16:creationId xmlns:a16="http://schemas.microsoft.com/office/drawing/2014/main" id="{22EB390F-9502-473A-A054-7EA949EA48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733248" y="6470268"/>
                <a:ext cx="5548403" cy="965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9" name="Group 10">
                <a:extLst>
                  <a:ext uri="{FF2B5EF4-FFF2-40B4-BE49-F238E27FC236}">
                    <a16:creationId xmlns:a16="http://schemas.microsoft.com/office/drawing/2014/main" id="{D96BE0ED-33E2-4A13-874B-A135244C9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0610233" y="5332580"/>
                <a:ext cx="528069" cy="2052649"/>
                <a:chOff x="8741028" y="6673645"/>
                <a:chExt cx="403406" cy="1269309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E5EA641-A260-481D-B169-94735CF57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15559" y="7108621"/>
                  <a:ext cx="1163852" cy="293899"/>
                </a:xfrm>
                <a:prstGeom prst="rect">
                  <a:avLst/>
                </a:prstGeom>
                <a:solidFill>
                  <a:srgbClr val="E1F2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Click on </a:t>
                  </a:r>
                  <a:r>
                    <a:rPr lang="en-US" altLang="ja-JP" sz="1000" dirty="0">
                      <a:solidFill>
                        <a:srgbClr val="000000"/>
                      </a:solidFill>
                      <a:latin typeface="Agency FB" panose="020B0503020202020204" pitchFamily="34" charset="0"/>
                      <a:cs typeface="Arial" panose="020B0604020202020204" pitchFamily="34" charset="0"/>
                    </a:rPr>
                    <a:t>√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+mn-lt"/>
                      <a:cs typeface="Arial" panose="020B0604020202020204" pitchFamily="34" charset="0"/>
                    </a:rPr>
                    <a:t>Delete Tool Scope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 delete this entire Tool Scope 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F2F9B38-302B-4F7B-B1EA-2354B54BD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1362" y="7749846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info</a:t>
                  </a:r>
                </a:p>
              </p:txBody>
            </p:sp>
          </p:grpSp>
        </p:grpSp>
        <p:cxnSp>
          <p:nvCxnSpPr>
            <p:cNvPr id="118" name="Straight Connector 58">
              <a:extLst>
                <a:ext uri="{FF2B5EF4-FFF2-40B4-BE49-F238E27FC236}">
                  <a16:creationId xmlns:a16="http://schemas.microsoft.com/office/drawing/2014/main" id="{ED4240A3-A566-420C-86E8-FD87CC6D00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983148" y="3750968"/>
              <a:ext cx="0" cy="100382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Connector 31">
              <a:extLst>
                <a:ext uri="{FF2B5EF4-FFF2-40B4-BE49-F238E27FC236}">
                  <a16:creationId xmlns:a16="http://schemas.microsoft.com/office/drawing/2014/main" id="{80618B33-511D-4656-BB0C-D3680F81CB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83148" y="4750713"/>
              <a:ext cx="1267374" cy="81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CBCE3E65-3A0D-4D31-8A12-FAD7939E05C1}"/>
                </a:ext>
              </a:extLst>
            </p:cNvPr>
            <p:cNvSpPr/>
            <p:nvPr/>
          </p:nvSpPr>
          <p:spPr>
            <a:xfrm>
              <a:off x="502596" y="1662915"/>
              <a:ext cx="252142" cy="1259741"/>
            </a:xfrm>
            <a:prstGeom prst="leftBrace">
              <a:avLst>
                <a:gd name="adj1" fmla="val 8333"/>
                <a:gd name="adj2" fmla="val 50375"/>
              </a:avLst>
            </a:prstGeom>
            <a:ln w="952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0612761E-5C3C-473F-B69B-41304CB37B89}"/>
                </a:ext>
              </a:extLst>
            </p:cNvPr>
            <p:cNvSpPr/>
            <p:nvPr/>
          </p:nvSpPr>
          <p:spPr>
            <a:xfrm>
              <a:off x="4481133" y="4399451"/>
              <a:ext cx="316882" cy="1790255"/>
            </a:xfrm>
            <a:prstGeom prst="leftBrace">
              <a:avLst>
                <a:gd name="adj1" fmla="val 8333"/>
                <a:gd name="adj2" fmla="val 51577"/>
              </a:avLst>
            </a:prstGeom>
            <a:ln w="952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96D2FF-B16C-4611-A2B2-8DB82134E4F4}"/>
                </a:ext>
              </a:extLst>
            </p:cNvPr>
            <p:cNvSpPr/>
            <p:nvPr/>
          </p:nvSpPr>
          <p:spPr bwMode="auto">
            <a:xfrm>
              <a:off x="8471166" y="1115616"/>
              <a:ext cx="722661" cy="31785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8D09CE-E6F7-46C2-882C-DF697064465B}"/>
                </a:ext>
              </a:extLst>
            </p:cNvPr>
            <p:cNvSpPr/>
            <p:nvPr/>
          </p:nvSpPr>
          <p:spPr bwMode="auto">
            <a:xfrm>
              <a:off x="811074" y="1626171"/>
              <a:ext cx="1932333" cy="26087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8A03DA-FC43-4757-80B3-56A85A4A322D}"/>
                </a:ext>
              </a:extLst>
            </p:cNvPr>
            <p:cNvGrpSpPr/>
            <p:nvPr/>
          </p:nvGrpSpPr>
          <p:grpSpPr>
            <a:xfrm>
              <a:off x="4413210" y="3182716"/>
              <a:ext cx="7131911" cy="1848804"/>
              <a:chOff x="4649512" y="3223812"/>
              <a:chExt cx="7131911" cy="184880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303065B-0EC2-48CE-B642-5A8D9DE04FAE}"/>
                  </a:ext>
                </a:extLst>
              </p:cNvPr>
              <p:cNvGrpSpPr/>
              <p:nvPr/>
            </p:nvGrpSpPr>
            <p:grpSpPr>
              <a:xfrm>
                <a:off x="9720112" y="3223812"/>
                <a:ext cx="2061311" cy="667647"/>
                <a:chOff x="9222710" y="2702118"/>
                <a:chExt cx="2061311" cy="667647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287DFF2-FBE5-4557-B4CC-A81F9D8A420F}"/>
                    </a:ext>
                  </a:extLst>
                </p:cNvPr>
                <p:cNvSpPr/>
                <p:nvPr/>
              </p:nvSpPr>
              <p:spPr>
                <a:xfrm>
                  <a:off x="9401910" y="2861934"/>
                  <a:ext cx="1882111" cy="507831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Using the </a:t>
                  </a:r>
                  <a:r>
                    <a:rPr lang="en-US" altLang="ja-JP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Tool Scope Settings “Meta Data” edit screen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add or edit Meta Data information</a:t>
                  </a: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6ADEEE-1B57-48AC-9511-2969D4445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2710" y="2702118"/>
                  <a:ext cx="276569" cy="287193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3</a:t>
                  </a:r>
                </a:p>
              </p:txBody>
            </p:sp>
          </p:grpSp>
          <p:cxnSp>
            <p:nvCxnSpPr>
              <p:cNvPr id="50" name="Straight Connector 58">
                <a:extLst>
                  <a:ext uri="{FF2B5EF4-FFF2-40B4-BE49-F238E27FC236}">
                    <a16:creationId xmlns:a16="http://schemas.microsoft.com/office/drawing/2014/main" id="{93B62BF1-B812-4CEE-8BE8-C18D2CB5C5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49512" y="3607256"/>
                <a:ext cx="1" cy="306123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58">
                <a:extLst>
                  <a:ext uri="{FF2B5EF4-FFF2-40B4-BE49-F238E27FC236}">
                    <a16:creationId xmlns:a16="http://schemas.microsoft.com/office/drawing/2014/main" id="{B002DFBD-14DA-4A4A-A942-9782A91EB1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685418" y="3615327"/>
                <a:ext cx="0" cy="91300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58">
                <a:extLst>
                  <a:ext uri="{FF2B5EF4-FFF2-40B4-BE49-F238E27FC236}">
                    <a16:creationId xmlns:a16="http://schemas.microsoft.com/office/drawing/2014/main" id="{F02B5507-8FB2-4745-A47F-C24A000516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758387" y="3625686"/>
                <a:ext cx="0" cy="144693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4" name="Straight Connector 58">
              <a:extLst>
                <a:ext uri="{FF2B5EF4-FFF2-40B4-BE49-F238E27FC236}">
                  <a16:creationId xmlns:a16="http://schemas.microsoft.com/office/drawing/2014/main" id="{90615858-B20E-4D85-99BE-D28887CE0C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65886" y="3574231"/>
              <a:ext cx="0" cy="112920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0517AA-B07C-40A0-BC43-5F6F9AAB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4087" y="6437515"/>
              <a:ext cx="690966" cy="150914"/>
            </a:xfrm>
            <a:prstGeom prst="rect">
              <a:avLst/>
            </a:prstGeom>
          </p:spPr>
        </p:pic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A6C875F-E5D2-412E-B1E2-87A8E5462DFA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 rot="10800000">
              <a:off x="502597" y="2297511"/>
              <a:ext cx="4016363" cy="3035053"/>
            </a:xfrm>
            <a:prstGeom prst="bentConnector3">
              <a:avLst>
                <a:gd name="adj1" fmla="val 105692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EF5962C6-B952-4791-B098-100B989BEA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11078" y="3574231"/>
              <a:ext cx="5251932" cy="1035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262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586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(4)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2D6AF0F-C656-41A5-89D4-2FB8580B75D5}"/>
              </a:ext>
            </a:extLst>
          </p:cNvPr>
          <p:cNvGrpSpPr/>
          <p:nvPr/>
        </p:nvGrpSpPr>
        <p:grpSpPr>
          <a:xfrm>
            <a:off x="27617" y="728141"/>
            <a:ext cx="12086561" cy="6055224"/>
            <a:chOff x="27617" y="728141"/>
            <a:chExt cx="12086561" cy="60552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A2D2DD-1A55-45B3-856C-0AD15847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6" y="1076703"/>
              <a:ext cx="9409440" cy="2190899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FCCEAF-59AF-4B6B-BB71-33B3AE863EEC}"/>
                </a:ext>
              </a:extLst>
            </p:cNvPr>
            <p:cNvGrpSpPr/>
            <p:nvPr/>
          </p:nvGrpSpPr>
          <p:grpSpPr>
            <a:xfrm>
              <a:off x="8953500" y="1746191"/>
              <a:ext cx="3093044" cy="1047614"/>
              <a:chOff x="5670683" y="3097654"/>
              <a:chExt cx="3093044" cy="1047614"/>
            </a:xfrm>
          </p:grpSpPr>
          <p:grpSp>
            <p:nvGrpSpPr>
              <p:cNvPr id="73" name="Group 10">
                <a:extLst>
                  <a:ext uri="{FF2B5EF4-FFF2-40B4-BE49-F238E27FC236}">
                    <a16:creationId xmlns:a16="http://schemas.microsoft.com/office/drawing/2014/main" id="{5A2EAC7D-59DA-44A2-9153-9150C2CFD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7388563" y="2770104"/>
                <a:ext cx="687222" cy="2063106"/>
                <a:chOff x="8746152" y="7205450"/>
                <a:chExt cx="524987" cy="1275775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7E1AE2C-DF65-4DEA-BDF2-D64D664A3B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97196" y="7591447"/>
                  <a:ext cx="1159939" cy="38794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Save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Tool Scope Options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Setting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select another tab on this screen to add or edit data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3040FE6-8CB2-4419-8939-1442A24EA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8811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6</a:t>
                  </a:r>
                </a:p>
              </p:txBody>
            </p:sp>
          </p:grpSp>
          <p:cxnSp>
            <p:nvCxnSpPr>
              <p:cNvPr id="117" name="Straight Connector 58">
                <a:extLst>
                  <a:ext uri="{FF2B5EF4-FFF2-40B4-BE49-F238E27FC236}">
                    <a16:creationId xmlns:a16="http://schemas.microsoft.com/office/drawing/2014/main" id="{36FC31AB-629B-4EFB-BF59-61247B9B85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0684" y="3097654"/>
                <a:ext cx="0" cy="880072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31">
                <a:extLst>
                  <a:ext uri="{FF2B5EF4-FFF2-40B4-BE49-F238E27FC236}">
                    <a16:creationId xmlns:a16="http://schemas.microsoft.com/office/drawing/2014/main" id="{3D66AF06-E141-4274-9AFA-F0BF2A86C1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70683" y="3968814"/>
                <a:ext cx="123156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2C1BB4-89E9-4FC4-BAAF-6B060BC06BD6}"/>
                </a:ext>
              </a:extLst>
            </p:cNvPr>
            <p:cNvGrpSpPr/>
            <p:nvPr/>
          </p:nvGrpSpPr>
          <p:grpSpPr>
            <a:xfrm>
              <a:off x="392326" y="728141"/>
              <a:ext cx="3115983" cy="276999"/>
              <a:chOff x="9377812" y="1269063"/>
              <a:chExt cx="3115983" cy="276999"/>
            </a:xfrm>
          </p:grpSpPr>
          <p:cxnSp>
            <p:nvCxnSpPr>
              <p:cNvPr id="57" name="Straight Connector 31">
                <a:extLst>
                  <a:ext uri="{FF2B5EF4-FFF2-40B4-BE49-F238E27FC236}">
                    <a16:creationId xmlns:a16="http://schemas.microsoft.com/office/drawing/2014/main" id="{222AF361-DE34-45A2-B244-1A485136EA48}"/>
                  </a:ext>
                </a:extLst>
              </p:cNvPr>
              <p:cNvCxnSpPr>
                <a:cxnSpLocks noChangeShapeType="1"/>
                <a:stCxn id="66" idx="1"/>
              </p:cNvCxnSpPr>
              <p:nvPr/>
            </p:nvCxnSpPr>
            <p:spPr bwMode="auto">
              <a:xfrm flipH="1" flipV="1">
                <a:off x="9377812" y="1405241"/>
                <a:ext cx="566254" cy="232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C53A10-59E1-41ED-BA68-30D7B1C70849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49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5F539F-AD15-455E-B619-281806D3580A}"/>
                </a:ext>
              </a:extLst>
            </p:cNvPr>
            <p:cNvGrpSpPr/>
            <p:nvPr/>
          </p:nvGrpSpPr>
          <p:grpSpPr>
            <a:xfrm>
              <a:off x="5548820" y="1113462"/>
              <a:ext cx="6565358" cy="1416354"/>
              <a:chOff x="5600700" y="1334248"/>
              <a:chExt cx="6565358" cy="1416354"/>
            </a:xfrm>
          </p:grpSpPr>
          <p:cxnSp>
            <p:nvCxnSpPr>
              <p:cNvPr id="98" name="Straight Connector 31">
                <a:extLst>
                  <a:ext uri="{FF2B5EF4-FFF2-40B4-BE49-F238E27FC236}">
                    <a16:creationId xmlns:a16="http://schemas.microsoft.com/office/drawing/2014/main" id="{96F2C6DD-35BC-4AEC-81E0-E71F3892EE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00700" y="1681796"/>
                <a:ext cx="4554618" cy="909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303065B-0EC2-48CE-B642-5A8D9DE04FAE}"/>
                  </a:ext>
                </a:extLst>
              </p:cNvPr>
              <p:cNvGrpSpPr/>
              <p:nvPr/>
            </p:nvGrpSpPr>
            <p:grpSpPr>
              <a:xfrm>
                <a:off x="9992338" y="1334248"/>
                <a:ext cx="2173720" cy="947786"/>
                <a:chOff x="9308235" y="3092619"/>
                <a:chExt cx="2173720" cy="947786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287DFF2-FBE5-4557-B4CC-A81F9D8A420F}"/>
                    </a:ext>
                  </a:extLst>
                </p:cNvPr>
                <p:cNvSpPr/>
                <p:nvPr/>
              </p:nvSpPr>
              <p:spPr>
                <a:xfrm>
                  <a:off x="9459572" y="3255575"/>
                  <a:ext cx="2022383" cy="784830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Select the </a:t>
                  </a:r>
                  <a:r>
                    <a:rPr lang="en-US" altLang="ja-JP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Tool Scope Options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tab</a:t>
                  </a:r>
                  <a:r>
                    <a:rPr lang="en-US" altLang="ja-JP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 the </a:t>
                  </a:r>
                  <a:r>
                    <a:rPr lang="en-US" altLang="ja-JP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Tool Scope Settings edit screen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and click on the </a:t>
                  </a:r>
                  <a:r>
                    <a:rPr lang="en-US" altLang="ja-JP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Setting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check box to activate the </a:t>
                  </a:r>
                  <a:r>
                    <a:rPr lang="en-US" altLang="ja-JP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save validation reports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function</a:t>
                  </a: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6ADEEE-1B57-48AC-9511-2969D4445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8235" y="3092619"/>
                  <a:ext cx="276569" cy="287193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5</a:t>
                  </a:r>
                </a:p>
              </p:txBody>
            </p:sp>
          </p:grpSp>
          <p:cxnSp>
            <p:nvCxnSpPr>
              <p:cNvPr id="50" name="Straight Connector 58">
                <a:extLst>
                  <a:ext uri="{FF2B5EF4-FFF2-40B4-BE49-F238E27FC236}">
                    <a16:creationId xmlns:a16="http://schemas.microsoft.com/office/drawing/2014/main" id="{93B62BF1-B812-4CEE-8BE8-C18D2CB5C5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609277" y="1704398"/>
                <a:ext cx="0" cy="370441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58">
                <a:extLst>
                  <a:ext uri="{FF2B5EF4-FFF2-40B4-BE49-F238E27FC236}">
                    <a16:creationId xmlns:a16="http://schemas.microsoft.com/office/drawing/2014/main" id="{CC1B0C10-3434-4469-AC8C-4E7192E265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759418" y="1681796"/>
                <a:ext cx="0" cy="106880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56B797-4597-4464-B0BD-6060BFD0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085" y="2802978"/>
              <a:ext cx="813594" cy="20478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68A2FBE-6F72-4355-AA28-3FC61CAC2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129" y="2848472"/>
              <a:ext cx="8127272" cy="1019244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BA2B84E-9E8C-4F39-AEA1-A1D46EBBDDBF}"/>
                </a:ext>
              </a:extLst>
            </p:cNvPr>
            <p:cNvGrpSpPr/>
            <p:nvPr/>
          </p:nvGrpSpPr>
          <p:grpSpPr>
            <a:xfrm>
              <a:off x="3453405" y="2706587"/>
              <a:ext cx="3074554" cy="470491"/>
              <a:chOff x="2249755" y="5819986"/>
              <a:chExt cx="3074554" cy="47049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445D25-B47D-4415-ADE3-C73FE7370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066" y="5921145"/>
                <a:ext cx="2867243" cy="369332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Online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Report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screen for a Test Step when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save validation reports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setting is activated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EA6B6A2-CF52-4C18-A76C-97A88F62B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55" y="5819986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B528CC24-2ADB-4A4A-A5C7-0112468215B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75575" y="2908343"/>
              <a:ext cx="598576" cy="635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C0ED932E-B50E-41F4-8809-7AC6F0D47E25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1601149" y="2619911"/>
              <a:ext cx="7203806" cy="279835"/>
            </a:xfrm>
            <a:prstGeom prst="bentConnector3">
              <a:avLst>
                <a:gd name="adj1" fmla="val 100036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0" name="Group 10">
              <a:extLst>
                <a:ext uri="{FF2B5EF4-FFF2-40B4-BE49-F238E27FC236}">
                  <a16:creationId xmlns:a16="http://schemas.microsoft.com/office/drawing/2014/main" id="{5C36E2AD-DE44-4961-8EFC-86A782E2213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600440" y="2477735"/>
              <a:ext cx="428945" cy="1425541"/>
              <a:chOff x="8731850" y="7955175"/>
              <a:chExt cx="327682" cy="88151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1748E1-D004-429B-BA62-857A4EE72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85431" y="8252938"/>
                <a:ext cx="771863" cy="176338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Click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Save Report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2F70F7F-5F6B-498F-A3B6-01F2996E4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52184" y="8643586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7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F51404-E319-4300-8CDC-EFC928912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0414" y="3849301"/>
              <a:ext cx="8127272" cy="957723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B6FA78C4-9FD2-4CB0-8533-34015EEF15F1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778043" y="3500837"/>
              <a:ext cx="808678" cy="553849"/>
            </a:xfrm>
            <a:prstGeom prst="bentConnector3">
              <a:avLst>
                <a:gd name="adj1" fmla="val 9241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58">
              <a:extLst>
                <a:ext uri="{FF2B5EF4-FFF2-40B4-BE49-F238E27FC236}">
                  <a16:creationId xmlns:a16="http://schemas.microsoft.com/office/drawing/2014/main" id="{82443524-44D2-4189-9B10-D9E5932DD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53288" y="3339925"/>
              <a:ext cx="8236458" cy="1175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E9B2360-FF41-407C-A3DC-DE70C985A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574" y="4657982"/>
              <a:ext cx="1500418" cy="1746061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D2DEEA0-467A-4CA2-8202-9EDB763A728B}"/>
                </a:ext>
              </a:extLst>
            </p:cNvPr>
            <p:cNvSpPr/>
            <p:nvPr/>
          </p:nvSpPr>
          <p:spPr bwMode="auto">
            <a:xfrm>
              <a:off x="497013" y="5768676"/>
              <a:ext cx="1241824" cy="2461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43EC7A1-7A35-45AB-9962-A37C7821B613}"/>
                </a:ext>
              </a:extLst>
            </p:cNvPr>
            <p:cNvGrpSpPr/>
            <p:nvPr/>
          </p:nvGrpSpPr>
          <p:grpSpPr>
            <a:xfrm>
              <a:off x="27617" y="3973385"/>
              <a:ext cx="1331025" cy="885989"/>
              <a:chOff x="2249755" y="5819986"/>
              <a:chExt cx="1331025" cy="8859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C1AFFB-0EF5-4533-B828-52994AB78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067" y="5921145"/>
                <a:ext cx="1123713" cy="784830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Reports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 is added to Hello menu for the Account User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D4620A7-1472-476E-827E-F2A63BB06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55" y="5819986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cxnSp>
          <p:nvCxnSpPr>
            <p:cNvPr id="61" name="Straight Connector 58">
              <a:extLst>
                <a:ext uri="{FF2B5EF4-FFF2-40B4-BE49-F238E27FC236}">
                  <a16:creationId xmlns:a16="http://schemas.microsoft.com/office/drawing/2014/main" id="{6AFFA683-9D0F-429C-A0FA-7B93EB96D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2990" y="4864312"/>
              <a:ext cx="183008" cy="95336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0257924C-286D-425D-A0FD-2EAEEE19DB6E}"/>
                </a:ext>
              </a:extLst>
            </p:cNvPr>
            <p:cNvCxnSpPr>
              <a:cxnSpLocks/>
              <a:endCxn id="22" idx="3"/>
            </p:cNvCxnSpPr>
            <p:nvPr/>
          </p:nvCxnSpPr>
          <p:spPr bwMode="auto">
            <a:xfrm rot="5400000">
              <a:off x="1561172" y="4632878"/>
              <a:ext cx="1205956" cy="590315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478CBE-2877-4397-B0AD-B7566152A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70707" y="5004740"/>
              <a:ext cx="9073849" cy="1683362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629F317A-9E44-4A8E-AA0E-AF5DA0FD58EC}"/>
                </a:ext>
              </a:extLst>
            </p:cNvPr>
            <p:cNvCxnSpPr>
              <a:cxnSpLocks/>
              <a:endCxn id="28" idx="1"/>
            </p:cNvCxnSpPr>
            <p:nvPr/>
          </p:nvCxnSpPr>
          <p:spPr bwMode="auto">
            <a:xfrm>
              <a:off x="1738837" y="5846421"/>
              <a:ext cx="123187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33C25DB-FACD-45DF-AFF1-63B84974887C}"/>
                </a:ext>
              </a:extLst>
            </p:cNvPr>
            <p:cNvGrpSpPr/>
            <p:nvPr/>
          </p:nvGrpSpPr>
          <p:grpSpPr>
            <a:xfrm>
              <a:off x="2144701" y="6312875"/>
              <a:ext cx="2086871" cy="470490"/>
              <a:chOff x="2249755" y="5819986"/>
              <a:chExt cx="2114324" cy="47049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B8A075F-4C46-4430-BD3A-08FBACC1A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066" y="5921144"/>
                <a:ext cx="1907013" cy="369332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Reports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screen with list of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Saved Reports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A644438-2790-4BB8-A633-5940B40C6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55" y="5819986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grpSp>
          <p:nvGrpSpPr>
            <p:cNvPr id="116" name="Group 10">
              <a:extLst>
                <a:ext uri="{FF2B5EF4-FFF2-40B4-BE49-F238E27FC236}">
                  <a16:creationId xmlns:a16="http://schemas.microsoft.com/office/drawing/2014/main" id="{6824D002-8B12-4FD9-AE02-99E2414A89C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553283" y="2771460"/>
              <a:ext cx="567049" cy="2415497"/>
              <a:chOff x="8732152" y="7561230"/>
              <a:chExt cx="433184" cy="1493683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10F6C8-EE29-49F7-895B-46210D909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317196" y="8127227"/>
                <a:ext cx="1414138" cy="28214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 Type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 Type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 Filter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modify the list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1FE725-4228-4BBA-A96A-344C61D7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52486" y="8861805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8</a:t>
                </a:r>
              </a:p>
            </p:txBody>
          </p:sp>
        </p:grpSp>
        <p:cxnSp>
          <p:nvCxnSpPr>
            <p:cNvPr id="121" name="Straight Connector 58">
              <a:extLst>
                <a:ext uri="{FF2B5EF4-FFF2-40B4-BE49-F238E27FC236}">
                  <a16:creationId xmlns:a16="http://schemas.microsoft.com/office/drawing/2014/main" id="{236D5D18-5BF8-4D8B-9510-5B9BE93AD3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5095" y="4909477"/>
              <a:ext cx="1" cy="30318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Connector 31">
              <a:extLst>
                <a:ext uri="{FF2B5EF4-FFF2-40B4-BE49-F238E27FC236}">
                  <a16:creationId xmlns:a16="http://schemas.microsoft.com/office/drawing/2014/main" id="{2512807E-EDAC-41A9-95D6-4B805307D4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25095" y="4921704"/>
              <a:ext cx="7014473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Connector 58">
              <a:extLst>
                <a:ext uri="{FF2B5EF4-FFF2-40B4-BE49-F238E27FC236}">
                  <a16:creationId xmlns:a16="http://schemas.microsoft.com/office/drawing/2014/main" id="{88F6A9AC-E1CF-4A3C-905C-D978D4237D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53942" y="4921704"/>
              <a:ext cx="0" cy="30073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31">
              <a:extLst>
                <a:ext uri="{FF2B5EF4-FFF2-40B4-BE49-F238E27FC236}">
                  <a16:creationId xmlns:a16="http://schemas.microsoft.com/office/drawing/2014/main" id="{3CDA0132-F7A3-4C62-83FE-F485CB847B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39567" y="4252785"/>
              <a:ext cx="0" cy="65669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5" name="Group 10">
              <a:extLst>
                <a:ext uri="{FF2B5EF4-FFF2-40B4-BE49-F238E27FC236}">
                  <a16:creationId xmlns:a16="http://schemas.microsoft.com/office/drawing/2014/main" id="{E2543833-9BAD-49CF-A23F-2EDE0A07610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1161488" y="3948212"/>
              <a:ext cx="567446" cy="1254878"/>
              <a:chOff x="8731850" y="8060709"/>
              <a:chExt cx="433487" cy="775985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CC5477D-6247-4283-BD16-E847564B2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691101" y="8252802"/>
                <a:ext cx="666329" cy="28214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Report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Delete Report</a:t>
                </a:r>
                <a:endPara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EE93232-FC8F-4C85-900D-FAAC5C051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52184" y="8643586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9</a:t>
                </a:r>
              </a:p>
            </p:txBody>
          </p:sp>
        </p:grpSp>
        <p:cxnSp>
          <p:nvCxnSpPr>
            <p:cNvPr id="139" name="Straight Connector 58">
              <a:extLst>
                <a:ext uri="{FF2B5EF4-FFF2-40B4-BE49-F238E27FC236}">
                  <a16:creationId xmlns:a16="http://schemas.microsoft.com/office/drawing/2014/main" id="{5054BB8C-CAB8-461A-8449-ABE11D3D7C78}"/>
                </a:ext>
              </a:extLst>
            </p:cNvPr>
            <p:cNvCxnSpPr>
              <a:cxnSpLocks noChangeShapeType="1"/>
              <a:stCxn id="136" idx="2"/>
            </p:cNvCxnSpPr>
            <p:nvPr/>
          </p:nvCxnSpPr>
          <p:spPr bwMode="auto">
            <a:xfrm flipH="1">
              <a:off x="11527682" y="4859374"/>
              <a:ext cx="6194" cy="121930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58">
              <a:extLst>
                <a:ext uri="{FF2B5EF4-FFF2-40B4-BE49-F238E27FC236}">
                  <a16:creationId xmlns:a16="http://schemas.microsoft.com/office/drawing/2014/main" id="{CE50FD46-B55F-4916-8F67-CF6037FD1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26704" y="4859374"/>
              <a:ext cx="0" cy="121930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58">
              <a:extLst>
                <a:ext uri="{FF2B5EF4-FFF2-40B4-BE49-F238E27FC236}">
                  <a16:creationId xmlns:a16="http://schemas.microsoft.com/office/drawing/2014/main" id="{3A4E5352-21D6-4451-A62B-BCA5D677A4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92155" y="4909477"/>
              <a:ext cx="0" cy="56982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58">
              <a:extLst>
                <a:ext uri="{FF2B5EF4-FFF2-40B4-BE49-F238E27FC236}">
                  <a16:creationId xmlns:a16="http://schemas.microsoft.com/office/drawing/2014/main" id="{725DB240-89CB-42BD-A5F3-D129250F0C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67349" y="4921704"/>
              <a:ext cx="0" cy="77281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128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586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(5)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D5BFCC-6B90-41B4-9CF6-719A19543C79}"/>
              </a:ext>
            </a:extLst>
          </p:cNvPr>
          <p:cNvGrpSpPr/>
          <p:nvPr/>
        </p:nvGrpSpPr>
        <p:grpSpPr>
          <a:xfrm>
            <a:off x="391407" y="728141"/>
            <a:ext cx="11728688" cy="5931925"/>
            <a:chOff x="391407" y="728141"/>
            <a:chExt cx="11728688" cy="5931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086623-8EBE-4C76-B4BB-8C10AD567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407" y="1355290"/>
              <a:ext cx="9410359" cy="3301356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cxnSp>
          <p:nvCxnSpPr>
            <p:cNvPr id="98" name="Straight Connector 31">
              <a:extLst>
                <a:ext uri="{FF2B5EF4-FFF2-40B4-BE49-F238E27FC236}">
                  <a16:creationId xmlns:a16="http://schemas.microsoft.com/office/drawing/2014/main" id="{96F2C6DD-35BC-4AEC-81E0-E71F3892EE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462028" y="1694674"/>
              <a:ext cx="369329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303065B-0EC2-48CE-B642-5A8D9DE04FAE}"/>
                </a:ext>
              </a:extLst>
            </p:cNvPr>
            <p:cNvGrpSpPr/>
            <p:nvPr/>
          </p:nvGrpSpPr>
          <p:grpSpPr>
            <a:xfrm>
              <a:off x="9992338" y="1347126"/>
              <a:ext cx="1997367" cy="947786"/>
              <a:chOff x="9308235" y="3092619"/>
              <a:chExt cx="1997367" cy="947786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287DFF2-FBE5-4557-B4CC-A81F9D8A420F}"/>
                  </a:ext>
                </a:extLst>
              </p:cNvPr>
              <p:cNvSpPr/>
              <p:nvPr/>
            </p:nvSpPr>
            <p:spPr>
              <a:xfrm>
                <a:off x="9459572" y="3255575"/>
                <a:ext cx="1846030" cy="78483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Context-based Message Content Info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add or edit this information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06ADEEE-1B57-48AC-9511-2969D4445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8235" y="3092619"/>
                <a:ext cx="276569" cy="287193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50" name="Straight Connector 58">
              <a:extLst>
                <a:ext uri="{FF2B5EF4-FFF2-40B4-BE49-F238E27FC236}">
                  <a16:creationId xmlns:a16="http://schemas.microsoft.com/office/drawing/2014/main" id="{93B62BF1-B812-4CEE-8BE8-C18D2CB5C5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74906" y="1704398"/>
              <a:ext cx="0" cy="44637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FCCEAF-59AF-4B6B-BB71-33B3AE863EEC}"/>
                </a:ext>
              </a:extLst>
            </p:cNvPr>
            <p:cNvGrpSpPr/>
            <p:nvPr/>
          </p:nvGrpSpPr>
          <p:grpSpPr>
            <a:xfrm>
              <a:off x="8953500" y="2054616"/>
              <a:ext cx="3166595" cy="1232342"/>
              <a:chOff x="5670683" y="2912927"/>
              <a:chExt cx="3166595" cy="1232342"/>
            </a:xfrm>
          </p:grpSpPr>
          <p:grpSp>
            <p:nvGrpSpPr>
              <p:cNvPr id="73" name="Group 10">
                <a:extLst>
                  <a:ext uri="{FF2B5EF4-FFF2-40B4-BE49-F238E27FC236}">
                    <a16:creationId xmlns:a16="http://schemas.microsoft.com/office/drawing/2014/main" id="{5A2EAC7D-59DA-44A2-9153-9150C2CFD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7425345" y="2733335"/>
                <a:ext cx="687222" cy="2136645"/>
                <a:chOff x="8746152" y="7159974"/>
                <a:chExt cx="524987" cy="1321251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7E1AE2C-DF65-4DEA-BDF2-D64D664A3B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52223" y="7590944"/>
                  <a:ext cx="1249886" cy="38794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Save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Context-based Message Content Info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select another tab on this screen to add or edit data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3040FE6-8CB2-4419-8939-1442A24EA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8811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11</a:t>
                  </a:r>
                </a:p>
              </p:txBody>
            </p:sp>
          </p:grpSp>
          <p:cxnSp>
            <p:nvCxnSpPr>
              <p:cNvPr id="117" name="Straight Connector 58">
                <a:extLst>
                  <a:ext uri="{FF2B5EF4-FFF2-40B4-BE49-F238E27FC236}">
                    <a16:creationId xmlns:a16="http://schemas.microsoft.com/office/drawing/2014/main" id="{36FC31AB-629B-4EFB-BF59-61247B9B85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0683" y="2912927"/>
                <a:ext cx="1" cy="105588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31">
                <a:extLst>
                  <a:ext uri="{FF2B5EF4-FFF2-40B4-BE49-F238E27FC236}">
                    <a16:creationId xmlns:a16="http://schemas.microsoft.com/office/drawing/2014/main" id="{3D66AF06-E141-4274-9AFA-F0BF2A86C1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70683" y="3968814"/>
                <a:ext cx="1154004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B67465-407D-414C-A7AB-61AC6D0F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5273" y="4367098"/>
              <a:ext cx="7045565" cy="1204282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5339D3-430C-42F9-990C-5A42927361E2}"/>
                </a:ext>
              </a:extLst>
            </p:cNvPr>
            <p:cNvGrpSpPr/>
            <p:nvPr/>
          </p:nvGrpSpPr>
          <p:grpSpPr>
            <a:xfrm>
              <a:off x="5017673" y="5391604"/>
              <a:ext cx="7028872" cy="1268462"/>
              <a:chOff x="4702628" y="4665973"/>
              <a:chExt cx="7028872" cy="126846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A11BE35-97CB-48B7-AAB4-10CF0A68681F}"/>
                  </a:ext>
                </a:extLst>
              </p:cNvPr>
              <p:cNvGrpSpPr/>
              <p:nvPr/>
            </p:nvGrpSpPr>
            <p:grpSpPr>
              <a:xfrm>
                <a:off x="4702628" y="4665973"/>
                <a:ext cx="7028871" cy="1268462"/>
                <a:chOff x="3047810" y="4146482"/>
                <a:chExt cx="8683690" cy="1787953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0C510AAA-92D7-4CDB-8CAF-3BC983FBF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7810" y="4146482"/>
                  <a:ext cx="8683690" cy="1787953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59DE86F-4BF1-4659-A45A-58CDB4E97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1281" y="4194318"/>
                  <a:ext cx="7898436" cy="1324205"/>
                </a:xfrm>
                <a:prstGeom prst="rect">
                  <a:avLst/>
                </a:prstGeom>
              </p:spPr>
            </p:pic>
          </p:grpSp>
          <p:sp>
            <p:nvSpPr>
              <p:cNvPr id="53" name="Rectangle 18">
                <a:extLst>
                  <a:ext uri="{FF2B5EF4-FFF2-40B4-BE49-F238E27FC236}">
                    <a16:creationId xmlns:a16="http://schemas.microsoft.com/office/drawing/2014/main" id="{7B1DC08E-65B3-4681-BC94-7A8131F97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628" y="4681183"/>
                <a:ext cx="7028872" cy="1253252"/>
              </a:xfrm>
              <a:prstGeom prst="rect">
                <a:avLst/>
              </a:prstGeom>
              <a:noFill/>
              <a:ln w="3810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3F1BACD-8B36-42CB-AFDF-AEDE57DFDCED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1489754" y="2943224"/>
              <a:ext cx="3015577" cy="1916452"/>
            </a:xfrm>
            <a:prstGeom prst="bentConnector3">
              <a:avLst>
                <a:gd name="adj1" fmla="val 100087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C0ED932E-B50E-41F4-8809-7AC6F0D47E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82220" y="4931596"/>
              <a:ext cx="5628205" cy="460008"/>
            </a:xfrm>
            <a:prstGeom prst="bentConnector3">
              <a:avLst>
                <a:gd name="adj1" fmla="val 100017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2C1BB4-89E9-4FC4-BAAF-6B060BC06BD6}"/>
                </a:ext>
              </a:extLst>
            </p:cNvPr>
            <p:cNvGrpSpPr/>
            <p:nvPr/>
          </p:nvGrpSpPr>
          <p:grpSpPr>
            <a:xfrm>
              <a:off x="392326" y="728141"/>
              <a:ext cx="3115983" cy="276999"/>
              <a:chOff x="9377812" y="1269063"/>
              <a:chExt cx="3115983" cy="276999"/>
            </a:xfrm>
          </p:grpSpPr>
          <p:cxnSp>
            <p:nvCxnSpPr>
              <p:cNvPr id="57" name="Straight Connector 31">
                <a:extLst>
                  <a:ext uri="{FF2B5EF4-FFF2-40B4-BE49-F238E27FC236}">
                    <a16:creationId xmlns:a16="http://schemas.microsoft.com/office/drawing/2014/main" id="{222AF361-DE34-45A2-B244-1A485136EA48}"/>
                  </a:ext>
                </a:extLst>
              </p:cNvPr>
              <p:cNvCxnSpPr>
                <a:cxnSpLocks noChangeShapeType="1"/>
                <a:stCxn id="66" idx="1"/>
              </p:cNvCxnSpPr>
              <p:nvPr/>
            </p:nvCxnSpPr>
            <p:spPr bwMode="auto">
              <a:xfrm flipH="1" flipV="1">
                <a:off x="9377812" y="1405241"/>
                <a:ext cx="566254" cy="232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C53A10-59E1-41ED-BA68-30D7B1C70849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49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cxnSp>
          <p:nvCxnSpPr>
            <p:cNvPr id="67" name="Straight Connector 58">
              <a:extLst>
                <a:ext uri="{FF2B5EF4-FFF2-40B4-BE49-F238E27FC236}">
                  <a16:creationId xmlns:a16="http://schemas.microsoft.com/office/drawing/2014/main" id="{CC1B0C10-3434-4469-AC8C-4E7192E265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63588" y="1681796"/>
              <a:ext cx="0" cy="142870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435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991" y="10535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(6)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D1A42-C478-4B00-BE5D-90218ECE260E}"/>
              </a:ext>
            </a:extLst>
          </p:cNvPr>
          <p:cNvGrpSpPr/>
          <p:nvPr/>
        </p:nvGrpSpPr>
        <p:grpSpPr>
          <a:xfrm>
            <a:off x="348918" y="728141"/>
            <a:ext cx="11666804" cy="5848738"/>
            <a:chOff x="348918" y="728141"/>
            <a:chExt cx="11666804" cy="58487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4FBAC7-09A1-49D5-9EF8-F9E5C306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18" y="1349768"/>
              <a:ext cx="9442782" cy="3297242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07594A-1003-457B-A938-5D37C772D69C}"/>
                </a:ext>
              </a:extLst>
            </p:cNvPr>
            <p:cNvGrpSpPr/>
            <p:nvPr/>
          </p:nvGrpSpPr>
          <p:grpSpPr>
            <a:xfrm>
              <a:off x="2640115" y="4360727"/>
              <a:ext cx="4973674" cy="1637674"/>
              <a:chOff x="2444164" y="4024811"/>
              <a:chExt cx="4973674" cy="163767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22F962C-2350-4318-A872-1576E074F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4164" y="4024811"/>
                <a:ext cx="4973674" cy="1637674"/>
              </a:xfrm>
              <a:prstGeom prst="rect">
                <a:avLst/>
              </a:prstGeom>
            </p:spPr>
          </p:pic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C0E5FA6B-B6C4-40D6-B247-75E9BA568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940" y="4031233"/>
                <a:ext cx="4957898" cy="1631251"/>
              </a:xfrm>
              <a:prstGeom prst="rect">
                <a:avLst/>
              </a:prstGeom>
              <a:noFill/>
              <a:ln w="3810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D37392-73B2-4F93-B90D-501F05B7A39B}"/>
                </a:ext>
              </a:extLst>
            </p:cNvPr>
            <p:cNvGrpSpPr/>
            <p:nvPr/>
          </p:nvGrpSpPr>
          <p:grpSpPr>
            <a:xfrm>
              <a:off x="4758617" y="5285459"/>
              <a:ext cx="7256106" cy="1291420"/>
              <a:chOff x="4795935" y="4809580"/>
              <a:chExt cx="7256106" cy="129142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C5105FC-5EC8-42F4-ACA9-BF17F38F1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935" y="4809580"/>
                <a:ext cx="7256106" cy="1291420"/>
              </a:xfrm>
              <a:prstGeom prst="rect">
                <a:avLst/>
              </a:prstGeom>
            </p:spPr>
          </p:pic>
          <p:sp>
            <p:nvSpPr>
              <p:cNvPr id="52" name="Rectangle 18">
                <a:extLst>
                  <a:ext uri="{FF2B5EF4-FFF2-40B4-BE49-F238E27FC236}">
                    <a16:creationId xmlns:a16="http://schemas.microsoft.com/office/drawing/2014/main" id="{494B3CF0-F7E0-4371-A02F-ADF916EF7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465" y="4809581"/>
                <a:ext cx="7249575" cy="1287250"/>
              </a:xfrm>
              <a:prstGeom prst="rect">
                <a:avLst/>
              </a:prstGeom>
              <a:noFill/>
              <a:ln w="3810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3932A2F-86E1-4AD9-93D4-F8366970E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0848" y="4871720"/>
                <a:ext cx="5229740" cy="1005185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19ACFE-8EBD-484A-B9EA-38D4991D3B7B}"/>
                  </a:ext>
                </a:extLst>
              </p:cNvPr>
              <p:cNvSpPr/>
              <p:nvPr/>
            </p:nvSpPr>
            <p:spPr bwMode="auto">
              <a:xfrm>
                <a:off x="6590847" y="5107635"/>
                <a:ext cx="5229742" cy="7692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0642D4D-FE78-4CA7-B386-3CD84FEB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7744" y="5164342"/>
                <a:ext cx="2592737" cy="715395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2E59904-59B1-475B-AA38-C2CD9E7AD754}"/>
                </a:ext>
              </a:extLst>
            </p:cNvPr>
            <p:cNvGrpSpPr/>
            <p:nvPr/>
          </p:nvGrpSpPr>
          <p:grpSpPr>
            <a:xfrm>
              <a:off x="392326" y="728141"/>
              <a:ext cx="3078661" cy="276999"/>
              <a:chOff x="9377812" y="1269063"/>
              <a:chExt cx="3078661" cy="276999"/>
            </a:xfrm>
          </p:grpSpPr>
          <p:cxnSp>
            <p:nvCxnSpPr>
              <p:cNvPr id="57" name="Straight Connector 31">
                <a:extLst>
                  <a:ext uri="{FF2B5EF4-FFF2-40B4-BE49-F238E27FC236}">
                    <a16:creationId xmlns:a16="http://schemas.microsoft.com/office/drawing/2014/main" id="{E543330F-2BBE-4710-8B7D-3F74D720D24D}"/>
                  </a:ext>
                </a:extLst>
              </p:cNvPr>
              <p:cNvCxnSpPr>
                <a:cxnSpLocks noChangeShapeType="1"/>
                <a:stCxn id="61" idx="1"/>
              </p:cNvCxnSpPr>
              <p:nvPr/>
            </p:nvCxnSpPr>
            <p:spPr bwMode="auto">
              <a:xfrm flipH="1" flipV="1">
                <a:off x="9377812" y="1405241"/>
                <a:ext cx="566254" cy="232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93FE1B-F802-470F-A796-8FA6C6E06B27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12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cxnSp>
          <p:nvCxnSpPr>
            <p:cNvPr id="62" name="Straight Connector 31">
              <a:extLst>
                <a:ext uri="{FF2B5EF4-FFF2-40B4-BE49-F238E27FC236}">
                  <a16:creationId xmlns:a16="http://schemas.microsoft.com/office/drawing/2014/main" id="{49CE8D95-4C98-4E89-A9E4-3DB1A2EF16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38279" y="1681796"/>
              <a:ext cx="241704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80BD9D-8E75-40D1-8BBB-44FE13A962BB}"/>
                </a:ext>
              </a:extLst>
            </p:cNvPr>
            <p:cNvGrpSpPr/>
            <p:nvPr/>
          </p:nvGrpSpPr>
          <p:grpSpPr>
            <a:xfrm>
              <a:off x="9986269" y="1296830"/>
              <a:ext cx="2003436" cy="846705"/>
              <a:chOff x="9302166" y="3055201"/>
              <a:chExt cx="2003436" cy="84670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7C67E70-8BEB-4B52-9FB6-57E801A2BEBF}"/>
                  </a:ext>
                </a:extLst>
              </p:cNvPr>
              <p:cNvSpPr/>
              <p:nvPr/>
            </p:nvSpPr>
            <p:spPr>
              <a:xfrm>
                <a:off x="9459572" y="3255575"/>
                <a:ext cx="1846030" cy="64633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Context-free Profile Info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add or edit this information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DB02A7D-F31E-4CAF-A24E-BB1E91FA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166" y="3055201"/>
                <a:ext cx="276569" cy="287193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12</a:t>
                </a:r>
              </a:p>
            </p:txBody>
          </p:sp>
        </p:grpSp>
        <p:cxnSp>
          <p:nvCxnSpPr>
            <p:cNvPr id="66" name="Straight Connector 58">
              <a:extLst>
                <a:ext uri="{FF2B5EF4-FFF2-40B4-BE49-F238E27FC236}">
                  <a16:creationId xmlns:a16="http://schemas.microsoft.com/office/drawing/2014/main" id="{321FC7D3-88A3-4039-9E17-1406088EBF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38279" y="1673914"/>
              <a:ext cx="0" cy="46962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AB2C7BA-62F0-4EE7-811D-B9A6D754CDA9}"/>
                </a:ext>
              </a:extLst>
            </p:cNvPr>
            <p:cNvGrpSpPr/>
            <p:nvPr/>
          </p:nvGrpSpPr>
          <p:grpSpPr>
            <a:xfrm>
              <a:off x="8922678" y="2034068"/>
              <a:ext cx="3093044" cy="1232336"/>
              <a:chOff x="5670683" y="2912927"/>
              <a:chExt cx="3093044" cy="1232336"/>
            </a:xfrm>
          </p:grpSpPr>
          <p:grpSp>
            <p:nvGrpSpPr>
              <p:cNvPr id="87" name="Group 10">
                <a:extLst>
                  <a:ext uri="{FF2B5EF4-FFF2-40B4-BE49-F238E27FC236}">
                    <a16:creationId xmlns:a16="http://schemas.microsoft.com/office/drawing/2014/main" id="{016BFB68-4406-4DF9-8EE9-3B01A07DDF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7388562" y="2770099"/>
                <a:ext cx="687223" cy="2063106"/>
                <a:chOff x="8746152" y="7205450"/>
                <a:chExt cx="524988" cy="1275775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842D1A0-CDA6-45FA-8655-D2E6653FA8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97197" y="7591447"/>
                  <a:ext cx="1159939" cy="38794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Save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Context-free Profile Info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select another tab on this screen to add or edit data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AB98977-3831-41F6-BCA0-07C1F2979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8811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13</a:t>
                  </a:r>
                </a:p>
              </p:txBody>
            </p:sp>
          </p:grpSp>
          <p:cxnSp>
            <p:nvCxnSpPr>
              <p:cNvPr id="88" name="Straight Connector 58">
                <a:extLst>
                  <a:ext uri="{FF2B5EF4-FFF2-40B4-BE49-F238E27FC236}">
                    <a16:creationId xmlns:a16="http://schemas.microsoft.com/office/drawing/2014/main" id="{254A1669-95B0-4502-8E28-8BD3154C1D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0683" y="2912927"/>
                <a:ext cx="1" cy="105588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31">
                <a:extLst>
                  <a:ext uri="{FF2B5EF4-FFF2-40B4-BE49-F238E27FC236}">
                    <a16:creationId xmlns:a16="http://schemas.microsoft.com/office/drawing/2014/main" id="{CFC81C1C-D477-4F0E-8C53-A1F3EB6F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70683" y="3968814"/>
                <a:ext cx="123156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2" name="Straight Connector 58">
              <a:extLst>
                <a:ext uri="{FF2B5EF4-FFF2-40B4-BE49-F238E27FC236}">
                  <a16:creationId xmlns:a16="http://schemas.microsoft.com/office/drawing/2014/main" id="{83237183-8A51-4351-B136-D2CAF86DD0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85750" y="1681796"/>
              <a:ext cx="0" cy="126142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2E5D6824-D6C0-430B-9B77-6ABCCBC5292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761864" y="3541992"/>
              <a:ext cx="2342235" cy="1144698"/>
            </a:xfrm>
            <a:prstGeom prst="bentConnector3">
              <a:avLst>
                <a:gd name="adj1" fmla="val -592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A839E7D6-DE31-4FE2-BABE-1CE3CC48968E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V="1">
              <a:off x="3360632" y="5347599"/>
              <a:ext cx="5807768" cy="73490"/>
            </a:xfrm>
            <a:prstGeom prst="bentConnector4">
              <a:avLst>
                <a:gd name="adj1" fmla="val 22186"/>
                <a:gd name="adj2" fmla="val 411063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17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9191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(7)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607CE-1C9C-4C3F-A2CF-06BBF2CDC15F}"/>
              </a:ext>
            </a:extLst>
          </p:cNvPr>
          <p:cNvGrpSpPr/>
          <p:nvPr/>
        </p:nvGrpSpPr>
        <p:grpSpPr>
          <a:xfrm>
            <a:off x="349628" y="728141"/>
            <a:ext cx="11696916" cy="6039555"/>
            <a:chOff x="349628" y="728141"/>
            <a:chExt cx="11696916" cy="60395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442BFA-37A1-40BE-83D4-69E8893E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28" y="1387443"/>
              <a:ext cx="9442072" cy="3301982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43D79B-7AFF-4766-B30A-5B11629A95F6}"/>
                </a:ext>
              </a:extLst>
            </p:cNvPr>
            <p:cNvGrpSpPr/>
            <p:nvPr/>
          </p:nvGrpSpPr>
          <p:grpSpPr>
            <a:xfrm>
              <a:off x="4494098" y="4284675"/>
              <a:ext cx="7389535" cy="1820496"/>
              <a:chOff x="2450694" y="4056409"/>
              <a:chExt cx="7389535" cy="18204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FAA86FA-1301-4E9F-87F1-3114D5B38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0694" y="4063586"/>
                <a:ext cx="7389535" cy="1757909"/>
              </a:xfrm>
              <a:prstGeom prst="rect">
                <a:avLst/>
              </a:prstGeom>
            </p:spPr>
          </p:pic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C0E5FA6B-B6C4-40D6-B247-75E9BA568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939" y="4056409"/>
                <a:ext cx="7380289" cy="1820496"/>
              </a:xfrm>
              <a:prstGeom prst="rect">
                <a:avLst/>
              </a:prstGeom>
              <a:noFill/>
              <a:ln w="3810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8787FD1-A6B7-45BA-8EEE-A932F60D0FCE}"/>
                </a:ext>
              </a:extLst>
            </p:cNvPr>
            <p:cNvSpPr/>
            <p:nvPr/>
          </p:nvSpPr>
          <p:spPr bwMode="auto">
            <a:xfrm>
              <a:off x="8251757" y="5213973"/>
              <a:ext cx="796653" cy="335431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2DD7D1F-48DB-40B2-B83D-40615927300C}"/>
                </a:ext>
              </a:extLst>
            </p:cNvPr>
            <p:cNvSpPr/>
            <p:nvPr/>
          </p:nvSpPr>
          <p:spPr bwMode="auto">
            <a:xfrm>
              <a:off x="11316768" y="5726929"/>
              <a:ext cx="500783" cy="29017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B984E7-8C8C-4C3C-BD71-84C6B5B2ADBA}"/>
                </a:ext>
              </a:extLst>
            </p:cNvPr>
            <p:cNvGrpSpPr/>
            <p:nvPr/>
          </p:nvGrpSpPr>
          <p:grpSpPr>
            <a:xfrm>
              <a:off x="932703" y="5437934"/>
              <a:ext cx="7265629" cy="1329762"/>
              <a:chOff x="986127" y="5211998"/>
              <a:chExt cx="7265629" cy="132976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D09736E-CB2B-4DED-9D34-1A57B2E8C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127" y="5211998"/>
                <a:ext cx="7265629" cy="132976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F85BA6F-5D1B-4755-A70F-08952C5AC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3750" y="5291273"/>
                <a:ext cx="6839350" cy="1196627"/>
              </a:xfrm>
              <a:prstGeom prst="rect">
                <a:avLst/>
              </a:prstGeom>
            </p:spPr>
          </p:pic>
        </p:grp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76310B24-29B0-45CE-8C59-46B89FB3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574" y="5435270"/>
              <a:ext cx="7245102" cy="1302062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5A08AE5-E357-425E-A1D9-445C6C15C18B}"/>
                </a:ext>
              </a:extLst>
            </p:cNvPr>
            <p:cNvGrpSpPr/>
            <p:nvPr/>
          </p:nvGrpSpPr>
          <p:grpSpPr>
            <a:xfrm>
              <a:off x="392326" y="728141"/>
              <a:ext cx="3106653" cy="276999"/>
              <a:chOff x="9377812" y="1269063"/>
              <a:chExt cx="3106653" cy="276999"/>
            </a:xfrm>
          </p:grpSpPr>
          <p:cxnSp>
            <p:nvCxnSpPr>
              <p:cNvPr id="57" name="Straight Connector 31">
                <a:extLst>
                  <a:ext uri="{FF2B5EF4-FFF2-40B4-BE49-F238E27FC236}">
                    <a16:creationId xmlns:a16="http://schemas.microsoft.com/office/drawing/2014/main" id="{C610795C-7BF0-440B-8744-32AD1CA8BE09}"/>
                  </a:ext>
                </a:extLst>
              </p:cNvPr>
              <p:cNvCxnSpPr>
                <a:cxnSpLocks noChangeShapeType="1"/>
                <a:stCxn id="80" idx="1"/>
              </p:cNvCxnSpPr>
              <p:nvPr/>
            </p:nvCxnSpPr>
            <p:spPr bwMode="auto">
              <a:xfrm flipH="1" flipV="1">
                <a:off x="9377812" y="1405241"/>
                <a:ext cx="566254" cy="232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A3CF05-D5CA-4932-A51F-D065B71139B1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40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cxnSp>
          <p:nvCxnSpPr>
            <p:cNvPr id="81" name="Straight Connector 31">
              <a:extLst>
                <a:ext uri="{FF2B5EF4-FFF2-40B4-BE49-F238E27FC236}">
                  <a16:creationId xmlns:a16="http://schemas.microsoft.com/office/drawing/2014/main" id="{BC88C8AC-5B38-4B13-90AF-E5FC36C58C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263117" y="1681796"/>
              <a:ext cx="1899862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C26D05-0E96-4358-907C-A143AD070BCF}"/>
                </a:ext>
              </a:extLst>
            </p:cNvPr>
            <p:cNvGrpSpPr/>
            <p:nvPr/>
          </p:nvGrpSpPr>
          <p:grpSpPr>
            <a:xfrm>
              <a:off x="9986269" y="1296830"/>
              <a:ext cx="2003436" cy="846705"/>
              <a:chOff x="9302166" y="3055201"/>
              <a:chExt cx="2003436" cy="84670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386353B-62BB-46F2-BC73-AE1A79EC1775}"/>
                  </a:ext>
                </a:extLst>
              </p:cNvPr>
              <p:cNvSpPr/>
              <p:nvPr/>
            </p:nvSpPr>
            <p:spPr>
              <a:xfrm>
                <a:off x="9459572" y="3255575"/>
                <a:ext cx="1846030" cy="64633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</a:t>
                </a:r>
                <a:r>
                  <a:rPr lang="en-US" altLang="ja-JP" sz="9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ValueSet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Copyright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add or edit this information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0950A70-A029-4B3D-9719-F1D884DBA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166" y="3055201"/>
                <a:ext cx="276569" cy="287193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14</a:t>
                </a:r>
              </a:p>
            </p:txBody>
          </p:sp>
        </p:grpSp>
        <p:cxnSp>
          <p:nvCxnSpPr>
            <p:cNvPr id="85" name="Straight Connector 58">
              <a:extLst>
                <a:ext uri="{FF2B5EF4-FFF2-40B4-BE49-F238E27FC236}">
                  <a16:creationId xmlns:a16="http://schemas.microsoft.com/office/drawing/2014/main" id="{E637717B-FCB9-4372-B8C8-786C9E4161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68253" y="1673914"/>
              <a:ext cx="0" cy="52879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FC938CC-7F9D-44D4-9E38-159F7540C5CC}"/>
                </a:ext>
              </a:extLst>
            </p:cNvPr>
            <p:cNvGrpSpPr/>
            <p:nvPr/>
          </p:nvGrpSpPr>
          <p:grpSpPr>
            <a:xfrm>
              <a:off x="8927335" y="2047298"/>
              <a:ext cx="3119209" cy="1147188"/>
              <a:chOff x="5644518" y="2998075"/>
              <a:chExt cx="3119209" cy="1147188"/>
            </a:xfrm>
          </p:grpSpPr>
          <p:grpSp>
            <p:nvGrpSpPr>
              <p:cNvPr id="87" name="Group 10">
                <a:extLst>
                  <a:ext uri="{FF2B5EF4-FFF2-40B4-BE49-F238E27FC236}">
                    <a16:creationId xmlns:a16="http://schemas.microsoft.com/office/drawing/2014/main" id="{2CA6F68A-ACF8-4EC1-9417-82DBE12A8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7388562" y="2770099"/>
                <a:ext cx="687223" cy="2063106"/>
                <a:chOff x="8746152" y="7205450"/>
                <a:chExt cx="524988" cy="1275775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A58EA01-6D47-499E-87F3-B16205E2A9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97197" y="7591447"/>
                  <a:ext cx="1159939" cy="38794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Save </a:t>
                  </a:r>
                  <a:r>
                    <a:rPr lang="en-US" altLang="ja-JP" sz="900" dirty="0" err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ValueSet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Copyright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select another tab on this screen to add or edit data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1EEEF43-510B-4022-B403-B1EADF9F7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8811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15</a:t>
                  </a:r>
                </a:p>
              </p:txBody>
            </p:sp>
          </p:grpSp>
          <p:cxnSp>
            <p:nvCxnSpPr>
              <p:cNvPr id="88" name="Straight Connector 58">
                <a:extLst>
                  <a:ext uri="{FF2B5EF4-FFF2-40B4-BE49-F238E27FC236}">
                    <a16:creationId xmlns:a16="http://schemas.microsoft.com/office/drawing/2014/main" id="{FD7FE982-72F2-43D2-943D-2AF5C8500A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644518" y="2998075"/>
                <a:ext cx="438338" cy="276802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Connector 31">
                <a:extLst>
                  <a:ext uri="{FF2B5EF4-FFF2-40B4-BE49-F238E27FC236}">
                    <a16:creationId xmlns:a16="http://schemas.microsoft.com/office/drawing/2014/main" id="{10CFD966-D835-409E-B538-57C01C8A3C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082856" y="3968814"/>
                <a:ext cx="811985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2" name="Straight Connector 58">
              <a:extLst>
                <a:ext uri="{FF2B5EF4-FFF2-40B4-BE49-F238E27FC236}">
                  <a16:creationId xmlns:a16="http://schemas.microsoft.com/office/drawing/2014/main" id="{1E01529B-B540-471B-B1DE-B8B4E1C18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9253" y="1681796"/>
              <a:ext cx="0" cy="118067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33BD201-035F-432C-A6A2-80099F88277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9446878" y="3606647"/>
              <a:ext cx="2199958" cy="2040605"/>
            </a:xfrm>
            <a:prstGeom prst="bentConnector3">
              <a:avLst>
                <a:gd name="adj1" fmla="val 801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5C0A0BA3-9EBC-4932-9AF1-38130965B5C9}"/>
                </a:ext>
              </a:extLst>
            </p:cNvPr>
            <p:cNvCxnSpPr>
              <a:cxnSpLocks/>
              <a:stCxn id="51" idx="4"/>
            </p:cNvCxnSpPr>
            <p:nvPr/>
          </p:nvCxnSpPr>
          <p:spPr bwMode="auto">
            <a:xfrm rot="5400000">
              <a:off x="9693736" y="4490053"/>
              <a:ext cx="346370" cy="340047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31">
              <a:extLst>
                <a:ext uri="{FF2B5EF4-FFF2-40B4-BE49-F238E27FC236}">
                  <a16:creationId xmlns:a16="http://schemas.microsoft.com/office/drawing/2014/main" id="{73510062-8B27-4531-877F-8A2D98FCB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65673" y="2313449"/>
              <a:ext cx="0" cy="71176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346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372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(8)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996CC-EFB5-41BE-BA32-B11948489881}"/>
              </a:ext>
            </a:extLst>
          </p:cNvPr>
          <p:cNvGrpSpPr/>
          <p:nvPr/>
        </p:nvGrpSpPr>
        <p:grpSpPr>
          <a:xfrm>
            <a:off x="304801" y="728141"/>
            <a:ext cx="11799709" cy="6001584"/>
            <a:chOff x="304801" y="728141"/>
            <a:chExt cx="11799709" cy="6001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101B2B-0BFB-40E4-9A9F-35B79012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1" y="1346708"/>
              <a:ext cx="9455391" cy="3308139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F18B42-ACB9-4F4F-989C-9DBA6844B0C0}"/>
                </a:ext>
              </a:extLst>
            </p:cNvPr>
            <p:cNvGrpSpPr/>
            <p:nvPr/>
          </p:nvGrpSpPr>
          <p:grpSpPr>
            <a:xfrm>
              <a:off x="2596033" y="4081743"/>
              <a:ext cx="5988575" cy="2647982"/>
              <a:chOff x="2586702" y="3923116"/>
              <a:chExt cx="5988575" cy="264798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721DED-3DCA-4A39-B9B5-F02D3CB6F326}"/>
                  </a:ext>
                </a:extLst>
              </p:cNvPr>
              <p:cNvGrpSpPr/>
              <p:nvPr/>
            </p:nvGrpSpPr>
            <p:grpSpPr>
              <a:xfrm>
                <a:off x="2586702" y="3923116"/>
                <a:ext cx="5988575" cy="2647982"/>
                <a:chOff x="2669238" y="3884202"/>
                <a:chExt cx="5988575" cy="264798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46FED30-B5E8-4578-A1D7-DF328B1BE325}"/>
                    </a:ext>
                  </a:extLst>
                </p:cNvPr>
                <p:cNvGrpSpPr/>
                <p:nvPr/>
              </p:nvGrpSpPr>
              <p:grpSpPr>
                <a:xfrm>
                  <a:off x="2669238" y="3884202"/>
                  <a:ext cx="5988575" cy="2647982"/>
                  <a:chOff x="4503343" y="3986082"/>
                  <a:chExt cx="5988575" cy="2647982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17E28FF9-D84B-4F53-AC16-09BC5923A9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0236" y="3989363"/>
                    <a:ext cx="5981682" cy="2644701"/>
                  </a:xfrm>
                  <a:prstGeom prst="rect">
                    <a:avLst/>
                  </a:prstGeom>
                </p:spPr>
              </p:pic>
              <p:sp>
                <p:nvSpPr>
                  <p:cNvPr id="46" name="Rectangle 18">
                    <a:extLst>
                      <a:ext uri="{FF2B5EF4-FFF2-40B4-BE49-F238E27FC236}">
                        <a16:creationId xmlns:a16="http://schemas.microsoft.com/office/drawing/2014/main" id="{C0E5FA6B-B6C4-40D6-B247-75E9BA568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3343" y="3986082"/>
                    <a:ext cx="5988575" cy="2647981"/>
                  </a:xfrm>
                  <a:prstGeom prst="rect">
                    <a:avLst/>
                  </a:prstGeom>
                  <a:noFill/>
                  <a:ln w="38100" algn="ctr">
                    <a:solidFill>
                      <a:srgbClr val="00B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endParaRPr lang="en-US" altLang="en-US" sz="18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0094776E-30E1-46A8-9919-66F716C0D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90667" y="4944215"/>
                  <a:ext cx="3728182" cy="761404"/>
                </a:xfrm>
                <a:prstGeom prst="rect">
                  <a:avLst/>
                </a:prstGeom>
              </p:spPr>
            </p:pic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FA5421E-F243-427F-BC3B-398D967C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5889" y="4960009"/>
                <a:ext cx="1344848" cy="1103675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BF24FD-719D-4171-80EF-DA1BD68F767F}"/>
                </a:ext>
              </a:extLst>
            </p:cNvPr>
            <p:cNvGrpSpPr/>
            <p:nvPr/>
          </p:nvGrpSpPr>
          <p:grpSpPr>
            <a:xfrm>
              <a:off x="4959261" y="4919299"/>
              <a:ext cx="7145249" cy="1302062"/>
              <a:chOff x="4886317" y="4602084"/>
              <a:chExt cx="7145249" cy="130206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011DFF5-E443-43EE-9AC2-E45F0A78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8245" y="4619372"/>
                <a:ext cx="7133321" cy="1280590"/>
              </a:xfrm>
              <a:prstGeom prst="rect">
                <a:avLst/>
              </a:prstGeom>
            </p:spPr>
          </p:pic>
          <p:sp>
            <p:nvSpPr>
              <p:cNvPr id="55" name="Rectangle 18">
                <a:extLst>
                  <a:ext uri="{FF2B5EF4-FFF2-40B4-BE49-F238E27FC236}">
                    <a16:creationId xmlns:a16="http://schemas.microsoft.com/office/drawing/2014/main" id="{76310B24-29B0-45CE-8C59-46B89FB37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317" y="4602084"/>
                <a:ext cx="7145249" cy="1302062"/>
              </a:xfrm>
              <a:prstGeom prst="rect">
                <a:avLst/>
              </a:prstGeom>
              <a:noFill/>
              <a:ln w="3810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CF6D203-51F3-497E-BC07-7B2D6E1C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0575" y="5226145"/>
              <a:ext cx="5280322" cy="64521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D825BC8-7D58-496F-B3AB-88F164B87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1244" y="5858378"/>
              <a:ext cx="5280322" cy="332096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7EBF94-A4DF-4045-BF80-D544580F4E04}"/>
                </a:ext>
              </a:extLst>
            </p:cNvPr>
            <p:cNvGrpSpPr/>
            <p:nvPr/>
          </p:nvGrpSpPr>
          <p:grpSpPr>
            <a:xfrm>
              <a:off x="392326" y="728141"/>
              <a:ext cx="3087991" cy="276999"/>
              <a:chOff x="9377812" y="1269063"/>
              <a:chExt cx="3087991" cy="276999"/>
            </a:xfrm>
          </p:grpSpPr>
          <p:cxnSp>
            <p:nvCxnSpPr>
              <p:cNvPr id="59" name="Straight Connector 31">
                <a:extLst>
                  <a:ext uri="{FF2B5EF4-FFF2-40B4-BE49-F238E27FC236}">
                    <a16:creationId xmlns:a16="http://schemas.microsoft.com/office/drawing/2014/main" id="{ED461B34-1261-41BB-98EC-B64ADC9C0B1E}"/>
                  </a:ext>
                </a:extLst>
              </p:cNvPr>
              <p:cNvCxnSpPr>
                <a:cxnSpLocks noChangeShapeType="1"/>
                <a:stCxn id="60" idx="1"/>
              </p:cNvCxnSpPr>
              <p:nvPr/>
            </p:nvCxnSpPr>
            <p:spPr bwMode="auto">
              <a:xfrm flipH="1" flipV="1">
                <a:off x="9377812" y="1405241"/>
                <a:ext cx="566254" cy="232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C40F2E-FF7E-43FD-8FF6-AE211EC0F8A6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21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cxnSp>
          <p:nvCxnSpPr>
            <p:cNvPr id="83" name="Straight Connector 31">
              <a:extLst>
                <a:ext uri="{FF2B5EF4-FFF2-40B4-BE49-F238E27FC236}">
                  <a16:creationId xmlns:a16="http://schemas.microsoft.com/office/drawing/2014/main" id="{8A08DB72-F335-4C31-96CA-58F062153D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982857" y="1815396"/>
              <a:ext cx="5184414" cy="497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F052E8-86AD-4092-A03A-3D42845F0A4B}"/>
                </a:ext>
              </a:extLst>
            </p:cNvPr>
            <p:cNvGrpSpPr/>
            <p:nvPr/>
          </p:nvGrpSpPr>
          <p:grpSpPr>
            <a:xfrm>
              <a:off x="9986269" y="1296830"/>
              <a:ext cx="2003436" cy="846705"/>
              <a:chOff x="9302166" y="3055201"/>
              <a:chExt cx="2003436" cy="84670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3FC1491-D9CB-4C9C-9C3D-E01A4FF9EE53}"/>
                  </a:ext>
                </a:extLst>
              </p:cNvPr>
              <p:cNvSpPr/>
              <p:nvPr/>
            </p:nvSpPr>
            <p:spPr>
              <a:xfrm>
                <a:off x="9459572" y="3255575"/>
                <a:ext cx="1846030" cy="64633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Result Info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add or edit this information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8995629-1B8B-4070-AB65-C7BD3AF37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166" y="3055201"/>
                <a:ext cx="276569" cy="287193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16</a:t>
                </a:r>
              </a:p>
            </p:txBody>
          </p:sp>
        </p:grpSp>
        <p:cxnSp>
          <p:nvCxnSpPr>
            <p:cNvPr id="87" name="Straight Connector 58">
              <a:extLst>
                <a:ext uri="{FF2B5EF4-FFF2-40B4-BE49-F238E27FC236}">
                  <a16:creationId xmlns:a16="http://schemas.microsoft.com/office/drawing/2014/main" id="{5091C8EA-86D8-4448-9BDA-D2993FA196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359" y="1815396"/>
              <a:ext cx="0" cy="50522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94A8833-D01B-4CE2-BCDD-A9E46F71EEB3}"/>
                </a:ext>
              </a:extLst>
            </p:cNvPr>
            <p:cNvGrpSpPr/>
            <p:nvPr/>
          </p:nvGrpSpPr>
          <p:grpSpPr>
            <a:xfrm>
              <a:off x="8858809" y="2041885"/>
              <a:ext cx="3093044" cy="1232336"/>
              <a:chOff x="5670683" y="2912927"/>
              <a:chExt cx="3093044" cy="1232336"/>
            </a:xfrm>
          </p:grpSpPr>
          <p:grpSp>
            <p:nvGrpSpPr>
              <p:cNvPr id="89" name="Group 10">
                <a:extLst>
                  <a:ext uri="{FF2B5EF4-FFF2-40B4-BE49-F238E27FC236}">
                    <a16:creationId xmlns:a16="http://schemas.microsoft.com/office/drawing/2014/main" id="{21ED3A47-6E4A-441D-846A-C19625053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7388562" y="2770099"/>
                <a:ext cx="687223" cy="2063106"/>
                <a:chOff x="8746152" y="7205450"/>
                <a:chExt cx="524988" cy="1275775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0E122A8-DB96-447C-90A1-E1A82AE5D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97197" y="7591447"/>
                  <a:ext cx="1159939" cy="38794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Save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 Result Info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select another tab on this screen to add or edit data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A53E3B3-5A98-4ACC-929B-2AA8D8C21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8811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17</a:t>
                  </a:r>
                </a:p>
              </p:txBody>
            </p:sp>
          </p:grpSp>
          <p:cxnSp>
            <p:nvCxnSpPr>
              <p:cNvPr id="90" name="Straight Connector 58">
                <a:extLst>
                  <a:ext uri="{FF2B5EF4-FFF2-40B4-BE49-F238E27FC236}">
                    <a16:creationId xmlns:a16="http://schemas.microsoft.com/office/drawing/2014/main" id="{53CA0636-D01A-4742-B139-FFC89371DA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0683" y="2912927"/>
                <a:ext cx="1" cy="105588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841A6338-713E-4015-9DF4-F6021DF9A3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70683" y="3968814"/>
                <a:ext cx="123156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4" name="Straight Connector 58">
              <a:extLst>
                <a:ext uri="{FF2B5EF4-FFF2-40B4-BE49-F238E27FC236}">
                  <a16:creationId xmlns:a16="http://schemas.microsoft.com/office/drawing/2014/main" id="{9C96C92C-743B-4056-AB30-430089026E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8294" y="1815396"/>
              <a:ext cx="0" cy="97126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D18144DA-5C08-49DB-93B5-C2759883BEA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75423" y="3272807"/>
              <a:ext cx="3396352" cy="3083584"/>
            </a:xfrm>
            <a:prstGeom prst="bentConnector3">
              <a:avLst>
                <a:gd name="adj1" fmla="val 93956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59FC75D6-CC45-4D50-B728-D2E98F51AC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54353" y="6217177"/>
              <a:ext cx="1623525" cy="295596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31">
              <a:extLst>
                <a:ext uri="{FF2B5EF4-FFF2-40B4-BE49-F238E27FC236}">
                  <a16:creationId xmlns:a16="http://schemas.microsoft.com/office/drawing/2014/main" id="{7C92CCFA-BE2F-4755-8BE9-F0569299BF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431806" y="3015715"/>
              <a:ext cx="2186847" cy="232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20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372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(9)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92FB2D-6CBD-42B1-A364-EB440D7C15BC}"/>
              </a:ext>
            </a:extLst>
          </p:cNvPr>
          <p:cNvGrpSpPr/>
          <p:nvPr/>
        </p:nvGrpSpPr>
        <p:grpSpPr>
          <a:xfrm>
            <a:off x="304800" y="728141"/>
            <a:ext cx="11684905" cy="4942165"/>
            <a:chOff x="304800" y="728141"/>
            <a:chExt cx="11684905" cy="49421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2F9E32-F6E9-4795-9C3B-E5D56EF36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373911"/>
              <a:ext cx="9455391" cy="328818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7EBF94-A4DF-4045-BF80-D544580F4E04}"/>
                </a:ext>
              </a:extLst>
            </p:cNvPr>
            <p:cNvGrpSpPr/>
            <p:nvPr/>
          </p:nvGrpSpPr>
          <p:grpSpPr>
            <a:xfrm>
              <a:off x="392326" y="728141"/>
              <a:ext cx="3087991" cy="276999"/>
              <a:chOff x="9377812" y="1269063"/>
              <a:chExt cx="3087991" cy="276999"/>
            </a:xfrm>
          </p:grpSpPr>
          <p:cxnSp>
            <p:nvCxnSpPr>
              <p:cNvPr id="59" name="Straight Connector 31">
                <a:extLst>
                  <a:ext uri="{FF2B5EF4-FFF2-40B4-BE49-F238E27FC236}">
                    <a16:creationId xmlns:a16="http://schemas.microsoft.com/office/drawing/2014/main" id="{ED461B34-1261-41BB-98EC-B64ADC9C0B1E}"/>
                  </a:ext>
                </a:extLst>
              </p:cNvPr>
              <p:cNvCxnSpPr>
                <a:cxnSpLocks noChangeShapeType="1"/>
                <a:stCxn id="60" idx="1"/>
              </p:cNvCxnSpPr>
              <p:nvPr/>
            </p:nvCxnSpPr>
            <p:spPr bwMode="auto">
              <a:xfrm flipH="1" flipV="1">
                <a:off x="9377812" y="1405241"/>
                <a:ext cx="566254" cy="232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C40F2E-FF7E-43FD-8FF6-AE211EC0F8A6}"/>
                  </a:ext>
                </a:extLst>
              </p:cNvPr>
              <p:cNvSpPr txBox="1"/>
              <p:nvPr/>
            </p:nvSpPr>
            <p:spPr>
              <a:xfrm>
                <a:off x="9944066" y="1269063"/>
                <a:ext cx="2521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shows where this information is used</a:t>
                </a:r>
              </a:p>
            </p:txBody>
          </p:sp>
        </p:grpSp>
        <p:cxnSp>
          <p:nvCxnSpPr>
            <p:cNvPr id="83" name="Straight Connector 31">
              <a:extLst>
                <a:ext uri="{FF2B5EF4-FFF2-40B4-BE49-F238E27FC236}">
                  <a16:creationId xmlns:a16="http://schemas.microsoft.com/office/drawing/2014/main" id="{8A08DB72-F335-4C31-96CA-58F062153D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74120" y="1820370"/>
              <a:ext cx="429315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F052E8-86AD-4092-A03A-3D42845F0A4B}"/>
                </a:ext>
              </a:extLst>
            </p:cNvPr>
            <p:cNvGrpSpPr/>
            <p:nvPr/>
          </p:nvGrpSpPr>
          <p:grpSpPr>
            <a:xfrm>
              <a:off x="9986269" y="1296830"/>
              <a:ext cx="2003436" cy="846705"/>
              <a:chOff x="9302166" y="3055201"/>
              <a:chExt cx="2003436" cy="84670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3FC1491-D9CB-4C9C-9C3D-E01A4FF9EE53}"/>
                  </a:ext>
                </a:extLst>
              </p:cNvPr>
              <p:cNvSpPr/>
              <p:nvPr/>
            </p:nvSpPr>
            <p:spPr>
              <a:xfrm>
                <a:off x="9459572" y="3255575"/>
                <a:ext cx="1846030" cy="64633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Configuration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altLang="ja-JP" sz="9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Settings edit screen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add or edit this information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8995629-1B8B-4070-AB65-C7BD3AF37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166" y="3055201"/>
                <a:ext cx="276569" cy="287193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18</a:t>
                </a:r>
              </a:p>
            </p:txBody>
          </p:sp>
        </p:grpSp>
        <p:cxnSp>
          <p:nvCxnSpPr>
            <p:cNvPr id="87" name="Straight Connector 58">
              <a:extLst>
                <a:ext uri="{FF2B5EF4-FFF2-40B4-BE49-F238E27FC236}">
                  <a16:creationId xmlns:a16="http://schemas.microsoft.com/office/drawing/2014/main" id="{5091C8EA-86D8-4448-9BDA-D2993FA196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74120" y="1815396"/>
              <a:ext cx="0" cy="50522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94A8833-D01B-4CE2-BCDD-A9E46F71EEB3}"/>
                </a:ext>
              </a:extLst>
            </p:cNvPr>
            <p:cNvGrpSpPr/>
            <p:nvPr/>
          </p:nvGrpSpPr>
          <p:grpSpPr>
            <a:xfrm>
              <a:off x="8858809" y="2041885"/>
              <a:ext cx="3093044" cy="1232341"/>
              <a:chOff x="5670683" y="2912927"/>
              <a:chExt cx="3093044" cy="1232341"/>
            </a:xfrm>
          </p:grpSpPr>
          <p:grpSp>
            <p:nvGrpSpPr>
              <p:cNvPr id="89" name="Group 10">
                <a:extLst>
                  <a:ext uri="{FF2B5EF4-FFF2-40B4-BE49-F238E27FC236}">
                    <a16:creationId xmlns:a16="http://schemas.microsoft.com/office/drawing/2014/main" id="{21ED3A47-6E4A-441D-846A-C19625053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7388563" y="2770104"/>
                <a:ext cx="687222" cy="2063106"/>
                <a:chOff x="8746152" y="7205450"/>
                <a:chExt cx="524987" cy="1275775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0E122A8-DB96-447C-90A1-E1A82AE5D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497196" y="7591447"/>
                  <a:ext cx="1159939" cy="38794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Save 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 Configuration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or select another tab on this screen to add or edit data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A53E3B3-5A98-4ACC-929B-2AA8D8C21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8811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19</a:t>
                  </a:r>
                </a:p>
              </p:txBody>
            </p:sp>
          </p:grpSp>
          <p:cxnSp>
            <p:nvCxnSpPr>
              <p:cNvPr id="90" name="Straight Connector 58">
                <a:extLst>
                  <a:ext uri="{FF2B5EF4-FFF2-40B4-BE49-F238E27FC236}">
                    <a16:creationId xmlns:a16="http://schemas.microsoft.com/office/drawing/2014/main" id="{53CA0636-D01A-4742-B139-FFC89371DA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0683" y="2912927"/>
                <a:ext cx="1" cy="105588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841A6338-713E-4015-9DF4-F6021DF9A3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70683" y="3968814"/>
                <a:ext cx="123156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37CE6A-32D9-45C3-BAC7-B5AF6F7B0890}"/>
                </a:ext>
              </a:extLst>
            </p:cNvPr>
            <p:cNvSpPr txBox="1"/>
            <p:nvPr/>
          </p:nvSpPr>
          <p:spPr>
            <a:xfrm>
              <a:off x="3024848" y="4993198"/>
              <a:ext cx="5698544" cy="677108"/>
            </a:xfrm>
            <a:prstGeom prst="rect">
              <a:avLst/>
            </a:prstGeom>
            <a:solidFill>
              <a:srgbClr val="CC33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The Validation Configuration tab is used for inputting configuration text that instructs the validation engine regarding how to execute the various detections.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Contact the  </a:t>
              </a:r>
              <a:r>
                <a:rPr lang="en-US" sz="1400" u="sng" dirty="0">
                  <a:solidFill>
                    <a:schemeClr val="bg1"/>
                  </a:solidFill>
                </a:rPr>
                <a:t>Website Administrator</a:t>
              </a:r>
              <a:r>
                <a:rPr lang="en-US" sz="1400" dirty="0">
                  <a:solidFill>
                    <a:schemeClr val="bg1"/>
                  </a:solidFill>
                </a:rPr>
                <a:t> for information on how to use this tab.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310BE1-2C37-449E-A069-E846B4DDC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0604" y="4385041"/>
              <a:ext cx="794767" cy="2207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37E12E8-1E97-498F-B2EE-4D7360CD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7087" y="2664158"/>
              <a:ext cx="3161906" cy="1350717"/>
            </a:xfrm>
            <a:prstGeom prst="rect">
              <a:avLst/>
            </a:prstGeom>
          </p:spPr>
        </p:pic>
        <p:cxnSp>
          <p:nvCxnSpPr>
            <p:cNvPr id="94" name="Straight Connector 58">
              <a:extLst>
                <a:ext uri="{FF2B5EF4-FFF2-40B4-BE49-F238E27FC236}">
                  <a16:creationId xmlns:a16="http://schemas.microsoft.com/office/drawing/2014/main" id="{9C96C92C-743B-4056-AB30-430089026E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8294" y="1815396"/>
              <a:ext cx="0" cy="97126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3037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16339</TotalTime>
  <Words>719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Franklin Gothic Demi</vt:lpstr>
      <vt:lpstr>Office Theme</vt:lpstr>
      <vt:lpstr>Accessing and Updating Tool Scope Settings (1)</vt:lpstr>
      <vt:lpstr>Accessing and Updating Tool Scope Settings (2)</vt:lpstr>
      <vt:lpstr>Accessing and Updating Tool Scope Settings (3)</vt:lpstr>
      <vt:lpstr>Accessing and Updating Tool Scope Settings (4)</vt:lpstr>
      <vt:lpstr>Accessing and Updating Tool Scope Settings (5)</vt:lpstr>
      <vt:lpstr>Accessing and Updating Tool Scope Settings (6)</vt:lpstr>
      <vt:lpstr>Accessing and Updating Tool Scope Settings (7)</vt:lpstr>
      <vt:lpstr>Accessing and Updating Tool Scope Settings (8)</vt:lpstr>
      <vt:lpstr>Accessing and Updating Tool Scope Settings (9)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Taylor, Sheryl L. (Fed)</cp:lastModifiedBy>
  <cp:revision>366</cp:revision>
  <cp:lastPrinted>2018-07-19T15:23:41Z</cp:lastPrinted>
  <dcterms:created xsi:type="dcterms:W3CDTF">2018-06-13T18:41:09Z</dcterms:created>
  <dcterms:modified xsi:type="dcterms:W3CDTF">2020-04-29T19:48:35Z</dcterms:modified>
</cp:coreProperties>
</file>