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"/>
  </p:notesMasterIdLst>
  <p:sldIdLst>
    <p:sldId id="330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0178" autoAdjust="0"/>
  </p:normalViewPr>
  <p:slideViewPr>
    <p:cSldViewPr snapToGrid="0">
      <p:cViewPr varScale="1">
        <p:scale>
          <a:sx n="109" d="100"/>
          <a:sy n="109" d="100"/>
        </p:scale>
        <p:origin x="930" y="102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FF01588B-5740-43CE-9995-C6D69D14E400}"/>
    <pc:docChg chg="undo addSld delSld delMainMaster">
      <pc:chgData name="Martinez, Sandra (Fed)" userId="a803850f-d246-4701-851d-cf6e46ff4720" providerId="ADAL" clId="{FF01588B-5740-43CE-9995-C6D69D14E400}" dt="2018-08-02T18:27:01.626" v="124" actId="2696"/>
      <pc:docMkLst>
        <pc:docMk/>
      </pc:docMkLst>
      <pc:sldChg chg="del">
        <pc:chgData name="Martinez, Sandra (Fed)" userId="a803850f-d246-4701-851d-cf6e46ff4720" providerId="ADAL" clId="{FF01588B-5740-43CE-9995-C6D69D14E400}" dt="2018-08-02T18:26:58.936" v="108" actId="2696"/>
        <pc:sldMkLst>
          <pc:docMk/>
          <pc:sldMk cId="1090642412" sldId="276"/>
        </pc:sldMkLst>
      </pc:sldChg>
      <pc:sldChg chg="del">
        <pc:chgData name="Martinez, Sandra (Fed)" userId="a803850f-d246-4701-851d-cf6e46ff4720" providerId="ADAL" clId="{FF01588B-5740-43CE-9995-C6D69D14E400}" dt="2018-08-02T18:26:57.140" v="0" actId="2696"/>
        <pc:sldMkLst>
          <pc:docMk/>
          <pc:sldMk cId="439475961" sldId="292"/>
        </pc:sldMkLst>
      </pc:sldChg>
      <pc:sldChg chg="del">
        <pc:chgData name="Martinez, Sandra (Fed)" userId="a803850f-d246-4701-851d-cf6e46ff4720" providerId="ADAL" clId="{FF01588B-5740-43CE-9995-C6D69D14E400}" dt="2018-08-02T18:26:58.167" v="33" actId="2696"/>
        <pc:sldMkLst>
          <pc:docMk/>
          <pc:sldMk cId="3266831530" sldId="295"/>
        </pc:sldMkLst>
      </pc:sldChg>
      <pc:sldChg chg="del">
        <pc:chgData name="Martinez, Sandra (Fed)" userId="a803850f-d246-4701-851d-cf6e46ff4720" providerId="ADAL" clId="{FF01588B-5740-43CE-9995-C6D69D14E400}" dt="2018-08-02T18:26:58.306" v="48" actId="2696"/>
        <pc:sldMkLst>
          <pc:docMk/>
          <pc:sldMk cId="3496456500" sldId="296"/>
        </pc:sldMkLst>
      </pc:sldChg>
      <pc:sldChg chg="del">
        <pc:chgData name="Martinez, Sandra (Fed)" userId="a803850f-d246-4701-851d-cf6e46ff4720" providerId="ADAL" clId="{FF01588B-5740-43CE-9995-C6D69D14E400}" dt="2018-08-02T18:26:58.459" v="63" actId="2696"/>
        <pc:sldMkLst>
          <pc:docMk/>
          <pc:sldMk cId="3384724824" sldId="297"/>
        </pc:sldMkLst>
      </pc:sldChg>
      <pc:sldChg chg="del">
        <pc:chgData name="Martinez, Sandra (Fed)" userId="a803850f-d246-4701-851d-cf6e46ff4720" providerId="ADAL" clId="{FF01588B-5740-43CE-9995-C6D69D14E400}" dt="2018-08-02T18:26:58.639" v="78" actId="2696"/>
        <pc:sldMkLst>
          <pc:docMk/>
          <pc:sldMk cId="1254000289" sldId="298"/>
        </pc:sldMkLst>
      </pc:sldChg>
      <pc:sldChg chg="del">
        <pc:chgData name="Martinez, Sandra (Fed)" userId="a803850f-d246-4701-851d-cf6e46ff4720" providerId="ADAL" clId="{FF01588B-5740-43CE-9995-C6D69D14E400}" dt="2018-08-02T18:26:58.778" v="93" actId="2696"/>
        <pc:sldMkLst>
          <pc:docMk/>
          <pc:sldMk cId="3088335660" sldId="299"/>
        </pc:sldMkLst>
      </pc:sldChg>
      <pc:sldChg chg="del">
        <pc:chgData name="Martinez, Sandra (Fed)" userId="a803850f-d246-4701-851d-cf6e46ff4720" providerId="ADAL" clId="{FF01588B-5740-43CE-9995-C6D69D14E400}" dt="2018-08-02T18:26:57.702" v="16" actId="2696"/>
        <pc:sldMkLst>
          <pc:docMk/>
          <pc:sldMk cId="290357216" sldId="314"/>
        </pc:sldMkLst>
      </pc:sldChg>
      <pc:sldChg chg="del">
        <pc:chgData name="Martinez, Sandra (Fed)" userId="a803850f-d246-4701-851d-cf6e46ff4720" providerId="ADAL" clId="{FF01588B-5740-43CE-9995-C6D69D14E400}" dt="2018-08-02T18:26:57.543" v="15" actId="2696"/>
        <pc:sldMkLst>
          <pc:docMk/>
          <pc:sldMk cId="3114868880" sldId="316"/>
        </pc:sldMkLst>
      </pc:sldChg>
      <pc:sldChg chg="del">
        <pc:chgData name="Martinez, Sandra (Fed)" userId="a803850f-d246-4701-851d-cf6e46ff4720" providerId="ADAL" clId="{FF01588B-5740-43CE-9995-C6D69D14E400}" dt="2018-08-02T18:26:57.849" v="17" actId="2696"/>
        <pc:sldMkLst>
          <pc:docMk/>
          <pc:sldMk cId="121457644" sldId="321"/>
        </pc:sldMkLst>
      </pc:sldChg>
      <pc:sldChg chg="add del">
        <pc:chgData name="Martinez, Sandra (Fed)" userId="a803850f-d246-4701-851d-cf6e46ff4720" providerId="ADAL" clId="{FF01588B-5740-43CE-9995-C6D69D14E400}" dt="2018-08-02T18:27:01.626" v="124" actId="2696"/>
        <pc:sldMkLst>
          <pc:docMk/>
          <pc:sldMk cId="355214670" sldId="330"/>
        </pc:sldMkLst>
      </pc:sldChg>
      <pc:sldChg chg="del">
        <pc:chgData name="Martinez, Sandra (Fed)" userId="a803850f-d246-4701-851d-cf6e46ff4720" providerId="ADAL" clId="{FF01588B-5740-43CE-9995-C6D69D14E400}" dt="2018-08-02T18:26:57.999" v="18" actId="2696"/>
        <pc:sldMkLst>
          <pc:docMk/>
          <pc:sldMk cId="1322205679" sldId="331"/>
        </pc:sldMkLst>
      </pc:sldChg>
      <pc:sldMasterChg chg="del delSldLayout">
        <pc:chgData name="Martinez, Sandra (Fed)" userId="a803850f-d246-4701-851d-cf6e46ff4720" providerId="ADAL" clId="{FF01588B-5740-43CE-9995-C6D69D14E400}" dt="2018-08-02T18:26:57.149" v="14" actId="2696"/>
        <pc:sldMasterMkLst>
          <pc:docMk/>
          <pc:sldMasterMk cId="2668325320" sldId="2147483798"/>
        </pc:sldMasterMkLst>
        <pc:sldLayoutChg chg="del">
          <pc:chgData name="Martinez, Sandra (Fed)" userId="a803850f-d246-4701-851d-cf6e46ff4720" providerId="ADAL" clId="{FF01588B-5740-43CE-9995-C6D69D14E400}" dt="2018-08-02T18:26:57.141" v="1" actId="2696"/>
          <pc:sldLayoutMkLst>
            <pc:docMk/>
            <pc:sldMasterMk cId="2668325320" sldId="2147483798"/>
            <pc:sldLayoutMk cId="2541766564" sldId="214748379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2" v="2" actId="2696"/>
          <pc:sldLayoutMkLst>
            <pc:docMk/>
            <pc:sldMasterMk cId="2668325320" sldId="2147483798"/>
            <pc:sldLayoutMk cId="4118722755" sldId="214748380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2" v="3" actId="2696"/>
          <pc:sldLayoutMkLst>
            <pc:docMk/>
            <pc:sldMasterMk cId="2668325320" sldId="2147483798"/>
            <pc:sldLayoutMk cId="3987447792" sldId="214748380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3" v="4" actId="2696"/>
          <pc:sldLayoutMkLst>
            <pc:docMk/>
            <pc:sldMasterMk cId="2668325320" sldId="2147483798"/>
            <pc:sldLayoutMk cId="4043172228" sldId="214748380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3" v="5" actId="2696"/>
          <pc:sldLayoutMkLst>
            <pc:docMk/>
            <pc:sldMasterMk cId="2668325320" sldId="2147483798"/>
            <pc:sldLayoutMk cId="3736967005" sldId="214748380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4" v="6" actId="2696"/>
          <pc:sldLayoutMkLst>
            <pc:docMk/>
            <pc:sldMasterMk cId="2668325320" sldId="2147483798"/>
            <pc:sldLayoutMk cId="4007845677" sldId="214748380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4" v="7" actId="2696"/>
          <pc:sldLayoutMkLst>
            <pc:docMk/>
            <pc:sldMasterMk cId="2668325320" sldId="2147483798"/>
            <pc:sldLayoutMk cId="921590497" sldId="214748380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5" v="8" actId="2696"/>
          <pc:sldLayoutMkLst>
            <pc:docMk/>
            <pc:sldMasterMk cId="2668325320" sldId="2147483798"/>
            <pc:sldLayoutMk cId="1886166602" sldId="214748380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5" v="9" actId="2696"/>
          <pc:sldLayoutMkLst>
            <pc:docMk/>
            <pc:sldMasterMk cId="2668325320" sldId="2147483798"/>
            <pc:sldLayoutMk cId="2937653152" sldId="214748380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6" v="10" actId="2696"/>
          <pc:sldLayoutMkLst>
            <pc:docMk/>
            <pc:sldMasterMk cId="2668325320" sldId="2147483798"/>
            <pc:sldLayoutMk cId="2118772965" sldId="214748380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6" v="11" actId="2696"/>
          <pc:sldLayoutMkLst>
            <pc:docMk/>
            <pc:sldMasterMk cId="2668325320" sldId="2147483798"/>
            <pc:sldLayoutMk cId="3131967090" sldId="214748380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7" v="12" actId="2696"/>
          <pc:sldLayoutMkLst>
            <pc:docMk/>
            <pc:sldMasterMk cId="2668325320" sldId="2147483798"/>
            <pc:sldLayoutMk cId="533348723" sldId="214748381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7.147" v="13" actId="2696"/>
          <pc:sldLayoutMkLst>
            <pc:docMk/>
            <pc:sldMasterMk cId="2668325320" sldId="2147483798"/>
            <pc:sldLayoutMk cId="1599482997" sldId="2147483811"/>
          </pc:sldLayoutMkLst>
        </pc:sldLayoutChg>
      </pc:sldMasterChg>
      <pc:sldMasterChg chg="del delSldLayout">
        <pc:chgData name="Martinez, Sandra (Fed)" userId="a803850f-d246-4701-851d-cf6e46ff4720" providerId="ADAL" clId="{FF01588B-5740-43CE-9995-C6D69D14E400}" dt="2018-08-02T18:26:58.008" v="32" actId="2696"/>
        <pc:sldMasterMkLst>
          <pc:docMk/>
          <pc:sldMasterMk cId="1662028884" sldId="2147483812"/>
        </pc:sldMasterMkLst>
        <pc:sldLayoutChg chg="del">
          <pc:chgData name="Martinez, Sandra (Fed)" userId="a803850f-d246-4701-851d-cf6e46ff4720" providerId="ADAL" clId="{FF01588B-5740-43CE-9995-C6D69D14E400}" dt="2018-08-02T18:26:58" v="19" actId="2696"/>
          <pc:sldLayoutMkLst>
            <pc:docMk/>
            <pc:sldMasterMk cId="1662028884" sldId="2147483812"/>
            <pc:sldLayoutMk cId="3890057557" sldId="214748381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1" v="20" actId="2696"/>
          <pc:sldLayoutMkLst>
            <pc:docMk/>
            <pc:sldMasterMk cId="1662028884" sldId="2147483812"/>
            <pc:sldLayoutMk cId="145828398" sldId="214748381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1" v="21" actId="2696"/>
          <pc:sldLayoutMkLst>
            <pc:docMk/>
            <pc:sldMasterMk cId="1662028884" sldId="2147483812"/>
            <pc:sldLayoutMk cId="611899289" sldId="214748381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2" v="22" actId="2696"/>
          <pc:sldLayoutMkLst>
            <pc:docMk/>
            <pc:sldMasterMk cId="1662028884" sldId="2147483812"/>
            <pc:sldLayoutMk cId="1071938679" sldId="214748381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3" v="23" actId="2696"/>
          <pc:sldLayoutMkLst>
            <pc:docMk/>
            <pc:sldMasterMk cId="1662028884" sldId="2147483812"/>
            <pc:sldLayoutMk cId="3209444420" sldId="214748381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3" v="24" actId="2696"/>
          <pc:sldLayoutMkLst>
            <pc:docMk/>
            <pc:sldMasterMk cId="1662028884" sldId="2147483812"/>
            <pc:sldLayoutMk cId="1730696997" sldId="214748381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3" v="25" actId="2696"/>
          <pc:sldLayoutMkLst>
            <pc:docMk/>
            <pc:sldMasterMk cId="1662028884" sldId="2147483812"/>
            <pc:sldLayoutMk cId="3663263571" sldId="214748381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4" v="26" actId="2696"/>
          <pc:sldLayoutMkLst>
            <pc:docMk/>
            <pc:sldMasterMk cId="1662028884" sldId="2147483812"/>
            <pc:sldLayoutMk cId="2101922593" sldId="214748382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4" v="27" actId="2696"/>
          <pc:sldLayoutMkLst>
            <pc:docMk/>
            <pc:sldMasterMk cId="1662028884" sldId="2147483812"/>
            <pc:sldLayoutMk cId="439693182" sldId="214748382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5" v="28" actId="2696"/>
          <pc:sldLayoutMkLst>
            <pc:docMk/>
            <pc:sldMasterMk cId="1662028884" sldId="2147483812"/>
            <pc:sldLayoutMk cId="3040531522" sldId="214748382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5" v="29" actId="2696"/>
          <pc:sldLayoutMkLst>
            <pc:docMk/>
            <pc:sldMasterMk cId="1662028884" sldId="2147483812"/>
            <pc:sldLayoutMk cId="2475288116" sldId="214748382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6" v="30" actId="2696"/>
          <pc:sldLayoutMkLst>
            <pc:docMk/>
            <pc:sldMasterMk cId="1662028884" sldId="2147483812"/>
            <pc:sldLayoutMk cId="3389402260" sldId="214748382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006" v="31" actId="2696"/>
          <pc:sldLayoutMkLst>
            <pc:docMk/>
            <pc:sldMasterMk cId="1662028884" sldId="2147483812"/>
            <pc:sldLayoutMk cId="3740625087" sldId="2147483825"/>
          </pc:sldLayoutMkLst>
        </pc:sldLayoutChg>
      </pc:sldMasterChg>
      <pc:sldMasterChg chg="del delSldLayout">
        <pc:chgData name="Martinez, Sandra (Fed)" userId="a803850f-d246-4701-851d-cf6e46ff4720" providerId="ADAL" clId="{FF01588B-5740-43CE-9995-C6D69D14E400}" dt="2018-08-02T18:26:58.175" v="47" actId="2696"/>
        <pc:sldMasterMkLst>
          <pc:docMk/>
          <pc:sldMasterMk cId="2330550008" sldId="2147483826"/>
        </pc:sldMasterMkLst>
        <pc:sldLayoutChg chg="del">
          <pc:chgData name="Martinez, Sandra (Fed)" userId="a803850f-d246-4701-851d-cf6e46ff4720" providerId="ADAL" clId="{FF01588B-5740-43CE-9995-C6D69D14E400}" dt="2018-08-02T18:26:58.167" v="34" actId="2696"/>
          <pc:sldLayoutMkLst>
            <pc:docMk/>
            <pc:sldMasterMk cId="2330550008" sldId="2147483826"/>
            <pc:sldLayoutMk cId="3407238568" sldId="214748382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68" v="35" actId="2696"/>
          <pc:sldLayoutMkLst>
            <pc:docMk/>
            <pc:sldMasterMk cId="2330550008" sldId="2147483826"/>
            <pc:sldLayoutMk cId="2761044737" sldId="214748382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68" v="36" actId="2696"/>
          <pc:sldLayoutMkLst>
            <pc:docMk/>
            <pc:sldMasterMk cId="2330550008" sldId="2147483826"/>
            <pc:sldLayoutMk cId="3839415914" sldId="214748382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69" v="37" actId="2696"/>
          <pc:sldLayoutMkLst>
            <pc:docMk/>
            <pc:sldMasterMk cId="2330550008" sldId="2147483826"/>
            <pc:sldLayoutMk cId="4255565995" sldId="214748383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69" v="38" actId="2696"/>
          <pc:sldLayoutMkLst>
            <pc:docMk/>
            <pc:sldMasterMk cId="2330550008" sldId="2147483826"/>
            <pc:sldLayoutMk cId="1172883332" sldId="214748383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70" v="39" actId="2696"/>
          <pc:sldLayoutMkLst>
            <pc:docMk/>
            <pc:sldMasterMk cId="2330550008" sldId="2147483826"/>
            <pc:sldLayoutMk cId="1919053975" sldId="214748383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70" v="40" actId="2696"/>
          <pc:sldLayoutMkLst>
            <pc:docMk/>
            <pc:sldMasterMk cId="2330550008" sldId="2147483826"/>
            <pc:sldLayoutMk cId="83990682" sldId="214748383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71" v="41" actId="2696"/>
          <pc:sldLayoutMkLst>
            <pc:docMk/>
            <pc:sldMasterMk cId="2330550008" sldId="2147483826"/>
            <pc:sldLayoutMk cId="1391481696" sldId="214748383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71" v="42" actId="2696"/>
          <pc:sldLayoutMkLst>
            <pc:docMk/>
            <pc:sldMasterMk cId="2330550008" sldId="2147483826"/>
            <pc:sldLayoutMk cId="3283757599" sldId="214748383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72" v="43" actId="2696"/>
          <pc:sldLayoutMkLst>
            <pc:docMk/>
            <pc:sldMasterMk cId="2330550008" sldId="2147483826"/>
            <pc:sldLayoutMk cId="790068195" sldId="214748383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72" v="44" actId="2696"/>
          <pc:sldLayoutMkLst>
            <pc:docMk/>
            <pc:sldMasterMk cId="2330550008" sldId="2147483826"/>
            <pc:sldLayoutMk cId="188813793" sldId="214748383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73" v="45" actId="2696"/>
          <pc:sldLayoutMkLst>
            <pc:docMk/>
            <pc:sldMasterMk cId="2330550008" sldId="2147483826"/>
            <pc:sldLayoutMk cId="17948124" sldId="214748383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173" v="46" actId="2696"/>
          <pc:sldLayoutMkLst>
            <pc:docMk/>
            <pc:sldMasterMk cId="2330550008" sldId="2147483826"/>
            <pc:sldLayoutMk cId="714564732" sldId="2147483839"/>
          </pc:sldLayoutMkLst>
        </pc:sldLayoutChg>
      </pc:sldMasterChg>
      <pc:sldMasterChg chg="del delSldLayout">
        <pc:chgData name="Martinez, Sandra (Fed)" userId="a803850f-d246-4701-851d-cf6e46ff4720" providerId="ADAL" clId="{FF01588B-5740-43CE-9995-C6D69D14E400}" dt="2018-08-02T18:26:58.315" v="62" actId="2696"/>
        <pc:sldMasterMkLst>
          <pc:docMk/>
          <pc:sldMasterMk cId="2641410999" sldId="2147483840"/>
        </pc:sldMasterMkLst>
        <pc:sldLayoutChg chg="del">
          <pc:chgData name="Martinez, Sandra (Fed)" userId="a803850f-d246-4701-851d-cf6e46ff4720" providerId="ADAL" clId="{FF01588B-5740-43CE-9995-C6D69D14E400}" dt="2018-08-02T18:26:58.307" v="49" actId="2696"/>
          <pc:sldLayoutMkLst>
            <pc:docMk/>
            <pc:sldMasterMk cId="2641410999" sldId="2147483840"/>
            <pc:sldLayoutMk cId="3513036639" sldId="214748384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08" v="50" actId="2696"/>
          <pc:sldLayoutMkLst>
            <pc:docMk/>
            <pc:sldMasterMk cId="2641410999" sldId="2147483840"/>
            <pc:sldLayoutMk cId="1223293967" sldId="214748384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08" v="51" actId="2696"/>
          <pc:sldLayoutMkLst>
            <pc:docMk/>
            <pc:sldMasterMk cId="2641410999" sldId="2147483840"/>
            <pc:sldLayoutMk cId="1183813681" sldId="214748384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09" v="52" actId="2696"/>
          <pc:sldLayoutMkLst>
            <pc:docMk/>
            <pc:sldMasterMk cId="2641410999" sldId="2147483840"/>
            <pc:sldLayoutMk cId="1222448234" sldId="214748384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09" v="53" actId="2696"/>
          <pc:sldLayoutMkLst>
            <pc:docMk/>
            <pc:sldMasterMk cId="2641410999" sldId="2147483840"/>
            <pc:sldLayoutMk cId="1217811680" sldId="214748384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10" v="54" actId="2696"/>
          <pc:sldLayoutMkLst>
            <pc:docMk/>
            <pc:sldMasterMk cId="2641410999" sldId="2147483840"/>
            <pc:sldLayoutMk cId="186432808" sldId="214748384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10" v="55" actId="2696"/>
          <pc:sldLayoutMkLst>
            <pc:docMk/>
            <pc:sldMasterMk cId="2641410999" sldId="2147483840"/>
            <pc:sldLayoutMk cId="2106846579" sldId="214748384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11" v="56" actId="2696"/>
          <pc:sldLayoutMkLst>
            <pc:docMk/>
            <pc:sldMasterMk cId="2641410999" sldId="2147483840"/>
            <pc:sldLayoutMk cId="297155617" sldId="214748384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11" v="57" actId="2696"/>
          <pc:sldLayoutMkLst>
            <pc:docMk/>
            <pc:sldMasterMk cId="2641410999" sldId="2147483840"/>
            <pc:sldLayoutMk cId="3854232014" sldId="214748384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12" v="58" actId="2696"/>
          <pc:sldLayoutMkLst>
            <pc:docMk/>
            <pc:sldMasterMk cId="2641410999" sldId="2147483840"/>
            <pc:sldLayoutMk cId="1404118509" sldId="214748385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12" v="59" actId="2696"/>
          <pc:sldLayoutMkLst>
            <pc:docMk/>
            <pc:sldMasterMk cId="2641410999" sldId="2147483840"/>
            <pc:sldLayoutMk cId="3096508196" sldId="214748385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13" v="60" actId="2696"/>
          <pc:sldLayoutMkLst>
            <pc:docMk/>
            <pc:sldMasterMk cId="2641410999" sldId="2147483840"/>
            <pc:sldLayoutMk cId="726222870" sldId="214748385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313" v="61" actId="2696"/>
          <pc:sldLayoutMkLst>
            <pc:docMk/>
            <pc:sldMasterMk cId="2641410999" sldId="2147483840"/>
            <pc:sldLayoutMk cId="3462834998" sldId="2147483853"/>
          </pc:sldLayoutMkLst>
        </pc:sldLayoutChg>
      </pc:sldMasterChg>
      <pc:sldMasterChg chg="del delSldLayout">
        <pc:chgData name="Martinez, Sandra (Fed)" userId="a803850f-d246-4701-851d-cf6e46ff4720" providerId="ADAL" clId="{FF01588B-5740-43CE-9995-C6D69D14E400}" dt="2018-08-02T18:26:58.468" v="77" actId="2696"/>
        <pc:sldMasterMkLst>
          <pc:docMk/>
          <pc:sldMasterMk cId="839276213" sldId="2147483854"/>
        </pc:sldMasterMkLst>
        <pc:sldLayoutChg chg="del">
          <pc:chgData name="Martinez, Sandra (Fed)" userId="a803850f-d246-4701-851d-cf6e46ff4720" providerId="ADAL" clId="{FF01588B-5740-43CE-9995-C6D69D14E400}" dt="2018-08-02T18:26:58.459" v="64" actId="2696"/>
          <pc:sldLayoutMkLst>
            <pc:docMk/>
            <pc:sldMasterMk cId="839276213" sldId="2147483854"/>
            <pc:sldLayoutMk cId="3738893384" sldId="214748385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0" v="65" actId="2696"/>
          <pc:sldLayoutMkLst>
            <pc:docMk/>
            <pc:sldMasterMk cId="839276213" sldId="2147483854"/>
            <pc:sldLayoutMk cId="2543698909" sldId="214748385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0" v="66" actId="2696"/>
          <pc:sldLayoutMkLst>
            <pc:docMk/>
            <pc:sldMasterMk cId="839276213" sldId="2147483854"/>
            <pc:sldLayoutMk cId="63144377" sldId="214748385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1" v="67" actId="2696"/>
          <pc:sldLayoutMkLst>
            <pc:docMk/>
            <pc:sldMasterMk cId="839276213" sldId="2147483854"/>
            <pc:sldLayoutMk cId="1958457121" sldId="214748385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2" v="68" actId="2696"/>
          <pc:sldLayoutMkLst>
            <pc:docMk/>
            <pc:sldMasterMk cId="839276213" sldId="2147483854"/>
            <pc:sldLayoutMk cId="3379068910" sldId="214748385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3" v="69" actId="2696"/>
          <pc:sldLayoutMkLst>
            <pc:docMk/>
            <pc:sldMasterMk cId="839276213" sldId="2147483854"/>
            <pc:sldLayoutMk cId="3982067394" sldId="214748386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3" v="70" actId="2696"/>
          <pc:sldLayoutMkLst>
            <pc:docMk/>
            <pc:sldMasterMk cId="839276213" sldId="2147483854"/>
            <pc:sldLayoutMk cId="584604391" sldId="214748386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4" v="71" actId="2696"/>
          <pc:sldLayoutMkLst>
            <pc:docMk/>
            <pc:sldMasterMk cId="839276213" sldId="2147483854"/>
            <pc:sldLayoutMk cId="568823062" sldId="214748386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4" v="72" actId="2696"/>
          <pc:sldLayoutMkLst>
            <pc:docMk/>
            <pc:sldMasterMk cId="839276213" sldId="2147483854"/>
            <pc:sldLayoutMk cId="3289595335" sldId="214748386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5" v="73" actId="2696"/>
          <pc:sldLayoutMkLst>
            <pc:docMk/>
            <pc:sldMasterMk cId="839276213" sldId="2147483854"/>
            <pc:sldLayoutMk cId="2037267694" sldId="214748386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5" v="74" actId="2696"/>
          <pc:sldLayoutMkLst>
            <pc:docMk/>
            <pc:sldMasterMk cId="839276213" sldId="2147483854"/>
            <pc:sldLayoutMk cId="2545489225" sldId="214748386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6" v="75" actId="2696"/>
          <pc:sldLayoutMkLst>
            <pc:docMk/>
            <pc:sldMasterMk cId="839276213" sldId="2147483854"/>
            <pc:sldLayoutMk cId="1976427029" sldId="214748386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466" v="76" actId="2696"/>
          <pc:sldLayoutMkLst>
            <pc:docMk/>
            <pc:sldMasterMk cId="839276213" sldId="2147483854"/>
            <pc:sldLayoutMk cId="2814158200" sldId="2147483867"/>
          </pc:sldLayoutMkLst>
        </pc:sldLayoutChg>
      </pc:sldMasterChg>
      <pc:sldMasterChg chg="del delSldLayout">
        <pc:chgData name="Martinez, Sandra (Fed)" userId="a803850f-d246-4701-851d-cf6e46ff4720" providerId="ADAL" clId="{FF01588B-5740-43CE-9995-C6D69D14E400}" dt="2018-08-02T18:26:58.647" v="92" actId="2696"/>
        <pc:sldMasterMkLst>
          <pc:docMk/>
          <pc:sldMasterMk cId="2765630440" sldId="2147483868"/>
        </pc:sldMasterMkLst>
        <pc:sldLayoutChg chg="del">
          <pc:chgData name="Martinez, Sandra (Fed)" userId="a803850f-d246-4701-851d-cf6e46ff4720" providerId="ADAL" clId="{FF01588B-5740-43CE-9995-C6D69D14E400}" dt="2018-08-02T18:26:58.640" v="79" actId="2696"/>
          <pc:sldLayoutMkLst>
            <pc:docMk/>
            <pc:sldMasterMk cId="2765630440" sldId="2147483868"/>
            <pc:sldLayoutMk cId="2500671204" sldId="214748386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0" v="80" actId="2696"/>
          <pc:sldLayoutMkLst>
            <pc:docMk/>
            <pc:sldMasterMk cId="2765630440" sldId="2147483868"/>
            <pc:sldLayoutMk cId="2688000513" sldId="214748387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1" v="81" actId="2696"/>
          <pc:sldLayoutMkLst>
            <pc:docMk/>
            <pc:sldMasterMk cId="2765630440" sldId="2147483868"/>
            <pc:sldLayoutMk cId="1313231317" sldId="214748387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1" v="82" actId="2696"/>
          <pc:sldLayoutMkLst>
            <pc:docMk/>
            <pc:sldMasterMk cId="2765630440" sldId="2147483868"/>
            <pc:sldLayoutMk cId="1762596254" sldId="214748387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2" v="83" actId="2696"/>
          <pc:sldLayoutMkLst>
            <pc:docMk/>
            <pc:sldMasterMk cId="2765630440" sldId="2147483868"/>
            <pc:sldLayoutMk cId="822663537" sldId="214748387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2" v="84" actId="2696"/>
          <pc:sldLayoutMkLst>
            <pc:docMk/>
            <pc:sldMasterMk cId="2765630440" sldId="2147483868"/>
            <pc:sldLayoutMk cId="1445360045" sldId="214748387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3" v="85" actId="2696"/>
          <pc:sldLayoutMkLst>
            <pc:docMk/>
            <pc:sldMasterMk cId="2765630440" sldId="2147483868"/>
            <pc:sldLayoutMk cId="238363463" sldId="214748387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3" v="86" actId="2696"/>
          <pc:sldLayoutMkLst>
            <pc:docMk/>
            <pc:sldMasterMk cId="2765630440" sldId="2147483868"/>
            <pc:sldLayoutMk cId="2594670965" sldId="214748387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4" v="87" actId="2696"/>
          <pc:sldLayoutMkLst>
            <pc:docMk/>
            <pc:sldMasterMk cId="2765630440" sldId="2147483868"/>
            <pc:sldLayoutMk cId="2531629236" sldId="214748387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4" v="88" actId="2696"/>
          <pc:sldLayoutMkLst>
            <pc:docMk/>
            <pc:sldMasterMk cId="2765630440" sldId="2147483868"/>
            <pc:sldLayoutMk cId="2787683066" sldId="214748387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5" v="89" actId="2696"/>
          <pc:sldLayoutMkLst>
            <pc:docMk/>
            <pc:sldMasterMk cId="2765630440" sldId="2147483868"/>
            <pc:sldLayoutMk cId="3243071412" sldId="214748387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5" v="90" actId="2696"/>
          <pc:sldLayoutMkLst>
            <pc:docMk/>
            <pc:sldMasterMk cId="2765630440" sldId="2147483868"/>
            <pc:sldLayoutMk cId="2614442191" sldId="214748388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645" v="91" actId="2696"/>
          <pc:sldLayoutMkLst>
            <pc:docMk/>
            <pc:sldMasterMk cId="2765630440" sldId="2147483868"/>
            <pc:sldLayoutMk cId="1145824460" sldId="2147483881"/>
          </pc:sldLayoutMkLst>
        </pc:sldLayoutChg>
      </pc:sldMasterChg>
      <pc:sldMasterChg chg="del delSldLayout">
        <pc:chgData name="Martinez, Sandra (Fed)" userId="a803850f-d246-4701-851d-cf6e46ff4720" providerId="ADAL" clId="{FF01588B-5740-43CE-9995-C6D69D14E400}" dt="2018-08-02T18:26:58.786" v="107" actId="2696"/>
        <pc:sldMasterMkLst>
          <pc:docMk/>
          <pc:sldMasterMk cId="3975097525" sldId="2147483882"/>
        </pc:sldMasterMkLst>
        <pc:sldLayoutChg chg="del">
          <pc:chgData name="Martinez, Sandra (Fed)" userId="a803850f-d246-4701-851d-cf6e46ff4720" providerId="ADAL" clId="{FF01588B-5740-43CE-9995-C6D69D14E400}" dt="2018-08-02T18:26:58.778" v="94" actId="2696"/>
          <pc:sldLayoutMkLst>
            <pc:docMk/>
            <pc:sldMasterMk cId="3975097525" sldId="2147483882"/>
            <pc:sldLayoutMk cId="4246367564" sldId="214748388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79" v="95" actId="2696"/>
          <pc:sldLayoutMkLst>
            <pc:docMk/>
            <pc:sldMasterMk cId="3975097525" sldId="2147483882"/>
            <pc:sldLayoutMk cId="2111192226" sldId="214748388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0" v="96" actId="2696"/>
          <pc:sldLayoutMkLst>
            <pc:docMk/>
            <pc:sldMasterMk cId="3975097525" sldId="2147483882"/>
            <pc:sldLayoutMk cId="2704614738" sldId="214748388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0" v="97" actId="2696"/>
          <pc:sldLayoutMkLst>
            <pc:docMk/>
            <pc:sldMasterMk cId="3975097525" sldId="2147483882"/>
            <pc:sldLayoutMk cId="2466766723" sldId="214748388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1" v="98" actId="2696"/>
          <pc:sldLayoutMkLst>
            <pc:docMk/>
            <pc:sldMasterMk cId="3975097525" sldId="2147483882"/>
            <pc:sldLayoutMk cId="2879240323" sldId="214748388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1" v="99" actId="2696"/>
          <pc:sldLayoutMkLst>
            <pc:docMk/>
            <pc:sldMasterMk cId="3975097525" sldId="2147483882"/>
            <pc:sldLayoutMk cId="2750842054" sldId="214748388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1" v="100" actId="2696"/>
          <pc:sldLayoutMkLst>
            <pc:docMk/>
            <pc:sldMasterMk cId="3975097525" sldId="2147483882"/>
            <pc:sldLayoutMk cId="18945943" sldId="214748388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2" v="101" actId="2696"/>
          <pc:sldLayoutMkLst>
            <pc:docMk/>
            <pc:sldMasterMk cId="3975097525" sldId="2147483882"/>
            <pc:sldLayoutMk cId="3357868606" sldId="214748389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2" v="102" actId="2696"/>
          <pc:sldLayoutMkLst>
            <pc:docMk/>
            <pc:sldMasterMk cId="3975097525" sldId="2147483882"/>
            <pc:sldLayoutMk cId="2453002938" sldId="214748389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3" v="103" actId="2696"/>
          <pc:sldLayoutMkLst>
            <pc:docMk/>
            <pc:sldMasterMk cId="3975097525" sldId="2147483882"/>
            <pc:sldLayoutMk cId="3189593187" sldId="214748389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3" v="104" actId="2696"/>
          <pc:sldLayoutMkLst>
            <pc:docMk/>
            <pc:sldMasterMk cId="3975097525" sldId="2147483882"/>
            <pc:sldLayoutMk cId="2333139455" sldId="214748389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4" v="105" actId="2696"/>
          <pc:sldLayoutMkLst>
            <pc:docMk/>
            <pc:sldMasterMk cId="3975097525" sldId="2147483882"/>
            <pc:sldLayoutMk cId="4169724970" sldId="214748389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784" v="106" actId="2696"/>
          <pc:sldLayoutMkLst>
            <pc:docMk/>
            <pc:sldMasterMk cId="3975097525" sldId="2147483882"/>
            <pc:sldLayoutMk cId="3878920151" sldId="2147483895"/>
          </pc:sldLayoutMkLst>
        </pc:sldLayoutChg>
      </pc:sldMasterChg>
      <pc:sldMasterChg chg="del delSldLayout">
        <pc:chgData name="Martinez, Sandra (Fed)" userId="a803850f-d246-4701-851d-cf6e46ff4720" providerId="ADAL" clId="{FF01588B-5740-43CE-9995-C6D69D14E400}" dt="2018-08-02T18:26:58.944" v="122" actId="2696"/>
        <pc:sldMasterMkLst>
          <pc:docMk/>
          <pc:sldMasterMk cId="2054102689" sldId="2147483896"/>
        </pc:sldMasterMkLst>
        <pc:sldLayoutChg chg="del">
          <pc:chgData name="Martinez, Sandra (Fed)" userId="a803850f-d246-4701-851d-cf6e46ff4720" providerId="ADAL" clId="{FF01588B-5740-43CE-9995-C6D69D14E400}" dt="2018-08-02T18:26:58.937" v="109" actId="2696"/>
          <pc:sldLayoutMkLst>
            <pc:docMk/>
            <pc:sldMasterMk cId="2054102689" sldId="2147483896"/>
            <pc:sldLayoutMk cId="1751834316" sldId="214748389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37" v="110" actId="2696"/>
          <pc:sldLayoutMkLst>
            <pc:docMk/>
            <pc:sldMasterMk cId="2054102689" sldId="2147483896"/>
            <pc:sldLayoutMk cId="1415600464" sldId="214748389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38" v="111" actId="2696"/>
          <pc:sldLayoutMkLst>
            <pc:docMk/>
            <pc:sldMasterMk cId="2054102689" sldId="2147483896"/>
            <pc:sldLayoutMk cId="1824263318" sldId="2147483899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38" v="112" actId="2696"/>
          <pc:sldLayoutMkLst>
            <pc:docMk/>
            <pc:sldMasterMk cId="2054102689" sldId="2147483896"/>
            <pc:sldLayoutMk cId="1174547534" sldId="2147483900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39" v="113" actId="2696"/>
          <pc:sldLayoutMkLst>
            <pc:docMk/>
            <pc:sldMasterMk cId="2054102689" sldId="2147483896"/>
            <pc:sldLayoutMk cId="2756578790" sldId="2147483901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39" v="114" actId="2696"/>
          <pc:sldLayoutMkLst>
            <pc:docMk/>
            <pc:sldMasterMk cId="2054102689" sldId="2147483896"/>
            <pc:sldLayoutMk cId="4011949013" sldId="2147483902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40" v="115" actId="2696"/>
          <pc:sldLayoutMkLst>
            <pc:docMk/>
            <pc:sldMasterMk cId="2054102689" sldId="2147483896"/>
            <pc:sldLayoutMk cId="1850391138" sldId="2147483903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40" v="116" actId="2696"/>
          <pc:sldLayoutMkLst>
            <pc:docMk/>
            <pc:sldMasterMk cId="2054102689" sldId="2147483896"/>
            <pc:sldLayoutMk cId="571744897" sldId="2147483904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41" v="117" actId="2696"/>
          <pc:sldLayoutMkLst>
            <pc:docMk/>
            <pc:sldMasterMk cId="2054102689" sldId="2147483896"/>
            <pc:sldLayoutMk cId="3581187061" sldId="2147483905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41" v="118" actId="2696"/>
          <pc:sldLayoutMkLst>
            <pc:docMk/>
            <pc:sldMasterMk cId="2054102689" sldId="2147483896"/>
            <pc:sldLayoutMk cId="2426413990" sldId="2147483906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41" v="119" actId="2696"/>
          <pc:sldLayoutMkLst>
            <pc:docMk/>
            <pc:sldMasterMk cId="2054102689" sldId="2147483896"/>
            <pc:sldLayoutMk cId="711245229" sldId="2147483907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42" v="120" actId="2696"/>
          <pc:sldLayoutMkLst>
            <pc:docMk/>
            <pc:sldMasterMk cId="2054102689" sldId="2147483896"/>
            <pc:sldLayoutMk cId="1574397798" sldId="2147483908"/>
          </pc:sldLayoutMkLst>
        </pc:sldLayoutChg>
        <pc:sldLayoutChg chg="del">
          <pc:chgData name="Martinez, Sandra (Fed)" userId="a803850f-d246-4701-851d-cf6e46ff4720" providerId="ADAL" clId="{FF01588B-5740-43CE-9995-C6D69D14E400}" dt="2018-08-02T18:26:58.942" v="121" actId="2696"/>
          <pc:sldLayoutMkLst>
            <pc:docMk/>
            <pc:sldMasterMk cId="2054102689" sldId="2147483896"/>
            <pc:sldLayoutMk cId="1445742492" sldId="2147483909"/>
          </pc:sldLayoutMkLst>
        </pc:sldLayoutChg>
      </pc:sldMasterChg>
    </pc:docChg>
  </pc:docChgLst>
  <pc:docChgLst>
    <pc:chgData name="Martinez, Sandra (Fed)" userId="a803850f-d246-4701-851d-cf6e46ff4720" providerId="ADAL" clId="{663372FB-3E65-4525-AC7F-0BCEB1D67AC5}"/>
    <pc:docChg chg="modSld">
      <pc:chgData name="Martinez, Sandra (Fed)" userId="a803850f-d246-4701-851d-cf6e46ff4720" providerId="ADAL" clId="{663372FB-3E65-4525-AC7F-0BCEB1D67AC5}" dt="2018-08-02T19:14:16.884" v="0" actId="6549"/>
      <pc:docMkLst>
        <pc:docMk/>
      </pc:docMkLst>
      <pc:sldChg chg="modNotesTx">
        <pc:chgData name="Martinez, Sandra (Fed)" userId="a803850f-d246-4701-851d-cf6e46ff4720" providerId="ADAL" clId="{663372FB-3E65-4525-AC7F-0BCEB1D67AC5}" dt="2018-08-02T19:14:16.884" v="0" actId="6549"/>
        <pc:sldMkLst>
          <pc:docMk/>
          <pc:sldMk cId="355214670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C32F135-2FCF-4277-8835-71CF31938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242900B-DB00-4FA8-B5FD-A89DB2214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C13C02-3CB9-43D8-9BCE-5DAC04DBE207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3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5BA128B3-569E-4FD1-A75F-3D36F7957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5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7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3B9CC83-3EBF-4FA8-911F-13BB2BD6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4EBEAFA-6B7E-430A-B396-2677C804021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1F5085-A602-43C6-AEE3-A6380B89291F}"/>
              </a:ext>
            </a:extLst>
          </p:cNvPr>
          <p:cNvGrpSpPr/>
          <p:nvPr/>
        </p:nvGrpSpPr>
        <p:grpSpPr>
          <a:xfrm>
            <a:off x="412750" y="1614455"/>
            <a:ext cx="10868108" cy="2619328"/>
            <a:chOff x="412750" y="1614455"/>
            <a:chExt cx="10868108" cy="26193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2E8D36-12CA-44DA-AFE3-1034DFE52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689" y="1617426"/>
              <a:ext cx="10858169" cy="2616357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5122" name="Rectangle 18">
              <a:extLst>
                <a:ext uri="{FF2B5EF4-FFF2-40B4-BE49-F238E27FC236}">
                  <a16:creationId xmlns:a16="http://schemas.microsoft.com/office/drawing/2014/main" id="{32ED8BC6-7CED-4926-8C4F-289578BA8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" y="1614455"/>
              <a:ext cx="10868108" cy="2619328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236380"/>
            <a:ext cx="8229600" cy="4619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Context-based Test Management: Publishing a Test Plan</a:t>
            </a:r>
          </a:p>
        </p:txBody>
      </p:sp>
      <p:grpSp>
        <p:nvGrpSpPr>
          <p:cNvPr id="5125" name="Group 10">
            <a:extLst>
              <a:ext uri="{FF2B5EF4-FFF2-40B4-BE49-F238E27FC236}">
                <a16:creationId xmlns:a16="http://schemas.microsoft.com/office/drawing/2014/main" id="{018E5A4D-4BD4-4DA9-ABA8-F0FAFF2B500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142963" y="-836743"/>
            <a:ext cx="459820" cy="4059929"/>
            <a:chOff x="8764316" y="6575514"/>
            <a:chExt cx="350899" cy="18675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F4C46-0452-4FFF-AD32-E9EC2800C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082893" y="7325990"/>
              <a:ext cx="1782798" cy="28184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Plan Type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in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Context-based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validation, click on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select a Private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 from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Plan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 menu.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7710C4-4EBE-42E3-8981-8D1C1FD449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805231" y="8288890"/>
              <a:ext cx="113213" cy="1950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grpSp>
        <p:nvGrpSpPr>
          <p:cNvPr id="5126" name="Group 10">
            <a:extLst>
              <a:ext uri="{FF2B5EF4-FFF2-40B4-BE49-F238E27FC236}">
                <a16:creationId xmlns:a16="http://schemas.microsoft.com/office/drawing/2014/main" id="{A264BD9C-F181-46DB-B0AB-14276F9C4AA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340519" y="474168"/>
            <a:ext cx="370532" cy="1366842"/>
            <a:chOff x="8648818" y="8022287"/>
            <a:chExt cx="487958" cy="38858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2669E2-FEA8-4C69-B835-349039247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814860" y="8040217"/>
              <a:ext cx="339845" cy="30398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Make Public.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9A9C876-914D-4361-AB2A-6A39A2D11E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92029" y="8188232"/>
              <a:ext cx="79433" cy="365855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3</a:t>
              </a:r>
            </a:p>
          </p:txBody>
        </p:sp>
      </p:grpSp>
      <p:cxnSp>
        <p:nvCxnSpPr>
          <p:cNvPr id="5129" name="Straight Connector 58">
            <a:extLst>
              <a:ext uri="{FF2B5EF4-FFF2-40B4-BE49-F238E27FC236}">
                <a16:creationId xmlns:a16="http://schemas.microsoft.com/office/drawing/2014/main" id="{F938A435-61ED-4248-B9AF-54F277661A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3923" y="1419484"/>
            <a:ext cx="0" cy="102178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" name="Straight Connector 58">
            <a:extLst>
              <a:ext uri="{FF2B5EF4-FFF2-40B4-BE49-F238E27FC236}">
                <a16:creationId xmlns:a16="http://schemas.microsoft.com/office/drawing/2014/main" id="{8E12129F-400B-4CC0-ABF9-99DC841AFC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24213" y="1342854"/>
            <a:ext cx="0" cy="140902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81AEF7-AFBA-42E8-95D5-7BFC092B2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" y="4383228"/>
            <a:ext cx="3551368" cy="507831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A </a:t>
            </a:r>
            <a:r>
              <a:rPr lang="en-US" altLang="en-US" sz="900" dirty="0">
                <a:solidFill>
                  <a:srgbClr val="000000"/>
                </a:solidFill>
              </a:rPr>
              <a:t>Public</a:t>
            </a:r>
            <a:r>
              <a:rPr lang="en-US" altLang="en-US" sz="900" b="0" dirty="0">
                <a:solidFill>
                  <a:srgbClr val="000000"/>
                </a:solidFill>
              </a:rPr>
              <a:t> Test Plan is available to all GVT users if the </a:t>
            </a:r>
            <a:r>
              <a:rPr lang="en-US" altLang="en-US" sz="900" dirty="0">
                <a:solidFill>
                  <a:srgbClr val="000000"/>
                </a:solidFill>
              </a:rPr>
              <a:t>Tool Scope </a:t>
            </a:r>
            <a:r>
              <a:rPr lang="en-US" altLang="en-US" sz="900" b="0" dirty="0">
                <a:solidFill>
                  <a:srgbClr val="000000"/>
                </a:solidFill>
              </a:rPr>
              <a:t>is also </a:t>
            </a:r>
            <a:r>
              <a:rPr lang="en-US" altLang="en-US" sz="900" dirty="0">
                <a:solidFill>
                  <a:srgbClr val="000000"/>
                </a:solidFill>
              </a:rPr>
              <a:t>Public</a:t>
            </a:r>
            <a:r>
              <a:rPr lang="en-US" altLang="en-US" sz="900" b="0" dirty="0">
                <a:solidFill>
                  <a:srgbClr val="000000"/>
                </a:solidFill>
              </a:rPr>
              <a:t>. Any updates to a Public Test Plan will automatically be available to all GVT users if the Tool Scope is Public. 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grpSp>
        <p:nvGrpSpPr>
          <p:cNvPr id="5135" name="Group 10">
            <a:extLst>
              <a:ext uri="{FF2B5EF4-FFF2-40B4-BE49-F238E27FC236}">
                <a16:creationId xmlns:a16="http://schemas.microsoft.com/office/drawing/2014/main" id="{A67E592C-DB5B-4DF4-9DDB-20B23B6C3FF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088620" y="-183952"/>
            <a:ext cx="446836" cy="2760036"/>
            <a:chOff x="8774234" y="7471030"/>
            <a:chExt cx="341306" cy="95344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9806FE-2E50-4477-A3BA-6C153FF98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530846" y="7773618"/>
              <a:ext cx="887282" cy="28210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Click on the </a:t>
              </a:r>
              <a:r>
                <a:rPr lang="en-US" altLang="ja-JP" sz="900" b="0" u="sng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the Test Plan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Case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 to select the entire Test Plan.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71D4FF-A82E-4760-9CC8-5139C55249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825551" y="8282388"/>
              <a:ext cx="90767" cy="19340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cxnSp>
        <p:nvCxnSpPr>
          <p:cNvPr id="5136" name="Straight Connector 58">
            <a:extLst>
              <a:ext uri="{FF2B5EF4-FFF2-40B4-BE49-F238E27FC236}">
                <a16:creationId xmlns:a16="http://schemas.microsoft.com/office/drawing/2014/main" id="{A3F78950-0B02-4A6C-84A6-2AEE2B6AE2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72182" y="2706695"/>
            <a:ext cx="1" cy="45950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6EEDC8-BB17-44B2-997B-8C07A1E816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365652" y="2706695"/>
            <a:ext cx="297844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894954-96C2-42CC-85C8-766D21A9ABB3}"/>
              </a:ext>
            </a:extLst>
          </p:cNvPr>
          <p:cNvCxnSpPr>
            <a:cxnSpLocks/>
          </p:cNvCxnSpPr>
          <p:nvPr/>
        </p:nvCxnSpPr>
        <p:spPr bwMode="auto">
          <a:xfrm flipV="1">
            <a:off x="5344094" y="1419484"/>
            <a:ext cx="0" cy="12872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CB1FF0D-AE14-4BA4-98EB-DB109085667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9394560" y="3058653"/>
            <a:ext cx="699196" cy="4816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6082CF-7920-4DE6-A276-500147AD0A57}"/>
              </a:ext>
            </a:extLst>
          </p:cNvPr>
          <p:cNvGrpSpPr/>
          <p:nvPr/>
        </p:nvGrpSpPr>
        <p:grpSpPr>
          <a:xfrm>
            <a:off x="5132387" y="3649084"/>
            <a:ext cx="6542865" cy="2448710"/>
            <a:chOff x="5132387" y="3002029"/>
            <a:chExt cx="6542865" cy="2448710"/>
          </a:xfrm>
        </p:grpSpPr>
        <p:pic>
          <p:nvPicPr>
            <p:cNvPr id="5128" name="Picture 3">
              <a:extLst>
                <a:ext uri="{FF2B5EF4-FFF2-40B4-BE49-F238E27FC236}">
                  <a16:creationId xmlns:a16="http://schemas.microsoft.com/office/drawing/2014/main" id="{5206A399-2C16-4015-82FA-F25034F5F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388" y="3002029"/>
              <a:ext cx="6306943" cy="1764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1" name="Rectangle 18">
              <a:extLst>
                <a:ext uri="{FF2B5EF4-FFF2-40B4-BE49-F238E27FC236}">
                  <a16:creationId xmlns:a16="http://schemas.microsoft.com/office/drawing/2014/main" id="{88E32BF0-2F35-4144-AEDF-52AD09FA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2387" y="3021013"/>
              <a:ext cx="6306943" cy="1745472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132" name="Group 10">
              <a:extLst>
                <a:ext uri="{FF2B5EF4-FFF2-40B4-BE49-F238E27FC236}">
                  <a16:creationId xmlns:a16="http://schemas.microsoft.com/office/drawing/2014/main" id="{D88565D9-DD10-47AE-AFBF-91D4349E3CD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337650" y="4113138"/>
              <a:ext cx="581571" cy="2093632"/>
              <a:chOff x="8648816" y="7314150"/>
              <a:chExt cx="463974" cy="118839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5A8F07-5081-406F-BDAB-A584C9E1F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436319" y="7683693"/>
                <a:ext cx="1046014" cy="306928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1000" dirty="0">
                    <a:solidFill>
                      <a:srgbClr val="000000"/>
                    </a:solidFill>
                    <a:latin typeface="Agency FB" panose="020B0503020202020204" pitchFamily="34" charset="0"/>
                    <a:cs typeface="Arial" panose="020B0604020202020204" pitchFamily="34" charset="0"/>
                  </a:rPr>
                  <a:t>√</a:t>
                </a:r>
                <a:r>
                  <a:rPr lang="en-US" altLang="ja-JP" sz="9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Publish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change the Test Plan from Private to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A937639-8696-49D5-94B7-FDCDFD5AB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670694" y="8304047"/>
                <a:ext cx="176615" cy="220371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</p:grpSp>
        <p:cxnSp>
          <p:nvCxnSpPr>
            <p:cNvPr id="5133" name="Straight Connector 58">
              <a:extLst>
                <a:ext uri="{FF2B5EF4-FFF2-40B4-BE49-F238E27FC236}">
                  <a16:creationId xmlns:a16="http://schemas.microsoft.com/office/drawing/2014/main" id="{E5CD6A40-BE43-489F-8296-AC14C0D344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18266" y="4654843"/>
              <a:ext cx="0" cy="38893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" name="Straight Connector 58">
            <a:extLst>
              <a:ext uri="{FF2B5EF4-FFF2-40B4-BE49-F238E27FC236}">
                <a16:creationId xmlns:a16="http://schemas.microsoft.com/office/drawing/2014/main" id="{D8F09E18-C99C-4F6B-BC26-1C73A7E6F8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05596" y="1419484"/>
            <a:ext cx="0" cy="102178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58">
            <a:extLst>
              <a:ext uri="{FF2B5EF4-FFF2-40B4-BE49-F238E27FC236}">
                <a16:creationId xmlns:a16="http://schemas.microsoft.com/office/drawing/2014/main" id="{97FE3AA3-D97F-4E2A-ABFD-4B52155DB4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3144" y="1419484"/>
            <a:ext cx="0" cy="1082494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214670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116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Agency FB</vt:lpstr>
      <vt:lpstr>Arial</vt:lpstr>
      <vt:lpstr>Calibri</vt:lpstr>
      <vt:lpstr>Franklin Gothic Book</vt:lpstr>
      <vt:lpstr>Franklin Gothic Demi</vt:lpstr>
      <vt:lpstr>Franklin Gothic Medium</vt:lpstr>
      <vt:lpstr>6_Default Design</vt:lpstr>
      <vt:lpstr>Context-based Test Management: Publishing a Test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294</cp:revision>
  <cp:lastPrinted>2018-07-19T15:23:41Z</cp:lastPrinted>
  <dcterms:created xsi:type="dcterms:W3CDTF">2018-06-13T18:41:09Z</dcterms:created>
  <dcterms:modified xsi:type="dcterms:W3CDTF">2018-08-02T19:14:19Z</dcterms:modified>
</cp:coreProperties>
</file>