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4"/>
  </p:notesMasterIdLst>
  <p:sldIdLst>
    <p:sldId id="315" r:id="rId2"/>
    <p:sldId id="307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81953" autoAdjust="0"/>
  </p:normalViewPr>
  <p:slideViewPr>
    <p:cSldViewPr snapToGrid="0">
      <p:cViewPr varScale="1">
        <p:scale>
          <a:sx n="111" d="100"/>
          <a:sy n="111" d="100"/>
        </p:scale>
        <p:origin x="852" y="108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1D784BCC-F717-41F1-B3D2-6B24220E266B}"/>
    <pc:docChg chg="modSld">
      <pc:chgData name="Martinez, Sandra (Fed)" userId="a803850f-d246-4701-851d-cf6e46ff4720" providerId="ADAL" clId="{1D784BCC-F717-41F1-B3D2-6B24220E266B}" dt="2018-08-02T19:19:44.374" v="0" actId="6549"/>
      <pc:docMkLst>
        <pc:docMk/>
      </pc:docMkLst>
      <pc:sldChg chg="modNotesTx">
        <pc:chgData name="Martinez, Sandra (Fed)" userId="a803850f-d246-4701-851d-cf6e46ff4720" providerId="ADAL" clId="{1D784BCC-F717-41F1-B3D2-6B24220E266B}" dt="2018-08-02T19:19:44.374" v="0" actId="6549"/>
        <pc:sldMkLst>
          <pc:docMk/>
          <pc:sldMk cId="1709730071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E849207-A652-49E2-810F-D6543C10A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DBD174D-4214-445A-B72A-AB9CF15BF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E08A5F-5670-4E4A-9D5C-E324D4248D12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8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CE849207-A652-49E2-810F-D6543C10A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Script: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Pre-condition: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en-US" b="1" dirty="0">
                <a:latin typeface="Arial" panose="020B0604020202020204" pitchFamily="34" charset="0"/>
              </a:rPr>
              <a:t>Export a profile as zip from IGAMT – the export is save in the download folder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A Tool Scope must be selected first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 profile group must be created</a:t>
            </a:r>
          </a:p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DBD174D-4214-445A-B72A-AB9CF15BF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E08A5F-5670-4E4A-9D5C-E324D4248D12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28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E53A99-1BC2-41ED-A26F-C85014DA7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105" y="3468225"/>
            <a:ext cx="5097309" cy="2189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4E4BB3-F2D3-40B1-9839-CC3620B8E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52" y="1272263"/>
            <a:ext cx="11002826" cy="174536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8" y="212726"/>
            <a:ext cx="8229600" cy="4619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Context-Free Test Management: Uploading Profiles (1)</a:t>
            </a:r>
          </a:p>
        </p:txBody>
      </p:sp>
      <p:sp>
        <p:nvSpPr>
          <p:cNvPr id="5125" name="Rectangle 18">
            <a:extLst>
              <a:ext uri="{FF2B5EF4-FFF2-40B4-BE49-F238E27FC236}">
                <a16:creationId xmlns:a16="http://schemas.microsoft.com/office/drawing/2014/main" id="{EAB2801A-17BC-47D3-8CA0-C298B43AF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52" y="1254331"/>
            <a:ext cx="11002825" cy="1790582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03C51A-442A-423C-89C9-908EBB9146EB}"/>
              </a:ext>
            </a:extLst>
          </p:cNvPr>
          <p:cNvGrpSpPr/>
          <p:nvPr/>
        </p:nvGrpSpPr>
        <p:grpSpPr>
          <a:xfrm>
            <a:off x="465544" y="602992"/>
            <a:ext cx="1945173" cy="1180158"/>
            <a:chOff x="2160052" y="846703"/>
            <a:chExt cx="1945173" cy="1180158"/>
          </a:xfrm>
        </p:grpSpPr>
        <p:grpSp>
          <p:nvGrpSpPr>
            <p:cNvPr id="5126" name="Group 10">
              <a:extLst>
                <a:ext uri="{FF2B5EF4-FFF2-40B4-BE49-F238E27FC236}">
                  <a16:creationId xmlns:a16="http://schemas.microsoft.com/office/drawing/2014/main" id="{C36BA3B0-F28D-44DE-8239-3378F8B82DD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94008" y="112747"/>
              <a:ext cx="477261" cy="1945173"/>
              <a:chOff x="8803354" y="6928618"/>
              <a:chExt cx="248465" cy="102262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8F4C46-0452-4FFF-AD32-E9EC2800C8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509467" y="7278693"/>
                <a:ext cx="892428" cy="192277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on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Test Management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Context-free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validation.</a:t>
                </a:r>
                <a:endPara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97710C4-4EBE-42E3-8981-8D1C1FD44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90096" y="7787566"/>
                <a:ext cx="176932" cy="150416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28" name="Straight Connector 58">
              <a:extLst>
                <a:ext uri="{FF2B5EF4-FFF2-40B4-BE49-F238E27FC236}">
                  <a16:creationId xmlns:a16="http://schemas.microsoft.com/office/drawing/2014/main" id="{B0EC4625-C064-416B-A1F7-24C29FC9C3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274758" y="1335766"/>
              <a:ext cx="0" cy="691095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14F7342-D879-4E5B-BB60-7DABC29FA08B}"/>
              </a:ext>
            </a:extLst>
          </p:cNvPr>
          <p:cNvGrpSpPr/>
          <p:nvPr/>
        </p:nvGrpSpPr>
        <p:grpSpPr>
          <a:xfrm>
            <a:off x="2782052" y="725519"/>
            <a:ext cx="2940319" cy="1467075"/>
            <a:chOff x="2782052" y="725519"/>
            <a:chExt cx="2940319" cy="1467075"/>
          </a:xfrm>
        </p:grpSpPr>
        <p:grpSp>
          <p:nvGrpSpPr>
            <p:cNvPr id="5124" name="Group 10">
              <a:extLst>
                <a:ext uri="{FF2B5EF4-FFF2-40B4-BE49-F238E27FC236}">
                  <a16:creationId xmlns:a16="http://schemas.microsoft.com/office/drawing/2014/main" id="{A00E7739-5DEA-4007-9CE0-9C236C27D30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077265" y="-569694"/>
              <a:ext cx="349893" cy="2940319"/>
              <a:chOff x="8687530" y="7038505"/>
              <a:chExt cx="428624" cy="142382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AB61D9-E746-4D07-8D58-0D840911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312440" y="7559447"/>
                <a:ext cx="1324656" cy="282772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Select a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 Group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the dropdown menu 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C0786B-F23D-4D9D-9CAB-0CF6401F6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778805" y="8228835"/>
                <a:ext cx="142215" cy="324766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</p:grpSp>
        <p:cxnSp>
          <p:nvCxnSpPr>
            <p:cNvPr id="5129" name="Straight Connector 58">
              <a:extLst>
                <a:ext uri="{FF2B5EF4-FFF2-40B4-BE49-F238E27FC236}">
                  <a16:creationId xmlns:a16="http://schemas.microsoft.com/office/drawing/2014/main" id="{A37A0126-73C2-4DE7-9CDF-6888E854F2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416261" y="1075416"/>
              <a:ext cx="18379" cy="1117178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9" name="Group 10">
            <a:extLst>
              <a:ext uri="{FF2B5EF4-FFF2-40B4-BE49-F238E27FC236}">
                <a16:creationId xmlns:a16="http://schemas.microsoft.com/office/drawing/2014/main" id="{BCD2122E-1B86-400E-973E-066D953646C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90392" y="2697996"/>
            <a:ext cx="418157" cy="1818763"/>
            <a:chOff x="8648819" y="7822243"/>
            <a:chExt cx="410741" cy="5886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5003455-6ED4-433A-9BF4-3A8E66BD4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677327" y="7977738"/>
              <a:ext cx="537728" cy="226738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on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 Group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98FE66-6D1A-41C7-B147-5E032D3945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26900" y="8241054"/>
              <a:ext cx="91740" cy="247902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3</a:t>
              </a: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A4136F6-AC69-4520-9DD9-95829307B878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843091" y="2300747"/>
            <a:ext cx="1143745" cy="511277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58">
            <a:extLst>
              <a:ext uri="{FF2B5EF4-FFF2-40B4-BE49-F238E27FC236}">
                <a16:creationId xmlns:a16="http://schemas.microsoft.com/office/drawing/2014/main" id="{EA0AB730-DA71-40A0-8618-8B87D17BC9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237893" y="2904113"/>
            <a:ext cx="0" cy="681514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0FB75B2-BC40-4AF7-8AB8-82CBC88F54BD}"/>
              </a:ext>
            </a:extLst>
          </p:cNvPr>
          <p:cNvSpPr txBox="1"/>
          <p:nvPr/>
        </p:nvSpPr>
        <p:spPr>
          <a:xfrm>
            <a:off x="11045608" y="4059669"/>
            <a:ext cx="1146392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See next slide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EB37309-574E-460B-9FE5-6D8343855007}"/>
              </a:ext>
            </a:extLst>
          </p:cNvPr>
          <p:cNvGrpSpPr/>
          <p:nvPr/>
        </p:nvGrpSpPr>
        <p:grpSpPr>
          <a:xfrm>
            <a:off x="3081042" y="3468226"/>
            <a:ext cx="5115372" cy="2189888"/>
            <a:chOff x="3046730" y="3497404"/>
            <a:chExt cx="5134722" cy="2344955"/>
          </a:xfrm>
        </p:grpSpPr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4AE1C42C-3A1B-486A-8B66-09E250B0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730" y="3497404"/>
              <a:ext cx="5134722" cy="2344955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FB3F33F-3126-4706-A8A5-0A4E772ACF5A}"/>
                </a:ext>
              </a:extLst>
            </p:cNvPr>
            <p:cNvSpPr txBox="1"/>
            <p:nvPr/>
          </p:nvSpPr>
          <p:spPr>
            <a:xfrm>
              <a:off x="3116414" y="4290074"/>
              <a:ext cx="1537133" cy="16927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500" dirty="0" err="1">
                  <a:solidFill>
                    <a:schemeClr val="bg1">
                      <a:lumMod val="50000"/>
                    </a:schemeClr>
                  </a:solidFill>
                </a:rPr>
                <a:t>Vital_Records_Profile</a:t>
              </a:r>
              <a:r>
                <a:rPr lang="en-US" sz="500" dirty="0">
                  <a:solidFill>
                    <a:schemeClr val="bg1">
                      <a:lumMod val="50000"/>
                    </a:schemeClr>
                  </a:solidFill>
                </a:rPr>
                <a:t> Group Description</a:t>
              </a: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D2282DB-2FC6-45FA-BB11-3AC44D71DC06}"/>
              </a:ext>
            </a:extLst>
          </p:cNvPr>
          <p:cNvCxnSpPr>
            <a:cxnSpLocks/>
            <a:stCxn id="38" idx="2"/>
          </p:cNvCxnSpPr>
          <p:nvPr/>
        </p:nvCxnSpPr>
        <p:spPr bwMode="auto">
          <a:xfrm rot="5400000">
            <a:off x="6915429" y="709010"/>
            <a:ext cx="200428" cy="622140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7" name="Group 10">
            <a:extLst>
              <a:ext uri="{FF2B5EF4-FFF2-40B4-BE49-F238E27FC236}">
                <a16:creationId xmlns:a16="http://schemas.microsoft.com/office/drawing/2014/main" id="{48FD0064-DDBA-4EBF-AC61-5784325E6E1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9735972" y="2154931"/>
            <a:ext cx="595985" cy="2533151"/>
            <a:chOff x="8610187" y="7635893"/>
            <a:chExt cx="585417" cy="7810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43C572-C1F6-492A-8281-37D4B1270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652174" y="7816540"/>
              <a:ext cx="724078" cy="362783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selected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 Group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Info is displayed on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Profile Group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window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6A20744-8B01-499F-BB6D-C39117CA72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28826" y="8196978"/>
              <a:ext cx="101321" cy="338599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cxnSp>
        <p:nvCxnSpPr>
          <p:cNvPr id="40" name="Straight Connector 58">
            <a:extLst>
              <a:ext uri="{FF2B5EF4-FFF2-40B4-BE49-F238E27FC236}">
                <a16:creationId xmlns:a16="http://schemas.microsoft.com/office/drawing/2014/main" id="{9CE2835F-E885-44E1-8736-5D444F081AF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245068" y="3573888"/>
            <a:ext cx="707084" cy="240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4E745B6-8090-41D8-A9FF-D7F1D03E430C}"/>
              </a:ext>
            </a:extLst>
          </p:cNvPr>
          <p:cNvGrpSpPr/>
          <p:nvPr/>
        </p:nvGrpSpPr>
        <p:grpSpPr>
          <a:xfrm>
            <a:off x="8004186" y="4807998"/>
            <a:ext cx="2035376" cy="566183"/>
            <a:chOff x="10037035" y="3209962"/>
            <a:chExt cx="2035376" cy="566183"/>
          </a:xfrm>
        </p:grpSpPr>
        <p:grpSp>
          <p:nvGrpSpPr>
            <p:cNvPr id="33" name="Group 10">
              <a:extLst>
                <a:ext uri="{FF2B5EF4-FFF2-40B4-BE49-F238E27FC236}">
                  <a16:creationId xmlns:a16="http://schemas.microsoft.com/office/drawing/2014/main" id="{F051E664-D857-45F5-B6BF-CA6D0C31EC3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1214241" y="2917975"/>
              <a:ext cx="566183" cy="1150157"/>
              <a:chOff x="8648818" y="7849064"/>
              <a:chExt cx="452785" cy="653477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691B78A-A982-4041-809D-D048E3EAB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699341" y="7955966"/>
                <a:ext cx="509163" cy="295360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Upload Profiles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4E49CF0-3403-4AC8-8B31-5DA1A642B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686530" y="8267300"/>
                <a:ext cx="197529" cy="272953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5</a:t>
                </a:r>
              </a:p>
            </p:txBody>
          </p:sp>
        </p:grpSp>
        <p:cxnSp>
          <p:nvCxnSpPr>
            <p:cNvPr id="41" name="Straight Connector 58">
              <a:extLst>
                <a:ext uri="{FF2B5EF4-FFF2-40B4-BE49-F238E27FC236}">
                  <a16:creationId xmlns:a16="http://schemas.microsoft.com/office/drawing/2014/main" id="{34F3D7E6-18C8-4739-93DD-3FA05370E7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037035" y="3648389"/>
              <a:ext cx="1136509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9D64799E-ADDE-46E4-A5EB-05426C978FF2}"/>
              </a:ext>
            </a:extLst>
          </p:cNvPr>
          <p:cNvCxnSpPr>
            <a:cxnSpLocks/>
            <a:endCxn id="63" idx="1"/>
          </p:cNvCxnSpPr>
          <p:nvPr/>
        </p:nvCxnSpPr>
        <p:spPr bwMode="auto">
          <a:xfrm flipV="1">
            <a:off x="8196414" y="4186627"/>
            <a:ext cx="2849194" cy="958781"/>
          </a:xfrm>
          <a:prstGeom prst="bentConnector3">
            <a:avLst>
              <a:gd name="adj1" fmla="val 16924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973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897241-A2EC-485D-9207-316432284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13" y="3035758"/>
            <a:ext cx="7921941" cy="28145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088" y="212726"/>
            <a:ext cx="8229600" cy="4619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Context-Free Test Management: Uploading Profiles (2)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497042D-9CC3-4539-8092-8168248873A9}"/>
              </a:ext>
            </a:extLst>
          </p:cNvPr>
          <p:cNvGrpSpPr/>
          <p:nvPr/>
        </p:nvGrpSpPr>
        <p:grpSpPr>
          <a:xfrm>
            <a:off x="1212791" y="952026"/>
            <a:ext cx="4236283" cy="1745865"/>
            <a:chOff x="7433344" y="1791864"/>
            <a:chExt cx="4236283" cy="17458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EDD2915-081D-4165-A270-223311B940CB}"/>
                </a:ext>
              </a:extLst>
            </p:cNvPr>
            <p:cNvGrpSpPr/>
            <p:nvPr/>
          </p:nvGrpSpPr>
          <p:grpSpPr>
            <a:xfrm>
              <a:off x="7433344" y="2471042"/>
              <a:ext cx="4236283" cy="1066687"/>
              <a:chOff x="7778736" y="3801699"/>
              <a:chExt cx="4236283" cy="1066687"/>
            </a:xfrm>
          </p:grpSpPr>
          <p:pic>
            <p:nvPicPr>
              <p:cNvPr id="5137" name="Picture 20">
                <a:extLst>
                  <a:ext uri="{FF2B5EF4-FFF2-40B4-BE49-F238E27FC236}">
                    <a16:creationId xmlns:a16="http://schemas.microsoft.com/office/drawing/2014/main" id="{4571CF7C-838E-437E-A054-B9907754B7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78736" y="3801699"/>
                <a:ext cx="4236283" cy="10666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38" name="Rectangle 18">
                <a:extLst>
                  <a:ext uri="{FF2B5EF4-FFF2-40B4-BE49-F238E27FC236}">
                    <a16:creationId xmlns:a16="http://schemas.microsoft.com/office/drawing/2014/main" id="{92C28030-8DE8-41A2-A26D-D0C159E41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895" y="3804761"/>
                <a:ext cx="4209124" cy="1063625"/>
              </a:xfrm>
              <a:prstGeom prst="rect">
                <a:avLst/>
              </a:prstGeom>
              <a:noFill/>
              <a:ln w="38100" algn="ctr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139" name="Group 10">
              <a:extLst>
                <a:ext uri="{FF2B5EF4-FFF2-40B4-BE49-F238E27FC236}">
                  <a16:creationId xmlns:a16="http://schemas.microsoft.com/office/drawing/2014/main" id="{FC0A4FE1-F142-4457-99F2-D56573F9162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874949" y="1333659"/>
              <a:ext cx="566737" cy="1483147"/>
              <a:chOff x="8648818" y="7660676"/>
              <a:chExt cx="452576" cy="841864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A5A8F07-5081-406F-BDAB-A584C9E1F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603959" y="7862732"/>
                <a:ext cx="699491" cy="295379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Upload an Archive or Individual File</a:t>
                </a: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CA937639-8696-49D5-94B7-FDCDFD5AB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685977" y="8267140"/>
                <a:ext cx="198241" cy="272560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6</a:t>
                </a:r>
              </a:p>
            </p:txBody>
          </p:sp>
        </p:grpSp>
        <p:cxnSp>
          <p:nvCxnSpPr>
            <p:cNvPr id="5140" name="Straight Connector 58">
              <a:extLst>
                <a:ext uri="{FF2B5EF4-FFF2-40B4-BE49-F238E27FC236}">
                  <a16:creationId xmlns:a16="http://schemas.microsoft.com/office/drawing/2014/main" id="{EE72B46B-5CBF-4B4D-830F-9DB9841B99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259762" y="2867577"/>
              <a:ext cx="2008728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Straight Connector 58">
              <a:extLst>
                <a:ext uri="{FF2B5EF4-FFF2-40B4-BE49-F238E27FC236}">
                  <a16:creationId xmlns:a16="http://schemas.microsoft.com/office/drawing/2014/main" id="{459A7D90-4811-46EB-A62A-58901595FC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37432" y="2867577"/>
              <a:ext cx="549739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58A5366-3825-4E16-B86F-AC4A25307A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260995" y="2358601"/>
              <a:ext cx="0" cy="50897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756899-7B40-43E2-BEBF-72B173FD3981}"/>
              </a:ext>
            </a:extLst>
          </p:cNvPr>
          <p:cNvCxnSpPr>
            <a:cxnSpLocks/>
          </p:cNvCxnSpPr>
          <p:nvPr/>
        </p:nvCxnSpPr>
        <p:spPr bwMode="auto">
          <a:xfrm flipV="1">
            <a:off x="3" y="2697891"/>
            <a:ext cx="1754155" cy="1486506"/>
          </a:xfrm>
          <a:prstGeom prst="bentConnector3">
            <a:avLst>
              <a:gd name="adj1" fmla="val 100532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B4F4FAA-935D-42C7-82C1-CB1ABC061F4F}"/>
              </a:ext>
            </a:extLst>
          </p:cNvPr>
          <p:cNvSpPr/>
          <p:nvPr/>
        </p:nvSpPr>
        <p:spPr bwMode="auto">
          <a:xfrm>
            <a:off x="3344512" y="4636389"/>
            <a:ext cx="8096751" cy="9009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42" name="Rectangle 18">
            <a:extLst>
              <a:ext uri="{FF2B5EF4-FFF2-40B4-BE49-F238E27FC236}">
                <a16:creationId xmlns:a16="http://schemas.microsoft.com/office/drawing/2014/main" id="{72483087-535A-41A9-8B4B-1E98E1251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421" y="3061779"/>
            <a:ext cx="7949934" cy="2788516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grpSp>
        <p:nvGrpSpPr>
          <p:cNvPr id="5144" name="Group 10">
            <a:extLst>
              <a:ext uri="{FF2B5EF4-FFF2-40B4-BE49-F238E27FC236}">
                <a16:creationId xmlns:a16="http://schemas.microsoft.com/office/drawing/2014/main" id="{64073A80-3795-4D28-8A45-A707EB482C8E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1499702" y="4306348"/>
            <a:ext cx="556656" cy="723532"/>
            <a:chOff x="8648819" y="8189548"/>
            <a:chExt cx="546141" cy="22279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42457DC-EFF5-468B-BD40-9DD382F23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928048" y="8094104"/>
              <a:ext cx="171467" cy="362356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Click </a:t>
              </a:r>
              <a:r>
                <a:rPr lang="en-US" altLang="ja-JP" sz="900" dirty="0">
                  <a:solidFill>
                    <a:srgbClr val="000000"/>
                  </a:solidFill>
                  <a:latin typeface="Agency FB" panose="020B0503020202020204" pitchFamily="34" charset="0"/>
                  <a:cs typeface="Arial" panose="020B0604020202020204" pitchFamily="34" charset="0"/>
                </a:rPr>
                <a:t>√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462042B-E21D-495D-9F8D-75873CBD1A3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41458" y="8218515"/>
              <a:ext cx="101189" cy="28646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8</a:t>
              </a:r>
            </a:p>
          </p:txBody>
        </p:sp>
      </p:grpSp>
      <p:cxnSp>
        <p:nvCxnSpPr>
          <p:cNvPr id="5145" name="Straight Connector 58">
            <a:extLst>
              <a:ext uri="{FF2B5EF4-FFF2-40B4-BE49-F238E27FC236}">
                <a16:creationId xmlns:a16="http://schemas.microsoft.com/office/drawing/2014/main" id="{79E5485B-879E-4C7B-9CD3-A8E8D2ADA5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112354" y="5646568"/>
            <a:ext cx="749018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6" name="Group 10">
            <a:extLst>
              <a:ext uri="{FF2B5EF4-FFF2-40B4-BE49-F238E27FC236}">
                <a16:creationId xmlns:a16="http://schemas.microsoft.com/office/drawing/2014/main" id="{C050AB83-EBA5-4BD6-882C-6CEC7939549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218886" y="3389707"/>
            <a:ext cx="595984" cy="2559487"/>
            <a:chOff x="8610214" y="7621708"/>
            <a:chExt cx="585012" cy="78916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942B7E-17F8-4D71-94F3-6193C2143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644828" y="7809573"/>
              <a:ext cx="738263" cy="362533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uploaded profiles </a:t>
              </a:r>
              <a:r>
                <a:rPr lang="en-US" altLang="ja-JP" sz="900" b="0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waiting to be added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Existing Profiles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panel.</a:t>
              </a:r>
              <a:endParaRPr lang="en-US" altLang="ja-JP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4278C99-B109-4583-B822-0E540BD875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22160" y="8197608"/>
              <a:ext cx="101321" cy="325214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7</a:t>
              </a:r>
            </a:p>
          </p:txBody>
        </p:sp>
      </p:grpSp>
      <p:cxnSp>
        <p:nvCxnSpPr>
          <p:cNvPr id="5143" name="Straight Connector 58">
            <a:extLst>
              <a:ext uri="{FF2B5EF4-FFF2-40B4-BE49-F238E27FC236}">
                <a16:creationId xmlns:a16="http://schemas.microsoft.com/office/drawing/2014/main" id="{9C2541DF-DE23-4B4A-A73F-892D743B21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4033" y="4323417"/>
            <a:ext cx="1259381" cy="1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DA65FD5-0BDE-4487-8C17-3ECA6434C59B}"/>
              </a:ext>
            </a:extLst>
          </p:cNvPr>
          <p:cNvCxnSpPr>
            <a:cxnSpLocks/>
          </p:cNvCxnSpPr>
          <p:nvPr/>
        </p:nvCxnSpPr>
        <p:spPr bwMode="auto">
          <a:xfrm flipH="1">
            <a:off x="2164989" y="4323417"/>
            <a:ext cx="9044" cy="2708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58">
            <a:extLst>
              <a:ext uri="{FF2B5EF4-FFF2-40B4-BE49-F238E27FC236}">
                <a16:creationId xmlns:a16="http://schemas.microsoft.com/office/drawing/2014/main" id="{D17CC612-5AED-4F32-BD4C-AFB8B39CDB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74033" y="5119017"/>
            <a:ext cx="1274589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EB1CCDF-9A51-4413-BF24-0BAC99F85B18}"/>
              </a:ext>
            </a:extLst>
          </p:cNvPr>
          <p:cNvCxnSpPr>
            <a:cxnSpLocks/>
          </p:cNvCxnSpPr>
          <p:nvPr/>
        </p:nvCxnSpPr>
        <p:spPr bwMode="auto">
          <a:xfrm>
            <a:off x="2185834" y="4979015"/>
            <a:ext cx="0" cy="14000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2BB79CD-2EDD-487A-A43C-F18DBDD4584C}"/>
              </a:ext>
            </a:extLst>
          </p:cNvPr>
          <p:cNvCxnSpPr>
            <a:cxnSpLocks/>
            <a:stCxn id="74" idx="2"/>
          </p:cNvCxnSpPr>
          <p:nvPr/>
        </p:nvCxnSpPr>
        <p:spPr bwMode="auto">
          <a:xfrm>
            <a:off x="11861373" y="4946442"/>
            <a:ext cx="0" cy="7001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0C95A53-4E50-4B87-B214-D35E5FBD7142}"/>
              </a:ext>
            </a:extLst>
          </p:cNvPr>
          <p:cNvSpPr txBox="1"/>
          <p:nvPr/>
        </p:nvSpPr>
        <p:spPr>
          <a:xfrm>
            <a:off x="3495622" y="3879832"/>
            <a:ext cx="1986888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600" dirty="0" err="1">
                <a:solidFill>
                  <a:schemeClr val="bg1">
                    <a:lumMod val="50000"/>
                  </a:schemeClr>
                </a:solidFill>
              </a:rPr>
              <a:t>Vital_Records_Profile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 Group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8332DB-7BC8-46E9-A269-C0314A778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044" y="1141632"/>
            <a:ext cx="3021028" cy="369332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Profiles must be created and exported from IGAMT first. 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320637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147</Words>
  <Application>Microsoft Office PowerPoint</Application>
  <PresentationFormat>Widescreen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ＭＳ Ｐゴシック</vt:lpstr>
      <vt:lpstr>Agency FB</vt:lpstr>
      <vt:lpstr>Arial</vt:lpstr>
      <vt:lpstr>Calibri</vt:lpstr>
      <vt:lpstr>Franklin Gothic Book</vt:lpstr>
      <vt:lpstr>Franklin Gothic Demi</vt:lpstr>
      <vt:lpstr>Franklin Gothic Medium</vt:lpstr>
      <vt:lpstr>6_Default Design</vt:lpstr>
      <vt:lpstr>Context-Free Test Management: Uploading Profiles (1)</vt:lpstr>
      <vt:lpstr>Context-Free Test Management: Uploading Profiles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2018-08-02T19:19:46Z</dcterms:modified>
</cp:coreProperties>
</file>