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"/>
  </p:notesMasterIdLst>
  <p:sldIdLst>
    <p:sldId id="32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5026" autoAdjust="0"/>
  </p:normalViewPr>
  <p:slideViewPr>
    <p:cSldViewPr snapToGrid="0">
      <p:cViewPr varScale="1">
        <p:scale>
          <a:sx n="129" d="100"/>
          <a:sy n="129" d="100"/>
        </p:scale>
        <p:origin x="174" y="156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86623-A1E0-41AF-AC8F-2C16B3A5DC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1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83246C3B-F58F-4676-AA84-09F747F61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01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49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00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994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1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14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34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03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4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64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7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92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45E98616-ABA6-4D4E-81D7-94C8D51C7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83BCB0BD-6C38-4279-B9D0-8EB669C266C3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A8ED42F-3941-4F21-9825-A7A3FE893DCD}"/>
              </a:ext>
            </a:extLst>
          </p:cNvPr>
          <p:cNvSpPr/>
          <p:nvPr/>
        </p:nvSpPr>
        <p:spPr bwMode="auto">
          <a:xfrm>
            <a:off x="0" y="629472"/>
            <a:ext cx="12192000" cy="552526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4A7170-7183-4453-9C28-685FF8604441}"/>
              </a:ext>
            </a:extLst>
          </p:cNvPr>
          <p:cNvSpPr/>
          <p:nvPr/>
        </p:nvSpPr>
        <p:spPr bwMode="auto">
          <a:xfrm>
            <a:off x="1543249" y="1161632"/>
            <a:ext cx="4237328" cy="4844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FE67DE-BFA1-4690-8C2B-3B3FF93970C9}"/>
              </a:ext>
            </a:extLst>
          </p:cNvPr>
          <p:cNvSpPr/>
          <p:nvPr/>
        </p:nvSpPr>
        <p:spPr bwMode="auto">
          <a:xfrm>
            <a:off x="6614528" y="1161632"/>
            <a:ext cx="4034223" cy="4852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88DDB-C378-4668-974C-3373423A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78" y="-78414"/>
            <a:ext cx="10972800" cy="707886"/>
          </a:xfrm>
        </p:spPr>
        <p:txBody>
          <a:bodyPr/>
          <a:lstStyle/>
          <a:p>
            <a:pPr algn="ctr"/>
            <a:r>
              <a:rPr lang="en-US" sz="2000" dirty="0"/>
              <a:t>Test Management Workflow Options </a:t>
            </a:r>
            <a:br>
              <a:rPr lang="en-US" sz="2000" dirty="0"/>
            </a:br>
            <a:r>
              <a:rPr lang="en-US" sz="2000" dirty="0"/>
              <a:t>for Context-free Tool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86632-436E-4954-A305-2D4F8C1D53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12613" y="683154"/>
            <a:ext cx="5467351" cy="528456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GVT</a:t>
            </a:r>
            <a:r>
              <a:rPr lang="en-US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E3AB3-2B5E-4135-B5F3-943A2231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3024" y="703265"/>
            <a:ext cx="5467349" cy="531120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IGAMT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6754C-D920-4DE2-8C54-F29A9D92B4A7}"/>
              </a:ext>
            </a:extLst>
          </p:cNvPr>
          <p:cNvSpPr/>
          <p:nvPr/>
        </p:nvSpPr>
        <p:spPr bwMode="auto">
          <a:xfrm>
            <a:off x="2986874" y="1307025"/>
            <a:ext cx="1037439" cy="617108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GVT </a:t>
            </a:r>
          </a:p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1A087-4FA4-42BE-8706-954BFEA840C9}"/>
              </a:ext>
            </a:extLst>
          </p:cNvPr>
          <p:cNvSpPr/>
          <p:nvPr/>
        </p:nvSpPr>
        <p:spPr bwMode="auto">
          <a:xfrm>
            <a:off x="2561046" y="2242212"/>
            <a:ext cx="1919094" cy="461696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Select Context-free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1E064-FC1B-43EE-9959-6DD22FE69C3A}"/>
              </a:ext>
            </a:extLst>
          </p:cNvPr>
          <p:cNvSpPr/>
          <p:nvPr/>
        </p:nvSpPr>
        <p:spPr bwMode="auto">
          <a:xfrm>
            <a:off x="2519912" y="3676358"/>
            <a:ext cx="1966569" cy="644753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Test Management (Choose/Create</a:t>
            </a:r>
          </a:p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Profile Group)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F39C2-0904-4143-93EB-11C5EB849351}"/>
              </a:ext>
            </a:extLst>
          </p:cNvPr>
          <p:cNvSpPr/>
          <p:nvPr/>
        </p:nvSpPr>
        <p:spPr bwMode="auto">
          <a:xfrm>
            <a:off x="2519912" y="4675054"/>
            <a:ext cx="1945228" cy="38396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Upload Profiles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099C70-FFB1-4F85-961E-EA976743D277}"/>
              </a:ext>
            </a:extLst>
          </p:cNvPr>
          <p:cNvSpPr/>
          <p:nvPr/>
        </p:nvSpPr>
        <p:spPr bwMode="auto">
          <a:xfrm>
            <a:off x="8007791" y="1274691"/>
            <a:ext cx="1040273" cy="483061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IGAMT Login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65E44-9020-4DA9-B6C3-D0B6C85852B3}"/>
              </a:ext>
            </a:extLst>
          </p:cNvPr>
          <p:cNvSpPr/>
          <p:nvPr/>
        </p:nvSpPr>
        <p:spPr bwMode="auto">
          <a:xfrm>
            <a:off x="7739986" y="1980718"/>
            <a:ext cx="1575881" cy="439622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Develop/Select IG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25F5AD-2666-451A-B1B2-421B7D396866}"/>
              </a:ext>
            </a:extLst>
          </p:cNvPr>
          <p:cNvSpPr/>
          <p:nvPr/>
        </p:nvSpPr>
        <p:spPr bwMode="auto">
          <a:xfrm>
            <a:off x="7529552" y="2657631"/>
            <a:ext cx="2034292" cy="560010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Connect to GVT</a:t>
            </a:r>
          </a:p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(Choose Conformance Profile)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4CB5E1-347D-4B41-A6C4-0DEDCFEA91C0}"/>
              </a:ext>
            </a:extLst>
          </p:cNvPr>
          <p:cNvCxnSpPr>
            <a:cxnSpLocks/>
          </p:cNvCxnSpPr>
          <p:nvPr/>
        </p:nvCxnSpPr>
        <p:spPr bwMode="auto">
          <a:xfrm>
            <a:off x="3505594" y="1921927"/>
            <a:ext cx="4" cy="29195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05570-6CE9-4982-B403-835084C0A62F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2698" y="4364197"/>
            <a:ext cx="4" cy="29882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B92C4D-45B0-4850-BD5D-9B69A55C684C}"/>
              </a:ext>
            </a:extLst>
          </p:cNvPr>
          <p:cNvSpPr/>
          <p:nvPr/>
        </p:nvSpPr>
        <p:spPr bwMode="auto">
          <a:xfrm>
            <a:off x="7533981" y="3437358"/>
            <a:ext cx="2044234" cy="50201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Connect to GVT</a:t>
            </a:r>
          </a:p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(Select or Create Tool Scope)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4D1373-5CEE-492C-9273-BEEE312B25C9}"/>
              </a:ext>
            </a:extLst>
          </p:cNvPr>
          <p:cNvSpPr/>
          <p:nvPr/>
        </p:nvSpPr>
        <p:spPr bwMode="auto">
          <a:xfrm>
            <a:off x="7551397" y="4165662"/>
            <a:ext cx="2034296" cy="556331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(Choose/Create</a:t>
            </a:r>
          </a:p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Profile Group)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80316-4154-4F24-8B20-AE0202844148}"/>
              </a:ext>
            </a:extLst>
          </p:cNvPr>
          <p:cNvCxnSpPr>
            <a:cxnSpLocks/>
          </p:cNvCxnSpPr>
          <p:nvPr/>
        </p:nvCxnSpPr>
        <p:spPr bwMode="auto">
          <a:xfrm>
            <a:off x="8546694" y="3947328"/>
            <a:ext cx="0" cy="2060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8A48B6D-D3D1-4E77-8344-716C04A6CD50}"/>
              </a:ext>
            </a:extLst>
          </p:cNvPr>
          <p:cNvSpPr/>
          <p:nvPr/>
        </p:nvSpPr>
        <p:spPr bwMode="auto">
          <a:xfrm>
            <a:off x="2519912" y="5381912"/>
            <a:ext cx="1945228" cy="383965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Save or Make Public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0A88BE-CF00-4071-ACC4-E0230E80464D}"/>
              </a:ext>
            </a:extLst>
          </p:cNvPr>
          <p:cNvSpPr/>
          <p:nvPr/>
        </p:nvSpPr>
        <p:spPr bwMode="auto">
          <a:xfrm>
            <a:off x="7525324" y="4916111"/>
            <a:ext cx="2042731" cy="333734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Upload Profiles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0F4B0A-B091-46D9-B0B0-323DD036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8546690" y="4705154"/>
            <a:ext cx="4" cy="203836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DF26C8-6080-4C55-8FA4-AB4158931A28}"/>
              </a:ext>
            </a:extLst>
          </p:cNvPr>
          <p:cNvSpPr txBox="1"/>
          <p:nvPr/>
        </p:nvSpPr>
        <p:spPr>
          <a:xfrm>
            <a:off x="8998459" y="5059019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(In GVT)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B32744-8341-42AA-8853-EBEC5E9EA02E}"/>
              </a:ext>
            </a:extLst>
          </p:cNvPr>
          <p:cNvSpPr txBox="1"/>
          <p:nvPr/>
        </p:nvSpPr>
        <p:spPr>
          <a:xfrm>
            <a:off x="8998459" y="4537876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(In GVT)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1E8CC1-BAC4-413E-9E4D-3C37715A3767}"/>
              </a:ext>
            </a:extLst>
          </p:cNvPr>
          <p:cNvSpPr/>
          <p:nvPr/>
        </p:nvSpPr>
        <p:spPr bwMode="auto">
          <a:xfrm>
            <a:off x="7525432" y="5475975"/>
            <a:ext cx="2038407" cy="409749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Save or Make Public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5EB885-1CD4-4229-ACE3-3F8ACEF6ACC5}"/>
              </a:ext>
            </a:extLst>
          </p:cNvPr>
          <p:cNvCxnSpPr>
            <a:cxnSpLocks/>
          </p:cNvCxnSpPr>
          <p:nvPr/>
        </p:nvCxnSpPr>
        <p:spPr bwMode="auto">
          <a:xfrm>
            <a:off x="8519603" y="1757752"/>
            <a:ext cx="0" cy="2060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4DD57E-E315-4EE2-8910-1CEB04B71B88}"/>
              </a:ext>
            </a:extLst>
          </p:cNvPr>
          <p:cNvCxnSpPr>
            <a:cxnSpLocks/>
          </p:cNvCxnSpPr>
          <p:nvPr/>
        </p:nvCxnSpPr>
        <p:spPr bwMode="auto">
          <a:xfrm>
            <a:off x="8536707" y="2420340"/>
            <a:ext cx="0" cy="2060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4247084-5FCA-4B03-822D-186880DC1579}"/>
              </a:ext>
            </a:extLst>
          </p:cNvPr>
          <p:cNvCxnSpPr>
            <a:cxnSpLocks/>
          </p:cNvCxnSpPr>
          <p:nvPr/>
        </p:nvCxnSpPr>
        <p:spPr bwMode="auto">
          <a:xfrm>
            <a:off x="8558749" y="3217641"/>
            <a:ext cx="0" cy="2060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708432-2CAC-436C-9028-DCB59D074439}"/>
              </a:ext>
            </a:extLst>
          </p:cNvPr>
          <p:cNvCxnSpPr>
            <a:cxnSpLocks/>
          </p:cNvCxnSpPr>
          <p:nvPr/>
        </p:nvCxnSpPr>
        <p:spPr bwMode="auto">
          <a:xfrm>
            <a:off x="8568545" y="5249845"/>
            <a:ext cx="0" cy="206019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2CFA62-9740-4EE3-BFA9-41C37495432B}"/>
              </a:ext>
            </a:extLst>
          </p:cNvPr>
          <p:cNvSpPr txBox="1"/>
          <p:nvPr/>
        </p:nvSpPr>
        <p:spPr>
          <a:xfrm>
            <a:off x="9046479" y="5703612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(In GVT)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616EE1-5C1E-4524-BF62-814963C6E0F0}"/>
              </a:ext>
            </a:extLst>
          </p:cNvPr>
          <p:cNvSpPr/>
          <p:nvPr/>
        </p:nvSpPr>
        <p:spPr bwMode="auto">
          <a:xfrm>
            <a:off x="2546046" y="2959285"/>
            <a:ext cx="1919094" cy="461696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Choose/Create </a:t>
            </a:r>
          </a:p>
          <a:p>
            <a:pPr algn="ctr"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Tool Scope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886746-1838-42F0-B3EB-FB063A8630C5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 bwMode="auto">
          <a:xfrm flipH="1">
            <a:off x="3503197" y="3420981"/>
            <a:ext cx="2396" cy="255377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1A1015-8E58-4B4E-800D-E53367AA2565}"/>
              </a:ext>
            </a:extLst>
          </p:cNvPr>
          <p:cNvCxnSpPr>
            <a:cxnSpLocks/>
          </p:cNvCxnSpPr>
          <p:nvPr/>
        </p:nvCxnSpPr>
        <p:spPr bwMode="auto">
          <a:xfrm flipH="1">
            <a:off x="3491735" y="2703908"/>
            <a:ext cx="11462" cy="23372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254443-F070-404A-89C1-6B96FAAB0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3503196" y="5059019"/>
            <a:ext cx="4" cy="298821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601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14358</TotalTime>
  <Words>80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Default Design</vt:lpstr>
      <vt:lpstr>Test Management Workflow Options  for Context-free Tool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292</cp:revision>
  <cp:lastPrinted>2018-07-19T15:23:41Z</cp:lastPrinted>
  <dcterms:created xsi:type="dcterms:W3CDTF">2018-06-13T18:41:09Z</dcterms:created>
  <dcterms:modified xsi:type="dcterms:W3CDTF">2018-08-02T18:16:52Z</dcterms:modified>
</cp:coreProperties>
</file>