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7"/>
  </p:notesMasterIdLst>
  <p:sldIdLst>
    <p:sldId id="332" r:id="rId2"/>
    <p:sldId id="333" r:id="rId3"/>
    <p:sldId id="334" r:id="rId4"/>
    <p:sldId id="335" r:id="rId5"/>
    <p:sldId id="336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67357" autoAdjust="0"/>
  </p:normalViewPr>
  <p:slideViewPr>
    <p:cSldViewPr snapToGrid="0">
      <p:cViewPr varScale="1">
        <p:scale>
          <a:sx n="91" d="100"/>
          <a:sy n="91" d="100"/>
        </p:scale>
        <p:origin x="1614" y="90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A0E889C7-0D60-4FB8-81FD-D7B061731336}"/>
    <pc:docChg chg="modSld">
      <pc:chgData name="Martinez, Sandra (Fed)" userId="a803850f-d246-4701-851d-cf6e46ff4720" providerId="ADAL" clId="{A0E889C7-0D60-4FB8-81FD-D7B061731336}" dt="2018-08-02T20:28:04.536" v="17" actId="6549"/>
      <pc:docMkLst>
        <pc:docMk/>
      </pc:docMkLst>
      <pc:sldChg chg="modSp modNotesTx">
        <pc:chgData name="Martinez, Sandra (Fed)" userId="a803850f-d246-4701-851d-cf6e46ff4720" providerId="ADAL" clId="{A0E889C7-0D60-4FB8-81FD-D7B061731336}" dt="2018-08-02T20:28:04.536" v="17" actId="6549"/>
        <pc:sldMkLst>
          <pc:docMk/>
          <pc:sldMk cId="1333214164" sldId="332"/>
        </pc:sldMkLst>
        <pc:spChg chg="mod">
          <ac:chgData name="Martinez, Sandra (Fed)" userId="a803850f-d246-4701-851d-cf6e46ff4720" providerId="ADAL" clId="{A0E889C7-0D60-4FB8-81FD-D7B061731336}" dt="2018-08-02T20:25:43.126" v="2" actId="255"/>
          <ac:spMkLst>
            <pc:docMk/>
            <pc:sldMk cId="1333214164" sldId="332"/>
            <ac:spMk id="5" creationId="{89B38C27-7B5A-443B-9487-5F9EF611B2E8}"/>
          </ac:spMkLst>
        </pc:spChg>
      </pc:sldChg>
      <pc:sldChg chg="modSp modNotesTx">
        <pc:chgData name="Martinez, Sandra (Fed)" userId="a803850f-d246-4701-851d-cf6e46ff4720" providerId="ADAL" clId="{A0E889C7-0D60-4FB8-81FD-D7B061731336}" dt="2018-08-02T20:26:00.265" v="5" actId="1076"/>
        <pc:sldMkLst>
          <pc:docMk/>
          <pc:sldMk cId="465096090" sldId="333"/>
        </pc:sldMkLst>
        <pc:spChg chg="mod">
          <ac:chgData name="Martinez, Sandra (Fed)" userId="a803850f-d246-4701-851d-cf6e46ff4720" providerId="ADAL" clId="{A0E889C7-0D60-4FB8-81FD-D7B061731336}" dt="2018-08-02T20:26:00.265" v="5" actId="1076"/>
          <ac:spMkLst>
            <pc:docMk/>
            <pc:sldMk cId="465096090" sldId="333"/>
            <ac:spMk id="5" creationId="{89B38C27-7B5A-443B-9487-5F9EF611B2E8}"/>
          </ac:spMkLst>
        </pc:spChg>
      </pc:sldChg>
      <pc:sldChg chg="modSp modNotesTx">
        <pc:chgData name="Martinez, Sandra (Fed)" userId="a803850f-d246-4701-851d-cf6e46ff4720" providerId="ADAL" clId="{A0E889C7-0D60-4FB8-81FD-D7B061731336}" dt="2018-08-02T20:27:58.428" v="16" actId="6549"/>
        <pc:sldMkLst>
          <pc:docMk/>
          <pc:sldMk cId="2355379123" sldId="334"/>
        </pc:sldMkLst>
        <pc:spChg chg="mod">
          <ac:chgData name="Martinez, Sandra (Fed)" userId="a803850f-d246-4701-851d-cf6e46ff4720" providerId="ADAL" clId="{A0E889C7-0D60-4FB8-81FD-D7B061731336}" dt="2018-08-02T20:26:15.035" v="8" actId="1076"/>
          <ac:spMkLst>
            <pc:docMk/>
            <pc:sldMk cId="2355379123" sldId="334"/>
            <ac:spMk id="5" creationId="{89B38C27-7B5A-443B-9487-5F9EF611B2E8}"/>
          </ac:spMkLst>
        </pc:spChg>
      </pc:sldChg>
      <pc:sldChg chg="modSp modNotesTx">
        <pc:chgData name="Martinez, Sandra (Fed)" userId="a803850f-d246-4701-851d-cf6e46ff4720" providerId="ADAL" clId="{A0E889C7-0D60-4FB8-81FD-D7B061731336}" dt="2018-08-02T20:27:50.869" v="15" actId="6549"/>
        <pc:sldMkLst>
          <pc:docMk/>
          <pc:sldMk cId="1551148369" sldId="335"/>
        </pc:sldMkLst>
        <pc:spChg chg="mod">
          <ac:chgData name="Martinez, Sandra (Fed)" userId="a803850f-d246-4701-851d-cf6e46ff4720" providerId="ADAL" clId="{A0E889C7-0D60-4FB8-81FD-D7B061731336}" dt="2018-08-02T20:26:28.657" v="11" actId="255"/>
          <ac:spMkLst>
            <pc:docMk/>
            <pc:sldMk cId="1551148369" sldId="335"/>
            <ac:spMk id="5" creationId="{89B38C27-7B5A-443B-9487-5F9EF611B2E8}"/>
          </ac:spMkLst>
        </pc:spChg>
      </pc:sldChg>
      <pc:sldChg chg="modSp modNotesTx">
        <pc:chgData name="Martinez, Sandra (Fed)" userId="a803850f-d246-4701-851d-cf6e46ff4720" providerId="ADAL" clId="{A0E889C7-0D60-4FB8-81FD-D7B061731336}" dt="2018-08-02T20:27:39.713" v="14" actId="6549"/>
        <pc:sldMkLst>
          <pc:docMk/>
          <pc:sldMk cId="2419373251" sldId="336"/>
        </pc:sldMkLst>
        <pc:spChg chg="mod">
          <ac:chgData name="Martinez, Sandra (Fed)" userId="a803850f-d246-4701-851d-cf6e46ff4720" providerId="ADAL" clId="{A0E889C7-0D60-4FB8-81FD-D7B061731336}" dt="2018-08-02T20:26:48.543" v="13" actId="2711"/>
          <ac:spMkLst>
            <pc:docMk/>
            <pc:sldMk cId="2419373251" sldId="336"/>
            <ac:spMk id="5" creationId="{89B38C27-7B5A-443B-9487-5F9EF611B2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8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7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7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8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9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2269-ED9D-414E-A99A-9083A270A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71DB-0FA9-493B-BBC6-121F8AFD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703B-1455-4052-8411-0FB0E43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56B9-B94E-4099-9616-58ED422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C614-A7DF-421C-A47C-041C09E2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A478-D8DB-4AEE-A4E2-FE4B951B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3375-CA89-40FD-A39C-95D44792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57D0-2428-4DBC-8D15-8B2F7A3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05C-7049-45C2-BBA9-FA1E3B60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6C91-6F73-4F49-84E5-812C77B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04FF-FB66-434C-B241-AE500D54F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5151-6A1E-4D7E-BD54-E883DF5B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DC84-A0F5-4980-A1CE-C004417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E179-D092-4AD6-9967-5FA460E2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CA15-F763-4CFB-8584-C7641D8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48A-52A6-4F46-A52E-D7249458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57F-DC4F-47EF-80B5-D1B615D1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D99F-AE12-4EA9-AE32-2507B227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76C0-7481-4A33-A716-73E02D76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AC75-8C97-4E74-89B8-D8DDBC6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E963-03DF-4C93-97C3-58F22FE4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A560-16AC-451B-ACCB-7AB73354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B678-9071-4C80-88E5-C301FE5E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78EB-3C62-4160-80E8-8D19C8AD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3EB7-A195-4BDB-91CC-DA980E3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94EA-7221-400F-9BE4-A884D1C6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4732-E3AC-47EE-9322-D2FFC676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8404-C797-477D-B7AC-7EC5623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D5C1-6219-4F01-A6CA-687025C7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8941-A07A-49AC-BD1A-FADE045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E9B6-545A-4AA5-BCB9-F4E3F58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4E0A-51F1-4ABF-ADAE-8F852FFB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2BD2-F075-468E-A817-7AFB76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ADD2-CB3F-4335-BDB9-B8B59014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33C1A-7D3E-4ACA-82D4-B94DFA3A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7338-7D0E-4E43-9CBC-4C9E4E0E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8335C-590B-4981-A90A-EEB8D702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843B-F05D-4F70-9445-2317C06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C60ED-BA08-4F48-91F5-8B18B178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8C74-4CC5-469B-AC63-A96E4AD5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5B895-2DD3-4315-9B6B-986D377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AED90-16EC-43F7-961C-23B2DD1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C797F-9790-4BE9-BFBE-3CC82212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E1707-C95E-47CD-BBCB-84E588A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D0406-A0AD-409C-801D-CAE9E25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E0D49-03B3-47EC-9A2C-0860123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7B00-56A7-41DE-8921-B6E61BC3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F975-8B42-49A1-A102-CCC0A634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636-B332-4B6C-8DBF-8B934D71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A1C01-37DF-42D7-9877-708573D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A70F-92BD-4734-ADA6-EAAE36B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4258-5C6A-4301-8503-67A222A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561-84C3-44F9-AF33-9A72EE67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59B0D-4F09-41AA-9148-14F1521E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78881-CC32-4DCD-8724-30230653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3F41-BCA1-43D5-BB44-594BE420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AD06-8A5F-43B2-9607-59581D81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F022-BB27-4FD0-9616-9DB928D5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5149F-5E99-441F-895E-80E4AAC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B869-B5C4-4948-8E5C-34E390FD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172C-AC13-4E91-A69B-13DC3AD7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E9C2-F0EA-4F2E-A7FB-BD610A83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FAA9-111A-44C4-8BE9-CC71C16C8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713D019-1846-4AF3-BD23-B2EF77F03F6F}"/>
              </a:ext>
            </a:extLst>
          </p:cNvPr>
          <p:cNvGrpSpPr/>
          <p:nvPr/>
        </p:nvGrpSpPr>
        <p:grpSpPr>
          <a:xfrm>
            <a:off x="213487" y="1212555"/>
            <a:ext cx="8900392" cy="1634558"/>
            <a:chOff x="213487" y="1212555"/>
            <a:chExt cx="8900392" cy="16345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6AB231-55CB-4979-84B1-06029AC1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447" y="1212555"/>
              <a:ext cx="8879432" cy="1614016"/>
            </a:xfrm>
            <a:prstGeom prst="rect">
              <a:avLst/>
            </a:prstGeom>
          </p:spPr>
        </p:pic>
        <p:sp>
          <p:nvSpPr>
            <p:cNvPr id="5128" name="Rectangle 18">
              <a:extLst>
                <a:ext uri="{FF2B5EF4-FFF2-40B4-BE49-F238E27FC236}">
                  <a16:creationId xmlns:a16="http://schemas.microsoft.com/office/drawing/2014/main" id="{12F04FE6-D2CD-4BDD-AE6A-1E28327D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87" y="1216750"/>
              <a:ext cx="8900392" cy="1630363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FC3852-217A-4D5F-8915-8C723E89F526}"/>
              </a:ext>
            </a:extLst>
          </p:cNvPr>
          <p:cNvGrpSpPr/>
          <p:nvPr/>
        </p:nvGrpSpPr>
        <p:grpSpPr>
          <a:xfrm>
            <a:off x="213487" y="2955150"/>
            <a:ext cx="7610612" cy="3166339"/>
            <a:chOff x="332415" y="2580495"/>
            <a:chExt cx="7610612" cy="316633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0C54A70-521A-47D0-BB42-C3770E13F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415" y="2580819"/>
              <a:ext cx="7610612" cy="3166015"/>
            </a:xfrm>
            <a:prstGeom prst="rect">
              <a:avLst/>
            </a:prstGeom>
          </p:spPr>
        </p:pic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3C18EED7-4F88-4F8D-AA77-3D2C295A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05" y="2580495"/>
              <a:ext cx="7592105" cy="3166339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58" y="199543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(1)</a:t>
            </a:r>
          </a:p>
        </p:txBody>
      </p:sp>
      <p:grpSp>
        <p:nvGrpSpPr>
          <p:cNvPr id="5129" name="Group 10">
            <a:extLst>
              <a:ext uri="{FF2B5EF4-FFF2-40B4-BE49-F238E27FC236}">
                <a16:creationId xmlns:a16="http://schemas.microsoft.com/office/drawing/2014/main" id="{967855E0-2B43-4B7C-B06B-09D819DDF2E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186300" y="-1090657"/>
            <a:ext cx="469149" cy="3965520"/>
            <a:chOff x="8757194" y="6629242"/>
            <a:chExt cx="358017" cy="1824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AC4867-8C9E-44C6-BB84-27C60C33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09022" y="7353586"/>
              <a:ext cx="1730534" cy="281845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the dropdown menu, select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Settings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add or edit Settings information for the Scope displayed in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field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64682B-4EBE-4E95-9A6C-8CC271A172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801606" y="8281501"/>
              <a:ext cx="127405" cy="21623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cxnSp>
        <p:nvCxnSpPr>
          <p:cNvPr id="5125" name="Straight Connector 58">
            <a:extLst>
              <a:ext uri="{FF2B5EF4-FFF2-40B4-BE49-F238E27FC236}">
                <a16:creationId xmlns:a16="http://schemas.microsoft.com/office/drawing/2014/main" id="{FD1383A9-9EA3-4A1F-A1DA-92D8311981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81416" y="1126678"/>
            <a:ext cx="0" cy="19033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A35474-619A-4072-BD4B-86F1208C009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411756" y="2446589"/>
            <a:ext cx="2579017" cy="508560"/>
          </a:xfrm>
          <a:prstGeom prst="bentConnector3">
            <a:avLst>
              <a:gd name="adj1" fmla="val 99927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7302CE-570F-4DAC-92FB-4264B370CAFC}"/>
              </a:ext>
            </a:extLst>
          </p:cNvPr>
          <p:cNvGrpSpPr/>
          <p:nvPr/>
        </p:nvGrpSpPr>
        <p:grpSpPr>
          <a:xfrm>
            <a:off x="7034504" y="1126679"/>
            <a:ext cx="956262" cy="1261946"/>
            <a:chOff x="7034504" y="1126679"/>
            <a:chExt cx="956262" cy="1261946"/>
          </a:xfrm>
        </p:grpSpPr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45FB9BC-F726-4442-B24E-1D37CFABCBD9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883498" y="1277685"/>
              <a:ext cx="1258273" cy="956262"/>
            </a:xfrm>
            <a:prstGeom prst="bentConnector3">
              <a:avLst>
                <a:gd name="adj1" fmla="val 100436"/>
              </a:avLst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8">
              <a:extLst>
                <a:ext uri="{FF2B5EF4-FFF2-40B4-BE49-F238E27FC236}">
                  <a16:creationId xmlns:a16="http://schemas.microsoft.com/office/drawing/2014/main" id="{9A25FE23-0B02-40B1-8778-F11843CF6F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04770" y="2388625"/>
              <a:ext cx="423540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8" name="Straight Connector 31">
            <a:extLst>
              <a:ext uri="{FF2B5EF4-FFF2-40B4-BE49-F238E27FC236}">
                <a16:creationId xmlns:a16="http://schemas.microsoft.com/office/drawing/2014/main" id="{96F2C6DD-35BC-4AEC-81E0-E71F3892EE94}"/>
              </a:ext>
            </a:extLst>
          </p:cNvPr>
          <p:cNvCxnSpPr>
            <a:cxnSpLocks noChangeShapeType="1"/>
            <a:stCxn id="114" idx="1"/>
          </p:cNvCxnSpPr>
          <p:nvPr/>
        </p:nvCxnSpPr>
        <p:spPr bwMode="auto">
          <a:xfrm flipH="1">
            <a:off x="579871" y="3002764"/>
            <a:ext cx="8783708" cy="3586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303065B-0EC2-48CE-B642-5A8D9DE04FAE}"/>
              </a:ext>
            </a:extLst>
          </p:cNvPr>
          <p:cNvGrpSpPr/>
          <p:nvPr/>
        </p:nvGrpSpPr>
        <p:grpSpPr>
          <a:xfrm>
            <a:off x="9212243" y="2655142"/>
            <a:ext cx="2231163" cy="532288"/>
            <a:chOff x="9308235" y="3092619"/>
            <a:chExt cx="2231163" cy="53228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287DFF2-FBE5-4557-B4CC-A81F9D8A420F}"/>
                </a:ext>
              </a:extLst>
            </p:cNvPr>
            <p:cNvSpPr/>
            <p:nvPr/>
          </p:nvSpPr>
          <p:spPr>
            <a:xfrm>
              <a:off x="9459571" y="3255575"/>
              <a:ext cx="2079827" cy="36933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Add or edit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 Meta Data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edit window.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6ADEEE-1B57-48AC-9511-2969D444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8235" y="3092619"/>
              <a:ext cx="276569" cy="287193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C19F2B-FA51-4C74-BFF5-00361342938F}"/>
              </a:ext>
            </a:extLst>
          </p:cNvPr>
          <p:cNvGrpSpPr/>
          <p:nvPr/>
        </p:nvGrpSpPr>
        <p:grpSpPr>
          <a:xfrm>
            <a:off x="7389996" y="3101489"/>
            <a:ext cx="3218755" cy="564111"/>
            <a:chOff x="7332776" y="3314359"/>
            <a:chExt cx="3218755" cy="564111"/>
          </a:xfrm>
        </p:grpSpPr>
        <p:cxnSp>
          <p:nvCxnSpPr>
            <p:cNvPr id="143" name="Straight Connector 58">
              <a:extLst>
                <a:ext uri="{FF2B5EF4-FFF2-40B4-BE49-F238E27FC236}">
                  <a16:creationId xmlns:a16="http://schemas.microsoft.com/office/drawing/2014/main" id="{AC73BE80-732C-4CCA-B4BC-1984489959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332776" y="3491441"/>
              <a:ext cx="0" cy="194663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61FB2F8-265E-4DA6-A150-9F248C76D81D}"/>
                </a:ext>
              </a:extLst>
            </p:cNvPr>
            <p:cNvGrpSpPr/>
            <p:nvPr/>
          </p:nvGrpSpPr>
          <p:grpSpPr>
            <a:xfrm>
              <a:off x="7332776" y="3314359"/>
              <a:ext cx="3218755" cy="564111"/>
              <a:chOff x="7792023" y="4395108"/>
              <a:chExt cx="3218755" cy="564111"/>
            </a:xfrm>
          </p:grpSpPr>
          <p:grpSp>
            <p:nvGrpSpPr>
              <p:cNvPr id="142" name="Group 10">
                <a:extLst>
                  <a:ext uri="{FF2B5EF4-FFF2-40B4-BE49-F238E27FC236}">
                    <a16:creationId xmlns:a16="http://schemas.microsoft.com/office/drawing/2014/main" id="{764025B4-DECB-42BA-BAB1-66EADBC3F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9427449" y="3375891"/>
                <a:ext cx="564111" cy="2602546"/>
                <a:chOff x="8746152" y="6843023"/>
                <a:chExt cx="430939" cy="1609352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E61767B-913A-441A-9AA6-DD10B98A6A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268958" y="7457258"/>
                  <a:ext cx="1522368" cy="293898"/>
                </a:xfrm>
                <a:prstGeom prst="rect">
                  <a:avLst/>
                </a:prstGeom>
                <a:solidFill>
                  <a:srgbClr val="F2EE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Optional: Click on </a:t>
                  </a:r>
                  <a:r>
                    <a:rPr lang="en-US" altLang="ja-JP" sz="1000" dirty="0">
                      <a:solidFill>
                        <a:srgbClr val="000000"/>
                      </a:solidFill>
                      <a:latin typeface="Agency FB" panose="020B0503020202020204" pitchFamily="34" charset="0"/>
                      <a:cs typeface="Arial" panose="020B0604020202020204" pitchFamily="34" charset="0"/>
                    </a:rPr>
                    <a:t>√</a:t>
                  </a:r>
                  <a:r>
                    <a:rPr lang="en-US" altLang="ja-JP" sz="900" dirty="0">
                      <a:solidFill>
                        <a:srgbClr val="000000"/>
                      </a:solidFill>
                      <a:latin typeface="+mn-lt"/>
                      <a:cs typeface="Arial" panose="020B0604020202020204" pitchFamily="34" charset="0"/>
                    </a:rPr>
                    <a:t>Make Public 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 make this Tool Scope available to all GVT users. </a:t>
                  </a:r>
                  <a:endPara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0F566C77-0929-4F98-8BC4-61CFD01A7E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8766486" y="8259267"/>
                  <a:ext cx="172774" cy="213441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3</a:t>
                  </a:r>
                </a:p>
              </p:txBody>
            </p:sp>
          </p:grpSp>
          <p:cxnSp>
            <p:nvCxnSpPr>
              <p:cNvPr id="144" name="Straight Connector 31">
                <a:extLst>
                  <a:ext uri="{FF2B5EF4-FFF2-40B4-BE49-F238E27FC236}">
                    <a16:creationId xmlns:a16="http://schemas.microsoft.com/office/drawing/2014/main" id="{42337A31-4D85-4FE1-9B35-AD46F1C441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792023" y="4766853"/>
                <a:ext cx="755911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5D37F91-B276-41BF-9341-B8B461C3FF74}"/>
              </a:ext>
            </a:extLst>
          </p:cNvPr>
          <p:cNvCxnSpPr>
            <a:cxnSpLocks/>
            <a:endCxn id="46" idx="1"/>
          </p:cNvCxnSpPr>
          <p:nvPr/>
        </p:nvCxnSpPr>
        <p:spPr bwMode="auto">
          <a:xfrm rot="5400000" flipH="1" flipV="1">
            <a:off x="403462" y="3736031"/>
            <a:ext cx="1304598" cy="1052762"/>
          </a:xfrm>
          <a:prstGeom prst="bentConnector3">
            <a:avLst>
              <a:gd name="adj1" fmla="val 1015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0FE0A43-E8A5-44E4-BD4D-E0B68435BA62}"/>
              </a:ext>
            </a:extLst>
          </p:cNvPr>
          <p:cNvSpPr/>
          <p:nvPr/>
        </p:nvSpPr>
        <p:spPr bwMode="auto">
          <a:xfrm>
            <a:off x="1527416" y="3583611"/>
            <a:ext cx="373691" cy="18096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228B7E-012F-4DCA-9D96-ABB2B3E10F79}"/>
              </a:ext>
            </a:extLst>
          </p:cNvPr>
          <p:cNvSpPr txBox="1"/>
          <p:nvPr/>
        </p:nvSpPr>
        <p:spPr>
          <a:xfrm rot="20289276">
            <a:off x="98574" y="4712474"/>
            <a:ext cx="1615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“Private” is default setting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50" name="Straight Connector 58">
            <a:extLst>
              <a:ext uri="{FF2B5EF4-FFF2-40B4-BE49-F238E27FC236}">
                <a16:creationId xmlns:a16="http://schemas.microsoft.com/office/drawing/2014/main" id="{93B62BF1-B812-4CEE-8BE8-C18D2CB5C5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871" y="3031223"/>
            <a:ext cx="0" cy="34847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EFCCEAF-59AF-4B6B-BB71-33B3AE863EEC}"/>
              </a:ext>
            </a:extLst>
          </p:cNvPr>
          <p:cNvGrpSpPr/>
          <p:nvPr/>
        </p:nvGrpSpPr>
        <p:grpSpPr>
          <a:xfrm>
            <a:off x="6981164" y="3267275"/>
            <a:ext cx="3731893" cy="923626"/>
            <a:chOff x="5807814" y="3083140"/>
            <a:chExt cx="3731893" cy="923626"/>
          </a:xfrm>
        </p:grpSpPr>
        <p:grpSp>
          <p:nvGrpSpPr>
            <p:cNvPr id="73" name="Group 10">
              <a:extLst>
                <a:ext uri="{FF2B5EF4-FFF2-40B4-BE49-F238E27FC236}">
                  <a16:creationId xmlns:a16="http://schemas.microsoft.com/office/drawing/2014/main" id="{5A2EAC7D-59DA-44A2-9153-9150C2CFDA8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845800" y="2312859"/>
              <a:ext cx="548723" cy="2839091"/>
              <a:chOff x="8746152" y="6725600"/>
              <a:chExt cx="419184" cy="1755625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7E1AE2C-DF65-4DEA-BDF2-D64D664A3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204371" y="7404423"/>
                <a:ext cx="1639787" cy="282142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Save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Meta Data Tool Scope Settings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select another tab on this window to add or edit data.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3040FE6-8CB2-4419-8939-1442A24E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66486" y="8288117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</p:grpSp>
        <p:cxnSp>
          <p:nvCxnSpPr>
            <p:cNvPr id="117" name="Straight Connector 58">
              <a:extLst>
                <a:ext uri="{FF2B5EF4-FFF2-40B4-BE49-F238E27FC236}">
                  <a16:creationId xmlns:a16="http://schemas.microsoft.com/office/drawing/2014/main" id="{36FC31AB-629B-4EFB-BF59-61247B9B85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07814" y="3083140"/>
              <a:ext cx="0" cy="73895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31">
              <a:extLst>
                <a:ext uri="{FF2B5EF4-FFF2-40B4-BE49-F238E27FC236}">
                  <a16:creationId xmlns:a16="http://schemas.microsoft.com/office/drawing/2014/main" id="{3D66AF06-E141-4274-9AFA-F0BF2A86C1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7814" y="3806889"/>
              <a:ext cx="1094430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8373DE-883A-43A8-84E1-FB0E238613F1}"/>
              </a:ext>
            </a:extLst>
          </p:cNvPr>
          <p:cNvGrpSpPr/>
          <p:nvPr/>
        </p:nvGrpSpPr>
        <p:grpSpPr>
          <a:xfrm>
            <a:off x="2985796" y="4509063"/>
            <a:ext cx="9033583" cy="1328451"/>
            <a:chOff x="3866012" y="4964216"/>
            <a:chExt cx="8153367" cy="919953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9724C32-D742-4BC2-9B4B-06A8FC86D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6012" y="4968458"/>
              <a:ext cx="8153367" cy="909250"/>
            </a:xfrm>
            <a:prstGeom prst="rect">
              <a:avLst/>
            </a:prstGeom>
          </p:spPr>
        </p:pic>
        <p:sp>
          <p:nvSpPr>
            <p:cNvPr id="79" name="Rectangle 18">
              <a:extLst>
                <a:ext uri="{FF2B5EF4-FFF2-40B4-BE49-F238E27FC236}">
                  <a16:creationId xmlns:a16="http://schemas.microsoft.com/office/drawing/2014/main" id="{0646FF98-B8DB-4B37-9499-4EF0AAE7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012" y="4964216"/>
              <a:ext cx="8153367" cy="919953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59E955E-EBAB-415A-84C4-8DE8084624BD}"/>
              </a:ext>
            </a:extLst>
          </p:cNvPr>
          <p:cNvCxnSpPr>
            <a:cxnSpLocks/>
          </p:cNvCxnSpPr>
          <p:nvPr/>
        </p:nvCxnSpPr>
        <p:spPr bwMode="auto">
          <a:xfrm>
            <a:off x="5775649" y="4298937"/>
            <a:ext cx="5542384" cy="182561"/>
          </a:xfrm>
          <a:prstGeom prst="bentConnector3">
            <a:avLst>
              <a:gd name="adj1" fmla="val 100000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31">
            <a:extLst>
              <a:ext uri="{FF2B5EF4-FFF2-40B4-BE49-F238E27FC236}">
                <a16:creationId xmlns:a16="http://schemas.microsoft.com/office/drawing/2014/main" id="{BC6307FE-E459-4BD4-9512-C23215DBE2E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69188" y="3921579"/>
            <a:ext cx="3578133" cy="0"/>
          </a:xfrm>
          <a:prstGeom prst="line">
            <a:avLst/>
          </a:prstGeom>
          <a:noFill/>
          <a:ln w="19050">
            <a:solidFill>
              <a:srgbClr val="00B05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31">
            <a:extLst>
              <a:ext uri="{FF2B5EF4-FFF2-40B4-BE49-F238E27FC236}">
                <a16:creationId xmlns:a16="http://schemas.microsoft.com/office/drawing/2014/main" id="{64808F07-DED9-4B07-A00F-2A89EC09244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747321" y="3921579"/>
            <a:ext cx="1" cy="377367"/>
          </a:xfrm>
          <a:prstGeom prst="line">
            <a:avLst/>
          </a:prstGeom>
          <a:noFill/>
          <a:ln w="19050">
            <a:solidFill>
              <a:srgbClr val="00B05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A6C875F-E5D2-412E-B1E2-87A8E5462DFA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209547" y="4383501"/>
            <a:ext cx="1181952" cy="674482"/>
          </a:xfrm>
          <a:prstGeom prst="bentConnector3">
            <a:avLst>
              <a:gd name="adj1" fmla="val 100523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30EA8CB-B3AF-4A1C-860E-329AFF379113}"/>
              </a:ext>
            </a:extLst>
          </p:cNvPr>
          <p:cNvCxnSpPr>
            <a:cxnSpLocks/>
          </p:cNvCxnSpPr>
          <p:nvPr/>
        </p:nvCxnSpPr>
        <p:spPr bwMode="auto">
          <a:xfrm>
            <a:off x="1837811" y="4481498"/>
            <a:ext cx="1284397" cy="1077393"/>
          </a:xfrm>
          <a:prstGeom prst="bentConnector3">
            <a:avLst>
              <a:gd name="adj1" fmla="val -126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1B1661E-AF22-4EF4-9A43-837A90AE64A2}"/>
              </a:ext>
            </a:extLst>
          </p:cNvPr>
          <p:cNvGrpSpPr/>
          <p:nvPr/>
        </p:nvGrpSpPr>
        <p:grpSpPr>
          <a:xfrm>
            <a:off x="9377810" y="1269063"/>
            <a:ext cx="2618410" cy="276999"/>
            <a:chOff x="9377810" y="1269063"/>
            <a:chExt cx="2618410" cy="276999"/>
          </a:xfrm>
        </p:grpSpPr>
        <p:cxnSp>
          <p:nvCxnSpPr>
            <p:cNvPr id="51" name="Straight Connector 31">
              <a:extLst>
                <a:ext uri="{FF2B5EF4-FFF2-40B4-BE49-F238E27FC236}">
                  <a16:creationId xmlns:a16="http://schemas.microsoft.com/office/drawing/2014/main" id="{0F6B9A9B-0344-47C2-B75F-97DE8A6983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377810" y="1405238"/>
              <a:ext cx="444954" cy="1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474892-3BA5-4D30-AE16-44F6AD1A47B7}"/>
                </a:ext>
              </a:extLst>
            </p:cNvPr>
            <p:cNvSpPr txBox="1"/>
            <p:nvPr/>
          </p:nvSpPr>
          <p:spPr>
            <a:xfrm>
              <a:off x="9822764" y="1269063"/>
              <a:ext cx="2173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shows where this info is used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90125E-C8EC-49CB-AFD7-F5D71256F268}"/>
              </a:ext>
            </a:extLst>
          </p:cNvPr>
          <p:cNvGrpSpPr/>
          <p:nvPr/>
        </p:nvGrpSpPr>
        <p:grpSpPr>
          <a:xfrm>
            <a:off x="746449" y="5864386"/>
            <a:ext cx="10302741" cy="279400"/>
            <a:chOff x="746449" y="5864386"/>
            <a:chExt cx="10302741" cy="279400"/>
          </a:xfrm>
        </p:grpSpPr>
        <p:cxnSp>
          <p:nvCxnSpPr>
            <p:cNvPr id="53" name="Straight Connector 58">
              <a:extLst>
                <a:ext uri="{FF2B5EF4-FFF2-40B4-BE49-F238E27FC236}">
                  <a16:creationId xmlns:a16="http://schemas.microsoft.com/office/drawing/2014/main" id="{22EB390F-9502-473A-A054-7EA949EA48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6449" y="5975456"/>
              <a:ext cx="7401902" cy="1929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9" name="Group 10">
              <a:extLst>
                <a:ext uri="{FF2B5EF4-FFF2-40B4-BE49-F238E27FC236}">
                  <a16:creationId xmlns:a16="http://schemas.microsoft.com/office/drawing/2014/main" id="{D96BE0ED-33E2-4A13-874B-A135244C9A2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459069" y="4553665"/>
              <a:ext cx="279400" cy="2900842"/>
              <a:chOff x="8870519" y="6571582"/>
              <a:chExt cx="213441" cy="179381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5EA641-A260-481D-B169-94735CF57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124149" y="7418254"/>
                <a:ext cx="1706182" cy="188095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Click on </a:t>
                </a:r>
                <a:r>
                  <a:rPr lang="en-US" altLang="ja-JP" sz="1000" dirty="0">
                    <a:solidFill>
                      <a:srgbClr val="000000"/>
                    </a:solidFill>
                    <a:latin typeface="Agency FB" panose="020B0503020202020204" pitchFamily="34" charset="0"/>
                    <a:cs typeface="Arial" panose="020B0604020202020204" pitchFamily="34" charset="0"/>
                  </a:rPr>
                  <a:t>√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Delete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delete this entire Tool Scope. 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2F9B38-302B-4F7B-B1EA-2354B54BD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890853" y="6551248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21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0EAA064-463C-431E-A5C2-1CD2805D174C}"/>
              </a:ext>
            </a:extLst>
          </p:cNvPr>
          <p:cNvGrpSpPr/>
          <p:nvPr/>
        </p:nvGrpSpPr>
        <p:grpSpPr>
          <a:xfrm>
            <a:off x="213487" y="2942335"/>
            <a:ext cx="7600573" cy="2506744"/>
            <a:chOff x="213487" y="2942335"/>
            <a:chExt cx="7600573" cy="25067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C76798-AEC7-4517-A6E3-913E19F6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487" y="2942335"/>
              <a:ext cx="7600573" cy="2506743"/>
            </a:xfrm>
            <a:prstGeom prst="rect">
              <a:avLst/>
            </a:prstGeom>
          </p:spPr>
        </p:pic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3C18EED7-4F88-4F8D-AA77-3D2C295A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77" y="2955151"/>
              <a:ext cx="7592105" cy="2493928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25B027-FE48-4A61-935A-C39CA1594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455" y="3640458"/>
              <a:ext cx="4228035" cy="138343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13D019-1846-4AF3-BD23-B2EF77F03F6F}"/>
              </a:ext>
            </a:extLst>
          </p:cNvPr>
          <p:cNvGrpSpPr/>
          <p:nvPr/>
        </p:nvGrpSpPr>
        <p:grpSpPr>
          <a:xfrm>
            <a:off x="213487" y="1212555"/>
            <a:ext cx="8900392" cy="1634558"/>
            <a:chOff x="213487" y="1212555"/>
            <a:chExt cx="8900392" cy="16345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6AB231-55CB-4979-84B1-06029AC1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447" y="1212555"/>
              <a:ext cx="8879432" cy="1614016"/>
            </a:xfrm>
            <a:prstGeom prst="rect">
              <a:avLst/>
            </a:prstGeom>
          </p:spPr>
        </p:pic>
        <p:sp>
          <p:nvSpPr>
            <p:cNvPr id="5128" name="Rectangle 18">
              <a:extLst>
                <a:ext uri="{FF2B5EF4-FFF2-40B4-BE49-F238E27FC236}">
                  <a16:creationId xmlns:a16="http://schemas.microsoft.com/office/drawing/2014/main" id="{12F04FE6-D2CD-4BDD-AE6A-1E28327D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87" y="1216750"/>
              <a:ext cx="8900392" cy="1630363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25868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(2)</a:t>
            </a:r>
          </a:p>
        </p:txBody>
      </p:sp>
      <p:grpSp>
        <p:nvGrpSpPr>
          <p:cNvPr id="5129" name="Group 10">
            <a:extLst>
              <a:ext uri="{FF2B5EF4-FFF2-40B4-BE49-F238E27FC236}">
                <a16:creationId xmlns:a16="http://schemas.microsoft.com/office/drawing/2014/main" id="{967855E0-2B43-4B7C-B06B-09D819DDF2E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186300" y="-1090657"/>
            <a:ext cx="469149" cy="3965520"/>
            <a:chOff x="8757194" y="6629242"/>
            <a:chExt cx="358017" cy="1824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AC4867-8C9E-44C6-BB84-27C60C33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09022" y="7353586"/>
              <a:ext cx="1730534" cy="281845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the dropdown menu, select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Settings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add or edit Settings information for the Scope displayed in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field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64682B-4EBE-4E95-9A6C-8CC271A172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801606" y="8281501"/>
              <a:ext cx="127405" cy="21623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5</a:t>
              </a:r>
            </a:p>
          </p:txBody>
        </p:sp>
      </p:grpSp>
      <p:cxnSp>
        <p:nvCxnSpPr>
          <p:cNvPr id="5125" name="Straight Connector 58">
            <a:extLst>
              <a:ext uri="{FF2B5EF4-FFF2-40B4-BE49-F238E27FC236}">
                <a16:creationId xmlns:a16="http://schemas.microsoft.com/office/drawing/2014/main" id="{FD1383A9-9EA3-4A1F-A1DA-92D8311981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81416" y="1126678"/>
            <a:ext cx="0" cy="19033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A35474-619A-4072-BD4B-86F1208C009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411756" y="2446589"/>
            <a:ext cx="2579017" cy="508560"/>
          </a:xfrm>
          <a:prstGeom prst="bentConnector3">
            <a:avLst>
              <a:gd name="adj1" fmla="val 99927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7302CE-570F-4DAC-92FB-4264B370CAFC}"/>
              </a:ext>
            </a:extLst>
          </p:cNvPr>
          <p:cNvGrpSpPr/>
          <p:nvPr/>
        </p:nvGrpSpPr>
        <p:grpSpPr>
          <a:xfrm>
            <a:off x="7034504" y="1126679"/>
            <a:ext cx="956262" cy="1261946"/>
            <a:chOff x="7034504" y="1126679"/>
            <a:chExt cx="956262" cy="1261946"/>
          </a:xfrm>
        </p:grpSpPr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45FB9BC-F726-4442-B24E-1D37CFABCBD9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883498" y="1277685"/>
              <a:ext cx="1258273" cy="956262"/>
            </a:xfrm>
            <a:prstGeom prst="bentConnector3">
              <a:avLst>
                <a:gd name="adj1" fmla="val 100436"/>
              </a:avLst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8">
              <a:extLst>
                <a:ext uri="{FF2B5EF4-FFF2-40B4-BE49-F238E27FC236}">
                  <a16:creationId xmlns:a16="http://schemas.microsoft.com/office/drawing/2014/main" id="{9A25FE23-0B02-40B1-8778-F11843CF6F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04770" y="2388625"/>
              <a:ext cx="423540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8" name="Straight Connector 31">
            <a:extLst>
              <a:ext uri="{FF2B5EF4-FFF2-40B4-BE49-F238E27FC236}">
                <a16:creationId xmlns:a16="http://schemas.microsoft.com/office/drawing/2014/main" id="{96F2C6DD-35BC-4AEC-81E0-E71F3892EE94}"/>
              </a:ext>
            </a:extLst>
          </p:cNvPr>
          <p:cNvCxnSpPr>
            <a:cxnSpLocks noChangeShapeType="1"/>
            <a:stCxn id="114" idx="1"/>
          </p:cNvCxnSpPr>
          <p:nvPr/>
        </p:nvCxnSpPr>
        <p:spPr bwMode="auto">
          <a:xfrm flipH="1" flipV="1">
            <a:off x="1783525" y="3041776"/>
            <a:ext cx="7580054" cy="3023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303065B-0EC2-48CE-B642-5A8D9DE04FAE}"/>
              </a:ext>
            </a:extLst>
          </p:cNvPr>
          <p:cNvGrpSpPr/>
          <p:nvPr/>
        </p:nvGrpSpPr>
        <p:grpSpPr>
          <a:xfrm>
            <a:off x="9212243" y="2655142"/>
            <a:ext cx="2756237" cy="670787"/>
            <a:chOff x="9308235" y="3092619"/>
            <a:chExt cx="2756237" cy="67078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287DFF2-FBE5-4557-B4CC-A81F9D8A420F}"/>
                </a:ext>
              </a:extLst>
            </p:cNvPr>
            <p:cNvSpPr/>
            <p:nvPr/>
          </p:nvSpPr>
          <p:spPr>
            <a:xfrm>
              <a:off x="9459571" y="3255575"/>
              <a:ext cx="2604901" cy="50783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Select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Context-based Message Content Info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window and add or edit this information. 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6ADEEE-1B57-48AC-9511-2969D444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8235" y="3092619"/>
              <a:ext cx="276569" cy="287193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6</a:t>
              </a:r>
            </a:p>
          </p:txBody>
        </p:sp>
      </p:grpSp>
      <p:cxnSp>
        <p:nvCxnSpPr>
          <p:cNvPr id="50" name="Straight Connector 58">
            <a:extLst>
              <a:ext uri="{FF2B5EF4-FFF2-40B4-BE49-F238E27FC236}">
                <a16:creationId xmlns:a16="http://schemas.microsoft.com/office/drawing/2014/main" id="{93B62BF1-B812-4CEE-8BE8-C18D2CB5C5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3525" y="3031223"/>
            <a:ext cx="0" cy="34847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EFCCEAF-59AF-4B6B-BB71-33B3AE863EEC}"/>
              </a:ext>
            </a:extLst>
          </p:cNvPr>
          <p:cNvGrpSpPr/>
          <p:nvPr/>
        </p:nvGrpSpPr>
        <p:grpSpPr>
          <a:xfrm>
            <a:off x="6960835" y="3243674"/>
            <a:ext cx="4084943" cy="601745"/>
            <a:chOff x="5807814" y="3405021"/>
            <a:chExt cx="4084943" cy="601745"/>
          </a:xfrm>
        </p:grpSpPr>
        <p:grpSp>
          <p:nvGrpSpPr>
            <p:cNvPr id="73" name="Group 10">
              <a:extLst>
                <a:ext uri="{FF2B5EF4-FFF2-40B4-BE49-F238E27FC236}">
                  <a16:creationId xmlns:a16="http://schemas.microsoft.com/office/drawing/2014/main" id="{5A2EAC7D-59DA-44A2-9153-9150C2CFDA8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022326" y="2136336"/>
              <a:ext cx="548723" cy="3192138"/>
              <a:chOff x="8746152" y="6507284"/>
              <a:chExt cx="419184" cy="1973941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7E1AE2C-DF65-4DEA-BDF2-D64D664A3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095212" y="7295265"/>
                <a:ext cx="1858105" cy="282143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Save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Context-based Message Content Info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select another tab on this window to add or edit data.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3040FE6-8CB2-4419-8939-1442A24E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66486" y="8288117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7</a:t>
                </a:r>
              </a:p>
            </p:txBody>
          </p:sp>
        </p:grpSp>
        <p:cxnSp>
          <p:nvCxnSpPr>
            <p:cNvPr id="117" name="Straight Connector 58">
              <a:extLst>
                <a:ext uri="{FF2B5EF4-FFF2-40B4-BE49-F238E27FC236}">
                  <a16:creationId xmlns:a16="http://schemas.microsoft.com/office/drawing/2014/main" id="{36FC31AB-629B-4EFB-BF59-61247B9B85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07814" y="3405021"/>
              <a:ext cx="0" cy="41707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31">
              <a:extLst>
                <a:ext uri="{FF2B5EF4-FFF2-40B4-BE49-F238E27FC236}">
                  <a16:creationId xmlns:a16="http://schemas.microsoft.com/office/drawing/2014/main" id="{3D66AF06-E141-4274-9AFA-F0BF2A86C1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7814" y="3806889"/>
              <a:ext cx="1094430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D0FB16-D2BF-4559-AED8-C70DBA31B63D}"/>
              </a:ext>
            </a:extLst>
          </p:cNvPr>
          <p:cNvGrpSpPr/>
          <p:nvPr/>
        </p:nvGrpSpPr>
        <p:grpSpPr>
          <a:xfrm>
            <a:off x="9377810" y="1269063"/>
            <a:ext cx="2618410" cy="276999"/>
            <a:chOff x="9377810" y="1269063"/>
            <a:chExt cx="2618410" cy="276999"/>
          </a:xfrm>
        </p:grpSpPr>
        <p:cxnSp>
          <p:nvCxnSpPr>
            <p:cNvPr id="45" name="Straight Connector 31">
              <a:extLst>
                <a:ext uri="{FF2B5EF4-FFF2-40B4-BE49-F238E27FC236}">
                  <a16:creationId xmlns:a16="http://schemas.microsoft.com/office/drawing/2014/main" id="{F92E434F-AAD9-4A82-BB75-074D13A8D5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377810" y="1405238"/>
              <a:ext cx="444954" cy="1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61DABFE-AA5E-4166-A824-74A6559B42AE}"/>
                </a:ext>
              </a:extLst>
            </p:cNvPr>
            <p:cNvSpPr txBox="1"/>
            <p:nvPr/>
          </p:nvSpPr>
          <p:spPr>
            <a:xfrm>
              <a:off x="9822764" y="1269063"/>
              <a:ext cx="2173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shows where this info is used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49977E-C247-4876-93F3-0ECB0C92D611}"/>
              </a:ext>
            </a:extLst>
          </p:cNvPr>
          <p:cNvGrpSpPr/>
          <p:nvPr/>
        </p:nvGrpSpPr>
        <p:grpSpPr>
          <a:xfrm>
            <a:off x="1016646" y="4460001"/>
            <a:ext cx="7095760" cy="1204282"/>
            <a:chOff x="945201" y="4460001"/>
            <a:chExt cx="7095760" cy="120428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B67465-407D-414C-A7AB-61AC6D0F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5201" y="4460001"/>
              <a:ext cx="7045565" cy="1204282"/>
            </a:xfrm>
            <a:prstGeom prst="rect">
              <a:avLst/>
            </a:prstGeom>
          </p:spPr>
        </p:pic>
        <p:sp>
          <p:nvSpPr>
            <p:cNvPr id="68" name="Rectangle 18">
              <a:extLst>
                <a:ext uri="{FF2B5EF4-FFF2-40B4-BE49-F238E27FC236}">
                  <a16:creationId xmlns:a16="http://schemas.microsoft.com/office/drawing/2014/main" id="{4CD991C1-5F86-485D-B0C4-ED4C30BD5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94" y="4489683"/>
              <a:ext cx="7079067" cy="1174600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5339D3-430C-42F9-990C-5A42927361E2}"/>
              </a:ext>
            </a:extLst>
          </p:cNvPr>
          <p:cNvGrpSpPr/>
          <p:nvPr/>
        </p:nvGrpSpPr>
        <p:grpSpPr>
          <a:xfrm>
            <a:off x="4859046" y="4729126"/>
            <a:ext cx="7028872" cy="1268462"/>
            <a:chOff x="4702628" y="4665973"/>
            <a:chExt cx="7028872" cy="12684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11BE35-97CB-48B7-AAB4-10CF0A68681F}"/>
                </a:ext>
              </a:extLst>
            </p:cNvPr>
            <p:cNvGrpSpPr/>
            <p:nvPr/>
          </p:nvGrpSpPr>
          <p:grpSpPr>
            <a:xfrm>
              <a:off x="4702628" y="4665973"/>
              <a:ext cx="7028871" cy="1268462"/>
              <a:chOff x="3047810" y="4146482"/>
              <a:chExt cx="8683690" cy="1787953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C510AAA-92D7-4CDB-8CAF-3BC983FBF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7810" y="4146482"/>
                <a:ext cx="8683690" cy="178795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59DE86F-4BF1-4659-A45A-58CDB4E97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1281" y="4194318"/>
                <a:ext cx="7898436" cy="1324205"/>
              </a:xfrm>
              <a:prstGeom prst="rect">
                <a:avLst/>
              </a:prstGeom>
            </p:spPr>
          </p:pic>
        </p:grpSp>
        <p:sp>
          <p:nvSpPr>
            <p:cNvPr id="53" name="Rectangle 18">
              <a:extLst>
                <a:ext uri="{FF2B5EF4-FFF2-40B4-BE49-F238E27FC236}">
                  <a16:creationId xmlns:a16="http://schemas.microsoft.com/office/drawing/2014/main" id="{7B1DC08E-65B3-4681-BC94-7A8131F97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628" y="4681183"/>
              <a:ext cx="7028872" cy="1253252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3F1BACD-8B36-42CB-AFDF-AEDE57DFDCE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31943" y="4555845"/>
            <a:ext cx="602140" cy="410451"/>
          </a:xfrm>
          <a:prstGeom prst="bentConnector3">
            <a:avLst>
              <a:gd name="adj1" fmla="val 98037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0ED932E-B50E-41F4-8809-7AC6F0D47E25}"/>
              </a:ext>
            </a:extLst>
          </p:cNvPr>
          <p:cNvCxnSpPr>
            <a:cxnSpLocks/>
          </p:cNvCxnSpPr>
          <p:nvPr/>
        </p:nvCxnSpPr>
        <p:spPr bwMode="auto">
          <a:xfrm>
            <a:off x="1454413" y="5052917"/>
            <a:ext cx="3365055" cy="781263"/>
          </a:xfrm>
          <a:prstGeom prst="bentConnector3">
            <a:avLst>
              <a:gd name="adj1" fmla="val 47505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509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C6AB2-3EBA-445D-975E-EAD821604EE2}"/>
              </a:ext>
            </a:extLst>
          </p:cNvPr>
          <p:cNvGrpSpPr/>
          <p:nvPr/>
        </p:nvGrpSpPr>
        <p:grpSpPr>
          <a:xfrm>
            <a:off x="217278" y="2955151"/>
            <a:ext cx="7511262" cy="2444086"/>
            <a:chOff x="217278" y="2955151"/>
            <a:chExt cx="7511262" cy="24440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F136D53-12ED-4FA0-AB90-1EE7E8FC37EC}"/>
                </a:ext>
              </a:extLst>
            </p:cNvPr>
            <p:cNvGrpSpPr/>
            <p:nvPr/>
          </p:nvGrpSpPr>
          <p:grpSpPr>
            <a:xfrm>
              <a:off x="217278" y="2955151"/>
              <a:ext cx="7511262" cy="2444086"/>
              <a:chOff x="217278" y="2955151"/>
              <a:chExt cx="7511262" cy="244408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92B1186-E914-4D9D-ADC2-7E5C12AAD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403" y="2990400"/>
                <a:ext cx="7481137" cy="2408837"/>
              </a:xfrm>
              <a:prstGeom prst="rect">
                <a:avLst/>
              </a:prstGeom>
            </p:spPr>
          </p:pic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3C18EED7-4F88-4F8D-AA77-3D2C295A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78" y="2955151"/>
                <a:ext cx="7436878" cy="2424135"/>
              </a:xfrm>
              <a:prstGeom prst="rect">
                <a:avLst/>
              </a:prstGeom>
              <a:noFill/>
              <a:ln w="38100" algn="ctr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0632536-E497-4C7B-99D1-71D6A1941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229" y="3599429"/>
              <a:ext cx="3385608" cy="135424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13D019-1846-4AF3-BD23-B2EF77F03F6F}"/>
              </a:ext>
            </a:extLst>
          </p:cNvPr>
          <p:cNvGrpSpPr/>
          <p:nvPr/>
        </p:nvGrpSpPr>
        <p:grpSpPr>
          <a:xfrm>
            <a:off x="213487" y="1212555"/>
            <a:ext cx="8900392" cy="1634558"/>
            <a:chOff x="213487" y="1212555"/>
            <a:chExt cx="8900392" cy="16345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6AB231-55CB-4979-84B1-06029AC1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447" y="1212555"/>
              <a:ext cx="8879432" cy="1614016"/>
            </a:xfrm>
            <a:prstGeom prst="rect">
              <a:avLst/>
            </a:prstGeom>
          </p:spPr>
        </p:pic>
        <p:sp>
          <p:nvSpPr>
            <p:cNvPr id="5128" name="Rectangle 18">
              <a:extLst>
                <a:ext uri="{FF2B5EF4-FFF2-40B4-BE49-F238E27FC236}">
                  <a16:creationId xmlns:a16="http://schemas.microsoft.com/office/drawing/2014/main" id="{12F04FE6-D2CD-4BDD-AE6A-1E28327D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87" y="1216750"/>
              <a:ext cx="8900392" cy="1630363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975" y="73760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(3)</a:t>
            </a:r>
          </a:p>
        </p:txBody>
      </p:sp>
      <p:grpSp>
        <p:nvGrpSpPr>
          <p:cNvPr id="5129" name="Group 10">
            <a:extLst>
              <a:ext uri="{FF2B5EF4-FFF2-40B4-BE49-F238E27FC236}">
                <a16:creationId xmlns:a16="http://schemas.microsoft.com/office/drawing/2014/main" id="{967855E0-2B43-4B7C-B06B-09D819DDF2E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186300" y="-1090657"/>
            <a:ext cx="469149" cy="3965520"/>
            <a:chOff x="8757194" y="6629242"/>
            <a:chExt cx="358017" cy="1824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AC4867-8C9E-44C6-BB84-27C60C33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09022" y="7353586"/>
              <a:ext cx="1730534" cy="281845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the dropdown menu, select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Settings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add or edit Settings information for the Scope displayed in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field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64682B-4EBE-4E95-9A6C-8CC271A172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801606" y="8281501"/>
              <a:ext cx="127405" cy="21623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8</a:t>
              </a:r>
            </a:p>
          </p:txBody>
        </p:sp>
      </p:grpSp>
      <p:cxnSp>
        <p:nvCxnSpPr>
          <p:cNvPr id="5125" name="Straight Connector 58">
            <a:extLst>
              <a:ext uri="{FF2B5EF4-FFF2-40B4-BE49-F238E27FC236}">
                <a16:creationId xmlns:a16="http://schemas.microsoft.com/office/drawing/2014/main" id="{FD1383A9-9EA3-4A1F-A1DA-92D8311981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81416" y="1126678"/>
            <a:ext cx="0" cy="19033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A35474-619A-4072-BD4B-86F1208C009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411756" y="2446589"/>
            <a:ext cx="2579017" cy="508560"/>
          </a:xfrm>
          <a:prstGeom prst="bentConnector3">
            <a:avLst>
              <a:gd name="adj1" fmla="val 99927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7302CE-570F-4DAC-92FB-4264B370CAFC}"/>
              </a:ext>
            </a:extLst>
          </p:cNvPr>
          <p:cNvGrpSpPr/>
          <p:nvPr/>
        </p:nvGrpSpPr>
        <p:grpSpPr>
          <a:xfrm>
            <a:off x="7034504" y="1126679"/>
            <a:ext cx="956262" cy="1261946"/>
            <a:chOff x="7034504" y="1126679"/>
            <a:chExt cx="956262" cy="1261946"/>
          </a:xfrm>
        </p:grpSpPr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45FB9BC-F726-4442-B24E-1D37CFABCBD9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883498" y="1277685"/>
              <a:ext cx="1258273" cy="956262"/>
            </a:xfrm>
            <a:prstGeom prst="bentConnector3">
              <a:avLst>
                <a:gd name="adj1" fmla="val 100436"/>
              </a:avLst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8">
              <a:extLst>
                <a:ext uri="{FF2B5EF4-FFF2-40B4-BE49-F238E27FC236}">
                  <a16:creationId xmlns:a16="http://schemas.microsoft.com/office/drawing/2014/main" id="{9A25FE23-0B02-40B1-8778-F11843CF6F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04770" y="2388625"/>
              <a:ext cx="423540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8" name="Straight Connector 31">
            <a:extLst>
              <a:ext uri="{FF2B5EF4-FFF2-40B4-BE49-F238E27FC236}">
                <a16:creationId xmlns:a16="http://schemas.microsoft.com/office/drawing/2014/main" id="{96F2C6DD-35BC-4AEC-81E0-E71F3892EE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73991" y="3012493"/>
            <a:ext cx="6889589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303065B-0EC2-48CE-B642-5A8D9DE04FAE}"/>
              </a:ext>
            </a:extLst>
          </p:cNvPr>
          <p:cNvGrpSpPr/>
          <p:nvPr/>
        </p:nvGrpSpPr>
        <p:grpSpPr>
          <a:xfrm>
            <a:off x="9212243" y="2655142"/>
            <a:ext cx="2469685" cy="670787"/>
            <a:chOff x="9308235" y="3092619"/>
            <a:chExt cx="2469685" cy="67078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287DFF2-FBE5-4557-B4CC-A81F9D8A420F}"/>
                </a:ext>
              </a:extLst>
            </p:cNvPr>
            <p:cNvSpPr/>
            <p:nvPr/>
          </p:nvSpPr>
          <p:spPr>
            <a:xfrm>
              <a:off x="9459572" y="3255575"/>
              <a:ext cx="2318348" cy="50783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Select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Context-free Profile Info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window and add or edit this information. 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6ADEEE-1B57-48AC-9511-2969D444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8235" y="3092619"/>
              <a:ext cx="276569" cy="287193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9</a:t>
              </a:r>
            </a:p>
          </p:txBody>
        </p:sp>
      </p:grpSp>
      <p:cxnSp>
        <p:nvCxnSpPr>
          <p:cNvPr id="50" name="Straight Connector 58">
            <a:extLst>
              <a:ext uri="{FF2B5EF4-FFF2-40B4-BE49-F238E27FC236}">
                <a16:creationId xmlns:a16="http://schemas.microsoft.com/office/drawing/2014/main" id="{93B62BF1-B812-4CEE-8BE8-C18D2CB5C5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3991" y="3007082"/>
            <a:ext cx="0" cy="318847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EFCCEAF-59AF-4B6B-BB71-33B3AE863EEC}"/>
              </a:ext>
            </a:extLst>
          </p:cNvPr>
          <p:cNvGrpSpPr/>
          <p:nvPr/>
        </p:nvGrpSpPr>
        <p:grpSpPr>
          <a:xfrm>
            <a:off x="6960835" y="3243674"/>
            <a:ext cx="3713389" cy="601751"/>
            <a:chOff x="5807814" y="3405021"/>
            <a:chExt cx="3713389" cy="601751"/>
          </a:xfrm>
        </p:grpSpPr>
        <p:grpSp>
          <p:nvGrpSpPr>
            <p:cNvPr id="73" name="Group 10">
              <a:extLst>
                <a:ext uri="{FF2B5EF4-FFF2-40B4-BE49-F238E27FC236}">
                  <a16:creationId xmlns:a16="http://schemas.microsoft.com/office/drawing/2014/main" id="{5A2EAC7D-59DA-44A2-9153-9150C2CFDA8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836551" y="2322120"/>
              <a:ext cx="548722" cy="2820582"/>
              <a:chOff x="8746152" y="6737045"/>
              <a:chExt cx="419183" cy="1744180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7E1AE2C-DF65-4DEA-BDF2-D64D664A3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210092" y="7410146"/>
                <a:ext cx="1628343" cy="282142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Save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Context-free Profile Info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select another tab on this window to add or edit data.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3040FE6-8CB2-4419-8939-1442A24E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66486" y="8288117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cxnSp>
          <p:nvCxnSpPr>
            <p:cNvPr id="117" name="Straight Connector 58">
              <a:extLst>
                <a:ext uri="{FF2B5EF4-FFF2-40B4-BE49-F238E27FC236}">
                  <a16:creationId xmlns:a16="http://schemas.microsoft.com/office/drawing/2014/main" id="{36FC31AB-629B-4EFB-BF59-61247B9B85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07814" y="3405021"/>
              <a:ext cx="0" cy="41707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31">
              <a:extLst>
                <a:ext uri="{FF2B5EF4-FFF2-40B4-BE49-F238E27FC236}">
                  <a16:creationId xmlns:a16="http://schemas.microsoft.com/office/drawing/2014/main" id="{3D66AF06-E141-4274-9AFA-F0BF2A86C1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7814" y="3806889"/>
              <a:ext cx="1094430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B68290-1567-4A2F-8566-34C603F67BE4}"/>
              </a:ext>
            </a:extLst>
          </p:cNvPr>
          <p:cNvGrpSpPr/>
          <p:nvPr/>
        </p:nvGrpSpPr>
        <p:grpSpPr>
          <a:xfrm>
            <a:off x="9377810" y="1269063"/>
            <a:ext cx="2618410" cy="276999"/>
            <a:chOff x="9377810" y="1269063"/>
            <a:chExt cx="2618410" cy="276999"/>
          </a:xfrm>
        </p:grpSpPr>
        <p:cxnSp>
          <p:nvCxnSpPr>
            <p:cNvPr id="45" name="Straight Connector 31">
              <a:extLst>
                <a:ext uri="{FF2B5EF4-FFF2-40B4-BE49-F238E27FC236}">
                  <a16:creationId xmlns:a16="http://schemas.microsoft.com/office/drawing/2014/main" id="{4338C424-AA08-416F-8D6A-CF8284A12F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377810" y="1405238"/>
              <a:ext cx="444954" cy="1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12F2CD-CAD0-456B-A7DA-5F1733A00D55}"/>
                </a:ext>
              </a:extLst>
            </p:cNvPr>
            <p:cNvSpPr txBox="1"/>
            <p:nvPr/>
          </p:nvSpPr>
          <p:spPr>
            <a:xfrm>
              <a:off x="9822764" y="1269063"/>
              <a:ext cx="2173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shows where this info is used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07594A-1003-457B-A938-5D37C772D69C}"/>
              </a:ext>
            </a:extLst>
          </p:cNvPr>
          <p:cNvGrpSpPr/>
          <p:nvPr/>
        </p:nvGrpSpPr>
        <p:grpSpPr>
          <a:xfrm>
            <a:off x="2444164" y="4024811"/>
            <a:ext cx="4973674" cy="1637674"/>
            <a:chOff x="2444164" y="4024811"/>
            <a:chExt cx="4973674" cy="16376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2F962C-2350-4318-A872-1576E074F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4164" y="4024811"/>
              <a:ext cx="4973674" cy="1637674"/>
            </a:xfrm>
            <a:prstGeom prst="rect">
              <a:avLst/>
            </a:prstGeom>
          </p:spPr>
        </p:pic>
        <p:sp>
          <p:nvSpPr>
            <p:cNvPr id="46" name="Rectangle 18">
              <a:extLst>
                <a:ext uri="{FF2B5EF4-FFF2-40B4-BE49-F238E27FC236}">
                  <a16:creationId xmlns:a16="http://schemas.microsoft.com/office/drawing/2014/main" id="{C0E5FA6B-B6C4-40D6-B247-75E9BA568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940" y="4031233"/>
              <a:ext cx="4957898" cy="1631251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D37392-73B2-4F93-B90D-501F05B7A39B}"/>
              </a:ext>
            </a:extLst>
          </p:cNvPr>
          <p:cNvGrpSpPr/>
          <p:nvPr/>
        </p:nvGrpSpPr>
        <p:grpSpPr>
          <a:xfrm>
            <a:off x="4795935" y="4809580"/>
            <a:ext cx="7256106" cy="1291420"/>
            <a:chOff x="4795935" y="4809580"/>
            <a:chExt cx="7256106" cy="129142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C5105FC-5EC8-42F4-ACA9-BF17F38F1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5935" y="4809580"/>
              <a:ext cx="7256106" cy="1291420"/>
            </a:xfrm>
            <a:prstGeom prst="rect">
              <a:avLst/>
            </a:prstGeom>
          </p:spPr>
        </p:pic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494B3CF0-F7E0-4371-A02F-ADF916EF7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465" y="4809581"/>
              <a:ext cx="7249575" cy="1287250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3932A2F-86E1-4AD9-93D4-F8366970E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90848" y="4871720"/>
              <a:ext cx="5229740" cy="1005185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19ACFE-8EBD-484A-B9EA-38D4991D3B7B}"/>
                </a:ext>
              </a:extLst>
            </p:cNvPr>
            <p:cNvSpPr/>
            <p:nvPr/>
          </p:nvSpPr>
          <p:spPr bwMode="auto">
            <a:xfrm>
              <a:off x="6590847" y="5107635"/>
              <a:ext cx="5229742" cy="769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0642D4D-FE78-4CA7-B386-3CD84FEB7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17744" y="5164342"/>
              <a:ext cx="2592737" cy="715395"/>
            </a:xfrm>
            <a:prstGeom prst="rect">
              <a:avLst/>
            </a:prstGeom>
          </p:spPr>
        </p:pic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8F2DF7-CD05-4182-8BF1-54393341C5FB}"/>
              </a:ext>
            </a:extLst>
          </p:cNvPr>
          <p:cNvCxnSpPr>
            <a:cxnSpLocks/>
          </p:cNvCxnSpPr>
          <p:nvPr/>
        </p:nvCxnSpPr>
        <p:spPr bwMode="auto">
          <a:xfrm>
            <a:off x="3164681" y="5082601"/>
            <a:ext cx="1641881" cy="815719"/>
          </a:xfrm>
          <a:prstGeom prst="bentConnector3">
            <a:avLst>
              <a:gd name="adj1" fmla="val 74543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9ABA9E-D737-4ACC-A751-9157473614A0}"/>
              </a:ext>
            </a:extLst>
          </p:cNvPr>
          <p:cNvGrpSpPr/>
          <p:nvPr/>
        </p:nvGrpSpPr>
        <p:grpSpPr>
          <a:xfrm>
            <a:off x="1205259" y="4931097"/>
            <a:ext cx="1887783" cy="209326"/>
            <a:chOff x="1205259" y="4931097"/>
            <a:chExt cx="1887783" cy="209326"/>
          </a:xfrm>
        </p:grpSpPr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C3F1BACD-8B36-42CB-AFDF-AEDE57DFDCE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11791" y="4931097"/>
              <a:ext cx="1881251" cy="20932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dashDot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31">
              <a:extLst>
                <a:ext uri="{FF2B5EF4-FFF2-40B4-BE49-F238E27FC236}">
                  <a16:creationId xmlns:a16="http://schemas.microsoft.com/office/drawing/2014/main" id="{FD9D28A1-562C-45A5-8E46-61998A349B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205259" y="4963886"/>
              <a:ext cx="2" cy="143749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537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591BDF9-224B-4E20-9E0D-0DF6C4574B0B}"/>
              </a:ext>
            </a:extLst>
          </p:cNvPr>
          <p:cNvGrpSpPr/>
          <p:nvPr/>
        </p:nvGrpSpPr>
        <p:grpSpPr>
          <a:xfrm>
            <a:off x="213487" y="2988991"/>
            <a:ext cx="7440669" cy="2388804"/>
            <a:chOff x="213487" y="2988991"/>
            <a:chExt cx="7440669" cy="238880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07FE3A3-15C0-46C6-92F4-7E543100F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487" y="2988991"/>
              <a:ext cx="7440669" cy="238880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B1F0D0E-8A4D-48D9-831D-865CB6F1D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063" y="3588883"/>
              <a:ext cx="2961698" cy="133276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13D019-1846-4AF3-BD23-B2EF77F03F6F}"/>
              </a:ext>
            </a:extLst>
          </p:cNvPr>
          <p:cNvGrpSpPr/>
          <p:nvPr/>
        </p:nvGrpSpPr>
        <p:grpSpPr>
          <a:xfrm>
            <a:off x="213487" y="1212555"/>
            <a:ext cx="8900392" cy="1634558"/>
            <a:chOff x="213487" y="1212555"/>
            <a:chExt cx="8900392" cy="16345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6AB231-55CB-4979-84B1-06029AC1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447" y="1212555"/>
              <a:ext cx="8879432" cy="1614016"/>
            </a:xfrm>
            <a:prstGeom prst="rect">
              <a:avLst/>
            </a:prstGeom>
          </p:spPr>
        </p:pic>
        <p:sp>
          <p:nvSpPr>
            <p:cNvPr id="5128" name="Rectangle 18">
              <a:extLst>
                <a:ext uri="{FF2B5EF4-FFF2-40B4-BE49-F238E27FC236}">
                  <a16:creationId xmlns:a16="http://schemas.microsoft.com/office/drawing/2014/main" id="{12F04FE6-D2CD-4BDD-AE6A-1E28327D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87" y="1216750"/>
              <a:ext cx="8900392" cy="1630363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9" name="Rectangle 18">
            <a:extLst>
              <a:ext uri="{FF2B5EF4-FFF2-40B4-BE49-F238E27FC236}">
                <a16:creationId xmlns:a16="http://schemas.microsoft.com/office/drawing/2014/main" id="{3C18EED7-4F88-4F8D-AA77-3D2C295A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78" y="2955151"/>
            <a:ext cx="7436878" cy="2424135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9191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(4)</a:t>
            </a:r>
          </a:p>
        </p:txBody>
      </p:sp>
      <p:grpSp>
        <p:nvGrpSpPr>
          <p:cNvPr id="5129" name="Group 10">
            <a:extLst>
              <a:ext uri="{FF2B5EF4-FFF2-40B4-BE49-F238E27FC236}">
                <a16:creationId xmlns:a16="http://schemas.microsoft.com/office/drawing/2014/main" id="{967855E0-2B43-4B7C-B06B-09D819DDF2E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186300" y="-1090657"/>
            <a:ext cx="469149" cy="3965520"/>
            <a:chOff x="8757194" y="6629242"/>
            <a:chExt cx="358017" cy="1824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AC4867-8C9E-44C6-BB84-27C60C33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09022" y="7353586"/>
              <a:ext cx="1730534" cy="281845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the dropdown menu, select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Settings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add or edit Settings information for the Scope displayed in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field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64682B-4EBE-4E95-9A6C-8CC271A172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801606" y="8281501"/>
              <a:ext cx="127405" cy="21623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11</a:t>
              </a:r>
            </a:p>
          </p:txBody>
        </p:sp>
      </p:grpSp>
      <p:cxnSp>
        <p:nvCxnSpPr>
          <p:cNvPr id="5125" name="Straight Connector 58">
            <a:extLst>
              <a:ext uri="{FF2B5EF4-FFF2-40B4-BE49-F238E27FC236}">
                <a16:creationId xmlns:a16="http://schemas.microsoft.com/office/drawing/2014/main" id="{FD1383A9-9EA3-4A1F-A1DA-92D8311981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81416" y="1126678"/>
            <a:ext cx="0" cy="19033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A35474-619A-4072-BD4B-86F1208C009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411756" y="2446589"/>
            <a:ext cx="2579017" cy="508560"/>
          </a:xfrm>
          <a:prstGeom prst="bentConnector3">
            <a:avLst>
              <a:gd name="adj1" fmla="val 99927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7302CE-570F-4DAC-92FB-4264B370CAFC}"/>
              </a:ext>
            </a:extLst>
          </p:cNvPr>
          <p:cNvGrpSpPr/>
          <p:nvPr/>
        </p:nvGrpSpPr>
        <p:grpSpPr>
          <a:xfrm>
            <a:off x="7034504" y="1126679"/>
            <a:ext cx="956262" cy="1261946"/>
            <a:chOff x="7034504" y="1126679"/>
            <a:chExt cx="956262" cy="1261946"/>
          </a:xfrm>
        </p:grpSpPr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45FB9BC-F726-4442-B24E-1D37CFABCBD9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883498" y="1277685"/>
              <a:ext cx="1258273" cy="956262"/>
            </a:xfrm>
            <a:prstGeom prst="bentConnector3">
              <a:avLst>
                <a:gd name="adj1" fmla="val 100436"/>
              </a:avLst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8">
              <a:extLst>
                <a:ext uri="{FF2B5EF4-FFF2-40B4-BE49-F238E27FC236}">
                  <a16:creationId xmlns:a16="http://schemas.microsoft.com/office/drawing/2014/main" id="{9A25FE23-0B02-40B1-8778-F11843CF6F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04770" y="2388625"/>
              <a:ext cx="423540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8" name="Straight Connector 31">
            <a:extLst>
              <a:ext uri="{FF2B5EF4-FFF2-40B4-BE49-F238E27FC236}">
                <a16:creationId xmlns:a16="http://schemas.microsoft.com/office/drawing/2014/main" id="{96F2C6DD-35BC-4AEC-81E0-E71F3892EE9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85761" y="3007082"/>
            <a:ext cx="6077820" cy="541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303065B-0EC2-48CE-B642-5A8D9DE04FAE}"/>
              </a:ext>
            </a:extLst>
          </p:cNvPr>
          <p:cNvGrpSpPr/>
          <p:nvPr/>
        </p:nvGrpSpPr>
        <p:grpSpPr>
          <a:xfrm>
            <a:off x="9212243" y="2655142"/>
            <a:ext cx="2354917" cy="670787"/>
            <a:chOff x="9308235" y="3092619"/>
            <a:chExt cx="2354917" cy="67078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287DFF2-FBE5-4557-B4CC-A81F9D8A420F}"/>
                </a:ext>
              </a:extLst>
            </p:cNvPr>
            <p:cNvSpPr/>
            <p:nvPr/>
          </p:nvSpPr>
          <p:spPr>
            <a:xfrm>
              <a:off x="9459572" y="3255575"/>
              <a:ext cx="2203580" cy="50783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Select the </a:t>
              </a:r>
              <a:r>
                <a:rPr lang="en-US" altLang="ja-JP" sz="9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ValueSet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Copyright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window and add or edit this information. 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6ADEEE-1B57-48AC-9511-2969D444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8235" y="3092619"/>
              <a:ext cx="276569" cy="287193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12</a:t>
              </a:r>
            </a:p>
          </p:txBody>
        </p:sp>
      </p:grpSp>
      <p:cxnSp>
        <p:nvCxnSpPr>
          <p:cNvPr id="50" name="Straight Connector 58">
            <a:extLst>
              <a:ext uri="{FF2B5EF4-FFF2-40B4-BE49-F238E27FC236}">
                <a16:creationId xmlns:a16="http://schemas.microsoft.com/office/drawing/2014/main" id="{93B62BF1-B812-4CEE-8BE8-C18D2CB5C5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5761" y="3007082"/>
            <a:ext cx="0" cy="318847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EFCCEAF-59AF-4B6B-BB71-33B3AE863EEC}"/>
              </a:ext>
            </a:extLst>
          </p:cNvPr>
          <p:cNvGrpSpPr/>
          <p:nvPr/>
        </p:nvGrpSpPr>
        <p:grpSpPr>
          <a:xfrm>
            <a:off x="6839539" y="3213293"/>
            <a:ext cx="3564097" cy="601746"/>
            <a:chOff x="5807814" y="3405021"/>
            <a:chExt cx="3564097" cy="601746"/>
          </a:xfrm>
        </p:grpSpPr>
        <p:grpSp>
          <p:nvGrpSpPr>
            <p:cNvPr id="73" name="Group 10">
              <a:extLst>
                <a:ext uri="{FF2B5EF4-FFF2-40B4-BE49-F238E27FC236}">
                  <a16:creationId xmlns:a16="http://schemas.microsoft.com/office/drawing/2014/main" id="{5A2EAC7D-59DA-44A2-9153-9150C2CFDA8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761904" y="2396760"/>
              <a:ext cx="548723" cy="2671291"/>
              <a:chOff x="8746152" y="6829363"/>
              <a:chExt cx="419184" cy="1651862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7E1AE2C-DF65-4DEA-BDF2-D64D664A3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256252" y="7456304"/>
                <a:ext cx="1536026" cy="282143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Save </a:t>
                </a:r>
                <a:r>
                  <a:rPr lang="en-US" altLang="ja-JP" sz="9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ValueSet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Copyright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select another tab on this window to add or edit data.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3040FE6-8CB2-4419-8939-1442A24E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66486" y="8288117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13</a:t>
                </a:r>
              </a:p>
            </p:txBody>
          </p:sp>
        </p:grpSp>
        <p:cxnSp>
          <p:nvCxnSpPr>
            <p:cNvPr id="117" name="Straight Connector 58">
              <a:extLst>
                <a:ext uri="{FF2B5EF4-FFF2-40B4-BE49-F238E27FC236}">
                  <a16:creationId xmlns:a16="http://schemas.microsoft.com/office/drawing/2014/main" id="{36FC31AB-629B-4EFB-BF59-61247B9B85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07814" y="3405021"/>
              <a:ext cx="0" cy="41707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31">
              <a:extLst>
                <a:ext uri="{FF2B5EF4-FFF2-40B4-BE49-F238E27FC236}">
                  <a16:creationId xmlns:a16="http://schemas.microsoft.com/office/drawing/2014/main" id="{3D66AF06-E141-4274-9AFA-F0BF2A86C1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7814" y="3806889"/>
              <a:ext cx="1094430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6B4E79-BB79-4949-88E7-CB6F396E666B}"/>
              </a:ext>
            </a:extLst>
          </p:cNvPr>
          <p:cNvGrpSpPr/>
          <p:nvPr/>
        </p:nvGrpSpPr>
        <p:grpSpPr>
          <a:xfrm>
            <a:off x="9377810" y="1269063"/>
            <a:ext cx="2618410" cy="276999"/>
            <a:chOff x="9377810" y="1269063"/>
            <a:chExt cx="2618410" cy="276999"/>
          </a:xfrm>
        </p:grpSpPr>
        <p:cxnSp>
          <p:nvCxnSpPr>
            <p:cNvPr id="45" name="Straight Connector 31">
              <a:extLst>
                <a:ext uri="{FF2B5EF4-FFF2-40B4-BE49-F238E27FC236}">
                  <a16:creationId xmlns:a16="http://schemas.microsoft.com/office/drawing/2014/main" id="{D280DA96-D577-413B-A9A1-A4976302AB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377810" y="1405238"/>
              <a:ext cx="444954" cy="1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AFB384-3BFE-4310-8338-3C3A8702FE32}"/>
                </a:ext>
              </a:extLst>
            </p:cNvPr>
            <p:cNvSpPr txBox="1"/>
            <p:nvPr/>
          </p:nvSpPr>
          <p:spPr>
            <a:xfrm>
              <a:off x="9822764" y="1269063"/>
              <a:ext cx="2173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shows where this info is used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3F1BACD-8B36-42CB-AFDF-AEDE57DFDCED}"/>
              </a:ext>
            </a:extLst>
          </p:cNvPr>
          <p:cNvCxnSpPr>
            <a:cxnSpLocks/>
            <a:endCxn id="46" idx="1"/>
          </p:cNvCxnSpPr>
          <p:nvPr/>
        </p:nvCxnSpPr>
        <p:spPr bwMode="auto">
          <a:xfrm>
            <a:off x="3285761" y="4672013"/>
            <a:ext cx="1217582" cy="1963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43D79B-7AFF-4766-B30A-5B11629A95F6}"/>
              </a:ext>
            </a:extLst>
          </p:cNvPr>
          <p:cNvGrpSpPr/>
          <p:nvPr/>
        </p:nvGrpSpPr>
        <p:grpSpPr>
          <a:xfrm>
            <a:off x="4494098" y="3958090"/>
            <a:ext cx="7389535" cy="1820496"/>
            <a:chOff x="2450694" y="4056409"/>
            <a:chExt cx="7389535" cy="18204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FAA86FA-1301-4E9F-87F1-3114D5B38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50694" y="4063586"/>
              <a:ext cx="7389535" cy="1757909"/>
            </a:xfrm>
            <a:prstGeom prst="rect">
              <a:avLst/>
            </a:prstGeom>
          </p:spPr>
        </p:pic>
        <p:sp>
          <p:nvSpPr>
            <p:cNvPr id="46" name="Rectangle 18">
              <a:extLst>
                <a:ext uri="{FF2B5EF4-FFF2-40B4-BE49-F238E27FC236}">
                  <a16:creationId xmlns:a16="http://schemas.microsoft.com/office/drawing/2014/main" id="{C0E5FA6B-B6C4-40D6-B247-75E9BA568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939" y="4056409"/>
              <a:ext cx="7380289" cy="1820496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68787FD1-A6B7-45BA-8EEE-A932F60D0FCE}"/>
              </a:ext>
            </a:extLst>
          </p:cNvPr>
          <p:cNvSpPr/>
          <p:nvPr/>
        </p:nvSpPr>
        <p:spPr bwMode="auto">
          <a:xfrm>
            <a:off x="8251757" y="4887388"/>
            <a:ext cx="796653" cy="33543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DD7D1F-48DB-40B2-B83D-40615927300C}"/>
              </a:ext>
            </a:extLst>
          </p:cNvPr>
          <p:cNvSpPr/>
          <p:nvPr/>
        </p:nvSpPr>
        <p:spPr bwMode="auto">
          <a:xfrm>
            <a:off x="11316768" y="5400344"/>
            <a:ext cx="500783" cy="29017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B984E7-8C8C-4C3C-BD71-84C6B5B2ADBA}"/>
              </a:ext>
            </a:extLst>
          </p:cNvPr>
          <p:cNvGrpSpPr/>
          <p:nvPr/>
        </p:nvGrpSpPr>
        <p:grpSpPr>
          <a:xfrm>
            <a:off x="932703" y="5111349"/>
            <a:ext cx="7265629" cy="1329762"/>
            <a:chOff x="986127" y="5211998"/>
            <a:chExt cx="7265629" cy="132976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09736E-CB2B-4DED-9D34-1A57B2E8C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6127" y="5211998"/>
              <a:ext cx="7265629" cy="13297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85BA6F-5D1B-4755-A70F-08952C5AC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3750" y="5291273"/>
              <a:ext cx="6839350" cy="1196627"/>
            </a:xfrm>
            <a:prstGeom prst="rect">
              <a:avLst/>
            </a:prstGeom>
          </p:spPr>
        </p:pic>
      </p:grpSp>
      <p:sp>
        <p:nvSpPr>
          <p:cNvPr id="55" name="Rectangle 18">
            <a:extLst>
              <a:ext uri="{FF2B5EF4-FFF2-40B4-BE49-F238E27FC236}">
                <a16:creationId xmlns:a16="http://schemas.microsoft.com/office/drawing/2014/main" id="{76310B24-29B0-45CE-8C59-46B89FB3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574" y="5108685"/>
            <a:ext cx="7245102" cy="1302062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8F2DF7-CD05-4182-8BF1-54393341C5F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8188865" y="5701987"/>
            <a:ext cx="3378298" cy="262542"/>
          </a:xfrm>
          <a:prstGeom prst="bentConnector3">
            <a:avLst>
              <a:gd name="adj1" fmla="val -369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5114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B6E86D-84F9-4A38-807F-7A1F6B1B2318}"/>
              </a:ext>
            </a:extLst>
          </p:cNvPr>
          <p:cNvGrpSpPr/>
          <p:nvPr/>
        </p:nvGrpSpPr>
        <p:grpSpPr>
          <a:xfrm>
            <a:off x="211125" y="2955151"/>
            <a:ext cx="7443031" cy="2424135"/>
            <a:chOff x="211125" y="2955151"/>
            <a:chExt cx="7443031" cy="24241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17B79E-E87F-42F0-9874-5484C2D5F4BA}"/>
                </a:ext>
              </a:extLst>
            </p:cNvPr>
            <p:cNvGrpSpPr/>
            <p:nvPr/>
          </p:nvGrpSpPr>
          <p:grpSpPr>
            <a:xfrm>
              <a:off x="211125" y="2955151"/>
              <a:ext cx="7443031" cy="2424135"/>
              <a:chOff x="211125" y="2955151"/>
              <a:chExt cx="7443031" cy="242413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DBA87AE-55FD-47D9-AF58-C32A2AE6B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125" y="2975098"/>
                <a:ext cx="7443031" cy="2392690"/>
              </a:xfrm>
              <a:prstGeom prst="rect">
                <a:avLst/>
              </a:prstGeom>
            </p:spPr>
          </p:pic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3C18EED7-4F88-4F8D-AA77-3D2C295A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78" y="2955151"/>
                <a:ext cx="7436878" cy="2424135"/>
              </a:xfrm>
              <a:prstGeom prst="rect">
                <a:avLst/>
              </a:prstGeom>
              <a:noFill/>
              <a:ln w="38100" algn="ctr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DFE3C0-777C-4C8F-8694-6A6F9F3DA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516" y="3586309"/>
              <a:ext cx="2518081" cy="128142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13D019-1846-4AF3-BD23-B2EF77F03F6F}"/>
              </a:ext>
            </a:extLst>
          </p:cNvPr>
          <p:cNvGrpSpPr/>
          <p:nvPr/>
        </p:nvGrpSpPr>
        <p:grpSpPr>
          <a:xfrm>
            <a:off x="213487" y="1212555"/>
            <a:ext cx="8900392" cy="1634558"/>
            <a:chOff x="213487" y="1212555"/>
            <a:chExt cx="8900392" cy="16345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6AB231-55CB-4979-84B1-06029AC1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447" y="1212555"/>
              <a:ext cx="8879432" cy="1614016"/>
            </a:xfrm>
            <a:prstGeom prst="rect">
              <a:avLst/>
            </a:prstGeom>
          </p:spPr>
        </p:pic>
        <p:sp>
          <p:nvSpPr>
            <p:cNvPr id="5128" name="Rectangle 18">
              <a:extLst>
                <a:ext uri="{FF2B5EF4-FFF2-40B4-BE49-F238E27FC236}">
                  <a16:creationId xmlns:a16="http://schemas.microsoft.com/office/drawing/2014/main" id="{12F04FE6-D2CD-4BDD-AE6A-1E28327D4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87" y="1216750"/>
              <a:ext cx="8900392" cy="1630363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3728"/>
            <a:ext cx="8229600" cy="523876"/>
          </a:xfrm>
        </p:spPr>
        <p:txBody>
          <a:bodyPr/>
          <a:lstStyle/>
          <a:p>
            <a:pPr algn="ctr">
              <a:defRPr/>
            </a:pPr>
            <a:r>
              <a:rPr lang="en-US" sz="28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(5</a:t>
            </a:r>
            <a:r>
              <a:rPr lang="en-US" sz="2800" dirty="0">
                <a:ea typeface="ＭＳ Ｐゴシック" charset="0"/>
              </a:rPr>
              <a:t>)</a:t>
            </a:r>
          </a:p>
        </p:txBody>
      </p:sp>
      <p:grpSp>
        <p:nvGrpSpPr>
          <p:cNvPr id="5129" name="Group 10">
            <a:extLst>
              <a:ext uri="{FF2B5EF4-FFF2-40B4-BE49-F238E27FC236}">
                <a16:creationId xmlns:a16="http://schemas.microsoft.com/office/drawing/2014/main" id="{967855E0-2B43-4B7C-B06B-09D819DDF2E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186300" y="-1090657"/>
            <a:ext cx="469149" cy="3965520"/>
            <a:chOff x="8757194" y="6629242"/>
            <a:chExt cx="358017" cy="1824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AC4867-8C9E-44C6-BB84-27C60C33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09022" y="7353586"/>
              <a:ext cx="1730534" cy="281845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the dropdown menu, select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Settings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add or edit Settings information for the Scope displayed in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field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64682B-4EBE-4E95-9A6C-8CC271A172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801606" y="8281501"/>
              <a:ext cx="127405" cy="21623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14</a:t>
              </a:r>
            </a:p>
          </p:txBody>
        </p:sp>
      </p:grpSp>
      <p:cxnSp>
        <p:nvCxnSpPr>
          <p:cNvPr id="5125" name="Straight Connector 58">
            <a:extLst>
              <a:ext uri="{FF2B5EF4-FFF2-40B4-BE49-F238E27FC236}">
                <a16:creationId xmlns:a16="http://schemas.microsoft.com/office/drawing/2014/main" id="{FD1383A9-9EA3-4A1F-A1DA-92D8311981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81416" y="1126678"/>
            <a:ext cx="0" cy="19033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A35474-619A-4072-BD4B-86F1208C009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411756" y="2446589"/>
            <a:ext cx="2579017" cy="508560"/>
          </a:xfrm>
          <a:prstGeom prst="bentConnector3">
            <a:avLst>
              <a:gd name="adj1" fmla="val 99927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7302CE-570F-4DAC-92FB-4264B370CAFC}"/>
              </a:ext>
            </a:extLst>
          </p:cNvPr>
          <p:cNvGrpSpPr/>
          <p:nvPr/>
        </p:nvGrpSpPr>
        <p:grpSpPr>
          <a:xfrm>
            <a:off x="7034504" y="1126679"/>
            <a:ext cx="956262" cy="1261946"/>
            <a:chOff x="7034504" y="1126679"/>
            <a:chExt cx="956262" cy="1261946"/>
          </a:xfrm>
        </p:grpSpPr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45FB9BC-F726-4442-B24E-1D37CFABCBD9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883498" y="1277685"/>
              <a:ext cx="1258273" cy="956262"/>
            </a:xfrm>
            <a:prstGeom prst="bentConnector3">
              <a:avLst>
                <a:gd name="adj1" fmla="val 100436"/>
              </a:avLst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8">
              <a:extLst>
                <a:ext uri="{FF2B5EF4-FFF2-40B4-BE49-F238E27FC236}">
                  <a16:creationId xmlns:a16="http://schemas.microsoft.com/office/drawing/2014/main" id="{9A25FE23-0B02-40B1-8778-F11843CF6F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04770" y="2388625"/>
              <a:ext cx="423540" cy="0"/>
            </a:xfrm>
            <a:prstGeom prst="line">
              <a:avLst/>
            </a:prstGeom>
            <a:noFill/>
            <a:ln w="19050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8" name="Straight Connector 31">
            <a:extLst>
              <a:ext uri="{FF2B5EF4-FFF2-40B4-BE49-F238E27FC236}">
                <a16:creationId xmlns:a16="http://schemas.microsoft.com/office/drawing/2014/main" id="{96F2C6DD-35BC-4AEC-81E0-E71F3892EE9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78870" y="3012493"/>
            <a:ext cx="5284711" cy="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303065B-0EC2-48CE-B642-5A8D9DE04FAE}"/>
              </a:ext>
            </a:extLst>
          </p:cNvPr>
          <p:cNvGrpSpPr/>
          <p:nvPr/>
        </p:nvGrpSpPr>
        <p:grpSpPr>
          <a:xfrm>
            <a:off x="9212243" y="2655142"/>
            <a:ext cx="2354917" cy="670787"/>
            <a:chOff x="9308235" y="3092619"/>
            <a:chExt cx="2354917" cy="67078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287DFF2-FBE5-4557-B4CC-A81F9D8A420F}"/>
                </a:ext>
              </a:extLst>
            </p:cNvPr>
            <p:cNvSpPr/>
            <p:nvPr/>
          </p:nvSpPr>
          <p:spPr>
            <a:xfrm>
              <a:off x="9459572" y="3255575"/>
              <a:ext cx="2203580" cy="50783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Select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Validation Result Info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window and add or edit this information. 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6ADEEE-1B57-48AC-9511-2969D444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8235" y="3092619"/>
              <a:ext cx="276569" cy="287193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15</a:t>
              </a:r>
            </a:p>
          </p:txBody>
        </p:sp>
      </p:grpSp>
      <p:cxnSp>
        <p:nvCxnSpPr>
          <p:cNvPr id="50" name="Straight Connector 58">
            <a:extLst>
              <a:ext uri="{FF2B5EF4-FFF2-40B4-BE49-F238E27FC236}">
                <a16:creationId xmlns:a16="http://schemas.microsoft.com/office/drawing/2014/main" id="{93B62BF1-B812-4CEE-8BE8-C18D2CB5C5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8870" y="3007082"/>
            <a:ext cx="0" cy="318847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EFCCEAF-59AF-4B6B-BB71-33B3AE863EEC}"/>
              </a:ext>
            </a:extLst>
          </p:cNvPr>
          <p:cNvGrpSpPr/>
          <p:nvPr/>
        </p:nvGrpSpPr>
        <p:grpSpPr>
          <a:xfrm>
            <a:off x="6839539" y="3213293"/>
            <a:ext cx="3575286" cy="601752"/>
            <a:chOff x="5807814" y="3405021"/>
            <a:chExt cx="3575286" cy="601752"/>
          </a:xfrm>
        </p:grpSpPr>
        <p:grpSp>
          <p:nvGrpSpPr>
            <p:cNvPr id="73" name="Group 10">
              <a:extLst>
                <a:ext uri="{FF2B5EF4-FFF2-40B4-BE49-F238E27FC236}">
                  <a16:creationId xmlns:a16="http://schemas.microsoft.com/office/drawing/2014/main" id="{5A2EAC7D-59DA-44A2-9153-9150C2CFDA8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767498" y="2391171"/>
              <a:ext cx="548722" cy="2682482"/>
              <a:chOff x="8746152" y="6822443"/>
              <a:chExt cx="419183" cy="1658782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7E1AE2C-DF65-4DEA-BDF2-D64D664A3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252791" y="7452845"/>
                <a:ext cx="1542946" cy="282142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Save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 Result Info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select another tab on this window to add or edit data.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3040FE6-8CB2-4419-8939-1442A24E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66486" y="8288117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16</a:t>
                </a:r>
              </a:p>
            </p:txBody>
          </p:sp>
        </p:grpSp>
        <p:cxnSp>
          <p:nvCxnSpPr>
            <p:cNvPr id="117" name="Straight Connector 58">
              <a:extLst>
                <a:ext uri="{FF2B5EF4-FFF2-40B4-BE49-F238E27FC236}">
                  <a16:creationId xmlns:a16="http://schemas.microsoft.com/office/drawing/2014/main" id="{36FC31AB-629B-4EFB-BF59-61247B9B85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07814" y="3405021"/>
              <a:ext cx="0" cy="41707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31">
              <a:extLst>
                <a:ext uri="{FF2B5EF4-FFF2-40B4-BE49-F238E27FC236}">
                  <a16:creationId xmlns:a16="http://schemas.microsoft.com/office/drawing/2014/main" id="{3D66AF06-E141-4274-9AFA-F0BF2A86C1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7814" y="3806889"/>
              <a:ext cx="1094430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293640-8A8B-4C62-B718-361C2AE1A123}"/>
              </a:ext>
            </a:extLst>
          </p:cNvPr>
          <p:cNvGrpSpPr/>
          <p:nvPr/>
        </p:nvGrpSpPr>
        <p:grpSpPr>
          <a:xfrm>
            <a:off x="9377810" y="1269063"/>
            <a:ext cx="2618410" cy="276999"/>
            <a:chOff x="9377810" y="1269063"/>
            <a:chExt cx="2618410" cy="276999"/>
          </a:xfrm>
        </p:grpSpPr>
        <p:cxnSp>
          <p:nvCxnSpPr>
            <p:cNvPr id="59" name="Straight Connector 31">
              <a:extLst>
                <a:ext uri="{FF2B5EF4-FFF2-40B4-BE49-F238E27FC236}">
                  <a16:creationId xmlns:a16="http://schemas.microsoft.com/office/drawing/2014/main" id="{4E330473-EEA8-4A24-8646-27BC41C4F2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377810" y="1405238"/>
              <a:ext cx="444954" cy="1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22C1AD-FF42-4B9F-BE70-46BEBD635A46}"/>
                </a:ext>
              </a:extLst>
            </p:cNvPr>
            <p:cNvSpPr txBox="1"/>
            <p:nvPr/>
          </p:nvSpPr>
          <p:spPr>
            <a:xfrm>
              <a:off x="9822764" y="1269063"/>
              <a:ext cx="2173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shows where this info is used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F18B42-ACB9-4F4F-989C-9DBA6844B0C0}"/>
              </a:ext>
            </a:extLst>
          </p:cNvPr>
          <p:cNvGrpSpPr/>
          <p:nvPr/>
        </p:nvGrpSpPr>
        <p:grpSpPr>
          <a:xfrm>
            <a:off x="2586702" y="3923116"/>
            <a:ext cx="5988575" cy="2647982"/>
            <a:chOff x="2586702" y="3923116"/>
            <a:chExt cx="5988575" cy="264798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721DED-3DCA-4A39-B9B5-F02D3CB6F326}"/>
                </a:ext>
              </a:extLst>
            </p:cNvPr>
            <p:cNvGrpSpPr/>
            <p:nvPr/>
          </p:nvGrpSpPr>
          <p:grpSpPr>
            <a:xfrm>
              <a:off x="2586702" y="3923116"/>
              <a:ext cx="5988575" cy="2647982"/>
              <a:chOff x="2669238" y="3884202"/>
              <a:chExt cx="5988575" cy="26479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46FED30-B5E8-4578-A1D7-DF328B1BE325}"/>
                  </a:ext>
                </a:extLst>
              </p:cNvPr>
              <p:cNvGrpSpPr/>
              <p:nvPr/>
            </p:nvGrpSpPr>
            <p:grpSpPr>
              <a:xfrm>
                <a:off x="2669238" y="3884202"/>
                <a:ext cx="5988575" cy="2647982"/>
                <a:chOff x="4503343" y="3986082"/>
                <a:chExt cx="5988575" cy="264798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17E28FF9-D84B-4F53-AC16-09BC5923A9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0236" y="3989363"/>
                  <a:ext cx="5981682" cy="2644701"/>
                </a:xfrm>
                <a:prstGeom prst="rect">
                  <a:avLst/>
                </a:prstGeom>
              </p:spPr>
            </p:pic>
            <p:sp>
              <p:nvSpPr>
                <p:cNvPr id="46" name="Rectangle 18">
                  <a:extLst>
                    <a:ext uri="{FF2B5EF4-FFF2-40B4-BE49-F238E27FC236}">
                      <a16:creationId xmlns:a16="http://schemas.microsoft.com/office/drawing/2014/main" id="{C0E5FA6B-B6C4-40D6-B247-75E9BA568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343" y="3986082"/>
                  <a:ext cx="5988575" cy="2647981"/>
                </a:xfrm>
                <a:prstGeom prst="rect">
                  <a:avLst/>
                </a:prstGeom>
                <a:noFill/>
                <a:ln w="38100" algn="ctr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 b="1" dirty="0">
                    <a:solidFill>
                      <a:srgbClr val="000000"/>
                    </a:solidFill>
                  </a:endParaRP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094776E-30E1-46A8-9919-66F716C0D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0667" y="4944215"/>
                <a:ext cx="3728182" cy="761404"/>
              </a:xfrm>
              <a:prstGeom prst="rect">
                <a:avLst/>
              </a:prstGeom>
            </p:spPr>
          </p:pic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FA5421E-F243-427F-BC3B-398D967CD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95889" y="4960009"/>
              <a:ext cx="1344848" cy="110367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BF24FD-719D-4171-80EF-DA1BD68F767F}"/>
              </a:ext>
            </a:extLst>
          </p:cNvPr>
          <p:cNvGrpSpPr/>
          <p:nvPr/>
        </p:nvGrpSpPr>
        <p:grpSpPr>
          <a:xfrm>
            <a:off x="4949930" y="4760672"/>
            <a:ext cx="7145249" cy="1302062"/>
            <a:chOff x="4886317" y="4602084"/>
            <a:chExt cx="7145249" cy="130206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011DFF5-E443-43EE-9AC2-E45F0A78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98245" y="4619372"/>
              <a:ext cx="7133321" cy="1280590"/>
            </a:xfrm>
            <a:prstGeom prst="rect">
              <a:avLst/>
            </a:prstGeom>
          </p:spPr>
        </p:pic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76310B24-29B0-45CE-8C59-46B89FB3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317" y="4602084"/>
              <a:ext cx="7145249" cy="1302062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3F1BACD-8B36-42CB-AFDF-AEDE57DFDCED}"/>
              </a:ext>
            </a:extLst>
          </p:cNvPr>
          <p:cNvCxnSpPr>
            <a:cxnSpLocks/>
          </p:cNvCxnSpPr>
          <p:nvPr/>
        </p:nvCxnSpPr>
        <p:spPr bwMode="auto">
          <a:xfrm>
            <a:off x="1238491" y="6115320"/>
            <a:ext cx="4262579" cy="197463"/>
          </a:xfrm>
          <a:prstGeom prst="bentConnector3">
            <a:avLst>
              <a:gd name="adj1" fmla="val 99964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8F2DF7-CD05-4182-8BF1-54393341C5FB}"/>
              </a:ext>
            </a:extLst>
          </p:cNvPr>
          <p:cNvCxnSpPr>
            <a:cxnSpLocks/>
          </p:cNvCxnSpPr>
          <p:nvPr/>
        </p:nvCxnSpPr>
        <p:spPr bwMode="auto">
          <a:xfrm flipV="1">
            <a:off x="5590310" y="6095364"/>
            <a:ext cx="1110954" cy="256941"/>
          </a:xfrm>
          <a:prstGeom prst="bentConnector3">
            <a:avLst>
              <a:gd name="adj1" fmla="val 100392"/>
            </a:avLst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4CF6D203-51F3-497E-BC07-7B2D6E1C82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1244" y="5067518"/>
            <a:ext cx="5280322" cy="64521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D825BC8-7D58-496F-B3AB-88F164B877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913" y="5699751"/>
            <a:ext cx="5280322" cy="332096"/>
          </a:xfrm>
          <a:prstGeom prst="rect">
            <a:avLst/>
          </a:prstGeom>
        </p:spPr>
      </p:pic>
      <p:cxnSp>
        <p:nvCxnSpPr>
          <p:cNvPr id="77" name="Straight Connector 31">
            <a:extLst>
              <a:ext uri="{FF2B5EF4-FFF2-40B4-BE49-F238E27FC236}">
                <a16:creationId xmlns:a16="http://schemas.microsoft.com/office/drawing/2014/main" id="{2E958679-001B-46B2-B667-0ECF77830E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8491" y="4903239"/>
            <a:ext cx="0" cy="1212081"/>
          </a:xfrm>
          <a:prstGeom prst="line">
            <a:avLst/>
          </a:prstGeom>
          <a:noFill/>
          <a:ln w="19050">
            <a:solidFill>
              <a:srgbClr val="00B05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193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14361</TotalTime>
  <Words>449</Words>
  <Application>Microsoft Office PowerPoint</Application>
  <PresentationFormat>Widescreen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游ゴシック</vt:lpstr>
      <vt:lpstr>Agency FB</vt:lpstr>
      <vt:lpstr>Arial</vt:lpstr>
      <vt:lpstr>Calibri</vt:lpstr>
      <vt:lpstr>Calibri Light</vt:lpstr>
      <vt:lpstr>Franklin Gothic Demi</vt:lpstr>
      <vt:lpstr>Office Theme</vt:lpstr>
      <vt:lpstr>Accessing and Updating Tool Scope Settings (1)</vt:lpstr>
      <vt:lpstr>Accessing and Updating Tool Scope Settings (2)</vt:lpstr>
      <vt:lpstr>Accessing and Updating Tool Scope Settings (3)</vt:lpstr>
      <vt:lpstr>Accessing and Updating Tool Scope Settings (4)</vt:lpstr>
      <vt:lpstr>Accessing and Updating Tool Scope Settings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295</cp:revision>
  <cp:lastPrinted>2018-07-19T15:23:41Z</cp:lastPrinted>
  <dcterms:created xsi:type="dcterms:W3CDTF">2018-06-13T18:41:09Z</dcterms:created>
  <dcterms:modified xsi:type="dcterms:W3CDTF">2018-08-02T20:28:12Z</dcterms:modified>
</cp:coreProperties>
</file>