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3"/>
  </p:notesMasterIdLst>
  <p:sldIdLst>
    <p:sldId id="295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5641" autoAdjust="0"/>
  </p:normalViewPr>
  <p:slideViewPr>
    <p:cSldViewPr snapToGrid="0">
      <p:cViewPr varScale="1">
        <p:scale>
          <a:sx n="103" d="100"/>
          <a:sy n="103" d="100"/>
        </p:scale>
        <p:origin x="1170" y="120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Sandra (Fed)" userId="a803850f-d246-4701-851d-cf6e46ff4720" providerId="ADAL" clId="{C752FE0C-AAA8-43A5-88AB-26D2C78AB49C}"/>
    <pc:docChg chg="modSld">
      <pc:chgData name="Martinez, Sandra (Fed)" userId="a803850f-d246-4701-851d-cf6e46ff4720" providerId="ADAL" clId="{C752FE0C-AAA8-43A5-88AB-26D2C78AB49C}" dt="2018-08-02T19:18:10.942" v="0" actId="6549"/>
      <pc:docMkLst>
        <pc:docMk/>
      </pc:docMkLst>
      <pc:sldChg chg="modNotesTx">
        <pc:chgData name="Martinez, Sandra (Fed)" userId="a803850f-d246-4701-851d-cf6e46ff4720" providerId="ADAL" clId="{C752FE0C-AAA8-43A5-88AB-26D2C78AB49C}" dt="2018-08-02T19:18:10.942" v="0" actId="6549"/>
        <pc:sldMkLst>
          <pc:docMk/>
          <pc:sldMk cId="3266831530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2C7439A3-CEA9-4694-BF68-534AEE5EB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9B2973B-1C2B-40D3-867F-E8A5BF4F6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E1F5AA-11CD-462A-B21E-E1A4CEC89F13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D397CCD6-0034-4A3D-B458-657E0C2571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0723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00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813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456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104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1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556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88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05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9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48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75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152FFC8A-ABE3-472B-999B-BF116AF74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A136144B-FC6A-4F55-8DBD-1D7BA656FF78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55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>
            <a:extLst>
              <a:ext uri="{FF2B5EF4-FFF2-40B4-BE49-F238E27FC236}">
                <a16:creationId xmlns:a16="http://schemas.microsoft.com/office/drawing/2014/main" id="{A414D9A4-34B1-4FEF-9E4B-E9A4E42F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46" y="1354138"/>
            <a:ext cx="8869363" cy="425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550" y="-15875"/>
            <a:ext cx="8229600" cy="523875"/>
          </a:xfrm>
        </p:spPr>
        <p:txBody>
          <a:bodyPr/>
          <a:lstStyle/>
          <a:p>
            <a:pPr algn="ctr">
              <a:defRPr/>
            </a:pPr>
            <a:r>
              <a:rPr lang="en-US" sz="2800" dirty="0"/>
              <a:t>Context-Free – Test Execution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5124" name="Rectangle 18">
            <a:extLst>
              <a:ext uri="{FF2B5EF4-FFF2-40B4-BE49-F238E27FC236}">
                <a16:creationId xmlns:a16="http://schemas.microsoft.com/office/drawing/2014/main" id="{3DFAEC5E-409B-47FF-A984-06BA6F9D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46" y="1331914"/>
            <a:ext cx="8869363" cy="4275137"/>
          </a:xfrm>
          <a:prstGeom prst="rect">
            <a:avLst/>
          </a:prstGeom>
          <a:noFill/>
          <a:ln w="28575" algn="ctr">
            <a:solidFill>
              <a:srgbClr val="C907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grpSp>
        <p:nvGrpSpPr>
          <p:cNvPr id="5127" name="Group 17">
            <a:extLst>
              <a:ext uri="{FF2B5EF4-FFF2-40B4-BE49-F238E27FC236}">
                <a16:creationId xmlns:a16="http://schemas.microsoft.com/office/drawing/2014/main" id="{486C82D1-B517-44DB-997B-0170D7921091}"/>
              </a:ext>
            </a:extLst>
          </p:cNvPr>
          <p:cNvGrpSpPr>
            <a:grpSpLocks/>
          </p:cNvGrpSpPr>
          <p:nvPr/>
        </p:nvGrpSpPr>
        <p:grpSpPr bwMode="auto">
          <a:xfrm>
            <a:off x="5479946" y="460376"/>
            <a:ext cx="3567113" cy="2371725"/>
            <a:chOff x="2776169" y="5086942"/>
            <a:chExt cx="3550384" cy="2285931"/>
          </a:xfrm>
        </p:grpSpPr>
        <p:cxnSp>
          <p:nvCxnSpPr>
            <p:cNvPr id="5151" name="Straight Connector 58">
              <a:extLst>
                <a:ext uri="{FF2B5EF4-FFF2-40B4-BE49-F238E27FC236}">
                  <a16:creationId xmlns:a16="http://schemas.microsoft.com/office/drawing/2014/main" id="{6BCC95E5-6992-41AC-A5B2-B6C0943C64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65568" y="5455245"/>
              <a:ext cx="0" cy="191762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152" name="Group 6">
              <a:extLst>
                <a:ext uri="{FF2B5EF4-FFF2-40B4-BE49-F238E27FC236}">
                  <a16:creationId xmlns:a16="http://schemas.microsoft.com/office/drawing/2014/main" id="{67819D58-5741-4E71-8F21-05658F0BE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6169" y="5086942"/>
              <a:ext cx="3550384" cy="379165"/>
              <a:chOff x="1920919" y="3347236"/>
              <a:chExt cx="3549680" cy="37917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9C236-D3B0-4C4A-B53B-470BC6738B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6807" y="3495656"/>
                <a:ext cx="3353792" cy="231045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Load the message into the </a:t>
                </a:r>
                <a:r>
                  <a:rPr lang="en-US" altLang="ja-JP" sz="900" b="1" dirty="0">
                    <a:solidFill>
                      <a:srgbClr val="000000"/>
                    </a:solidFill>
                  </a:rPr>
                  <a:t>Message Content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window.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CA2D557-35FE-4C90-BB3B-A8505C885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919" y="3347236"/>
                <a:ext cx="266977" cy="267768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</p:grpSp>
      </p:grpSp>
      <p:grpSp>
        <p:nvGrpSpPr>
          <p:cNvPr id="5128" name="Group 25">
            <a:extLst>
              <a:ext uri="{FF2B5EF4-FFF2-40B4-BE49-F238E27FC236}">
                <a16:creationId xmlns:a16="http://schemas.microsoft.com/office/drawing/2014/main" id="{D23FF6CD-21F1-446A-B827-DE594DB4434D}"/>
              </a:ext>
            </a:extLst>
          </p:cNvPr>
          <p:cNvGrpSpPr>
            <a:grpSpLocks/>
          </p:cNvGrpSpPr>
          <p:nvPr/>
        </p:nvGrpSpPr>
        <p:grpSpPr bwMode="auto">
          <a:xfrm>
            <a:off x="4422670" y="903288"/>
            <a:ext cx="3562350" cy="1943100"/>
            <a:chOff x="2803133" y="5594947"/>
            <a:chExt cx="3562435" cy="1942656"/>
          </a:xfrm>
        </p:grpSpPr>
        <p:cxnSp>
          <p:nvCxnSpPr>
            <p:cNvPr id="5147" name="Straight Connector 59">
              <a:extLst>
                <a:ext uri="{FF2B5EF4-FFF2-40B4-BE49-F238E27FC236}">
                  <a16:creationId xmlns:a16="http://schemas.microsoft.com/office/drawing/2014/main" id="{1C3A498A-D98A-455D-A06E-82274033A7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11406" y="5949023"/>
              <a:ext cx="0" cy="158858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148" name="Group 6">
              <a:extLst>
                <a:ext uri="{FF2B5EF4-FFF2-40B4-BE49-F238E27FC236}">
                  <a16:creationId xmlns:a16="http://schemas.microsoft.com/office/drawing/2014/main" id="{37174CA2-31D5-4F7E-B95C-E56163BEF7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3133" y="5594947"/>
              <a:ext cx="3562435" cy="358837"/>
              <a:chOff x="845684" y="3970942"/>
              <a:chExt cx="3560650" cy="35722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E2AE8D-4D00-427E-A6B1-1DE1E862A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6573" y="4097343"/>
                <a:ext cx="3379761" cy="230682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Click the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Validate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 button to initiate validation of the message.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 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37B349-0EF5-4809-A881-C2EFD8786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684" y="3970942"/>
                <a:ext cx="266573" cy="267022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5</a:t>
                </a:r>
              </a:p>
            </p:txBody>
          </p:sp>
        </p:grpSp>
      </p:grpSp>
      <p:grpSp>
        <p:nvGrpSpPr>
          <p:cNvPr id="5129" name="Group 31">
            <a:extLst>
              <a:ext uri="{FF2B5EF4-FFF2-40B4-BE49-F238E27FC236}">
                <a16:creationId xmlns:a16="http://schemas.microsoft.com/office/drawing/2014/main" id="{0CDD8AC7-19D6-4FD8-92CF-138259C17480}"/>
              </a:ext>
            </a:extLst>
          </p:cNvPr>
          <p:cNvGrpSpPr>
            <a:grpSpLocks/>
          </p:cNvGrpSpPr>
          <p:nvPr/>
        </p:nvGrpSpPr>
        <p:grpSpPr bwMode="auto">
          <a:xfrm>
            <a:off x="1571520" y="920751"/>
            <a:ext cx="1836738" cy="1870075"/>
            <a:chOff x="769736" y="5645771"/>
            <a:chExt cx="1837087" cy="1870394"/>
          </a:xfrm>
        </p:grpSpPr>
        <p:grpSp>
          <p:nvGrpSpPr>
            <p:cNvPr id="5143" name="Group 32">
              <a:extLst>
                <a:ext uri="{FF2B5EF4-FFF2-40B4-BE49-F238E27FC236}">
                  <a16:creationId xmlns:a16="http://schemas.microsoft.com/office/drawing/2014/main" id="{F9DFCF7E-3CFC-40E1-89E3-9A03D48F8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9736" y="5645771"/>
              <a:ext cx="1837087" cy="319026"/>
              <a:chOff x="2487794" y="3518819"/>
              <a:chExt cx="1837225" cy="31954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54E584-BA20-4599-8ABC-34CE328D13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8988" y="3607878"/>
                <a:ext cx="1626031" cy="230601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Select conformance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Profile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EAAAA57-BF93-4ECA-81EF-FF256B90A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7794" y="3518819"/>
                <a:ext cx="266771" cy="267178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</p:grpSp>
        <p:cxnSp>
          <p:nvCxnSpPr>
            <p:cNvPr id="5144" name="Straight Connector 93">
              <a:extLst>
                <a:ext uri="{FF2B5EF4-FFF2-40B4-BE49-F238E27FC236}">
                  <a16:creationId xmlns:a16="http://schemas.microsoft.com/office/drawing/2014/main" id="{4AB2A735-B506-4FF1-AE63-B290DBFCF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133343" y="5964912"/>
              <a:ext cx="1" cy="1551253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30" name="Group 6">
            <a:extLst>
              <a:ext uri="{FF2B5EF4-FFF2-40B4-BE49-F238E27FC236}">
                <a16:creationId xmlns:a16="http://schemas.microsoft.com/office/drawing/2014/main" id="{BFE96755-7D17-4EE6-9B17-54CC775C4376}"/>
              </a:ext>
            </a:extLst>
          </p:cNvPr>
          <p:cNvGrpSpPr>
            <a:grpSpLocks/>
          </p:cNvGrpSpPr>
          <p:nvPr/>
        </p:nvGrpSpPr>
        <p:grpSpPr bwMode="auto">
          <a:xfrm>
            <a:off x="403120" y="506414"/>
            <a:ext cx="2635250" cy="822325"/>
            <a:chOff x="-1473577" y="3383916"/>
            <a:chExt cx="2576012" cy="82376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617BB6-6615-4D97-B7D8-84E086F5D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15292" y="3506367"/>
              <a:ext cx="2417727" cy="23218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b="0" dirty="0">
                  <a:solidFill>
                    <a:srgbClr val="000000"/>
                  </a:solidFill>
                </a:rPr>
                <a:t>Select </a:t>
              </a:r>
              <a:r>
                <a:rPr lang="en-US" altLang="ja-JP" sz="900" dirty="0">
                  <a:solidFill>
                    <a:srgbClr val="000000"/>
                  </a:solidFill>
                </a:rPr>
                <a:t>HL7 Context-free</a:t>
              </a:r>
              <a:r>
                <a:rPr lang="en-US" altLang="ja-JP" sz="900" b="0" dirty="0">
                  <a:solidFill>
                    <a:srgbClr val="000000"/>
                  </a:solidFill>
                </a:rPr>
                <a:t> from the </a:t>
              </a:r>
              <a:r>
                <a:rPr lang="en-US" altLang="en-US" sz="900" b="0" dirty="0">
                  <a:solidFill>
                    <a:srgbClr val="000000"/>
                  </a:solidFill>
                </a:rPr>
                <a:t>Menu Bar.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CF3CE8-EF2E-4F7E-BAE6-7F475BD0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73577" y="3383916"/>
              <a:ext cx="266912" cy="268757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1</a:t>
              </a:r>
            </a:p>
          </p:txBody>
        </p:sp>
        <p:cxnSp>
          <p:nvCxnSpPr>
            <p:cNvPr id="5142" name="Straight Connector 31">
              <a:extLst>
                <a:ext uri="{FF2B5EF4-FFF2-40B4-BE49-F238E27FC236}">
                  <a16:creationId xmlns:a16="http://schemas.microsoft.com/office/drawing/2014/main" id="{6B66BFDF-D6B0-4AF5-812D-062909F7BD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799084" y="3753212"/>
              <a:ext cx="0" cy="45447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5C45E36-0421-47EB-9654-E58F8D812687}"/>
              </a:ext>
            </a:extLst>
          </p:cNvPr>
          <p:cNvGrpSpPr/>
          <p:nvPr/>
        </p:nvGrpSpPr>
        <p:grpSpPr>
          <a:xfrm>
            <a:off x="3102233" y="3694113"/>
            <a:ext cx="8761412" cy="2371727"/>
            <a:chOff x="3102233" y="3694113"/>
            <a:chExt cx="8761412" cy="2371727"/>
          </a:xfrm>
        </p:grpSpPr>
        <p:grpSp>
          <p:nvGrpSpPr>
            <p:cNvPr id="5125" name="Group 19">
              <a:extLst>
                <a:ext uri="{FF2B5EF4-FFF2-40B4-BE49-F238E27FC236}">
                  <a16:creationId xmlns:a16="http://schemas.microsoft.com/office/drawing/2014/main" id="{A666BEB6-F6EB-4562-ADE5-BE3B822EC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02858" y="3694113"/>
              <a:ext cx="3590925" cy="2000250"/>
              <a:chOff x="5394325" y="3694113"/>
              <a:chExt cx="3590925" cy="2000250"/>
            </a:xfrm>
          </p:grpSpPr>
          <p:pic>
            <p:nvPicPr>
              <p:cNvPr id="5160" name="Picture 8">
                <a:extLst>
                  <a:ext uri="{FF2B5EF4-FFF2-40B4-BE49-F238E27FC236}">
                    <a16:creationId xmlns:a16="http://schemas.microsoft.com/office/drawing/2014/main" id="{DBA01D6D-B65E-4609-8EEC-65620984C3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94325" y="3694113"/>
                <a:ext cx="3559175" cy="1987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5C3C848-F95B-4A5E-B4A0-D05F6C700B1C}"/>
                  </a:ext>
                </a:extLst>
              </p:cNvPr>
              <p:cNvSpPr/>
              <p:nvPr/>
            </p:nvSpPr>
            <p:spPr>
              <a:xfrm rot="5400000">
                <a:off x="6211888" y="2921000"/>
                <a:ext cx="1987550" cy="355917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5126" name="Group 10">
              <a:extLst>
                <a:ext uri="{FF2B5EF4-FFF2-40B4-BE49-F238E27FC236}">
                  <a16:creationId xmlns:a16="http://schemas.microsoft.com/office/drawing/2014/main" id="{D8576E30-1372-4797-A60E-64C8FE067613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68301" y="2580483"/>
              <a:ext cx="1919289" cy="5051425"/>
              <a:chOff x="8995154" y="6018455"/>
              <a:chExt cx="2011747" cy="498470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AFB65-E4A9-40DF-B5CC-74ABA2CF49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758912" y="8625150"/>
                <a:ext cx="4254701" cy="241277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View the validation results displayed in the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Message Validation Result</a:t>
                </a:r>
                <a:r>
                  <a:rPr lang="ja-JP" altLang="en-US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window. 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617951C-4138-46C4-AD74-37B8D4B9C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0613970" y="10736692"/>
                <a:ext cx="260044" cy="272892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6</a:t>
                </a:r>
              </a:p>
            </p:txBody>
          </p:sp>
          <p:cxnSp>
            <p:nvCxnSpPr>
              <p:cNvPr id="5157" name="Straight Connector 58">
                <a:extLst>
                  <a:ext uri="{FF2B5EF4-FFF2-40B4-BE49-F238E27FC236}">
                    <a16:creationId xmlns:a16="http://schemas.microsoft.com/office/drawing/2014/main" id="{2F3A65D7-8F35-466F-A26C-8851D01AEFB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>
                <a:off x="9600400" y="6423701"/>
                <a:ext cx="810491" cy="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8" name="Straight Connector 31">
                <a:extLst>
                  <a:ext uri="{FF2B5EF4-FFF2-40B4-BE49-F238E27FC236}">
                    <a16:creationId xmlns:a16="http://schemas.microsoft.com/office/drawing/2014/main" id="{FDAAC9EA-D5EB-44C5-BDA3-EE1D20AF52D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 flipV="1">
                <a:off x="9880418" y="5943682"/>
                <a:ext cx="1" cy="1770529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9" name="Straight Connector 58">
                <a:extLst>
                  <a:ext uri="{FF2B5EF4-FFF2-40B4-BE49-F238E27FC236}">
                    <a16:creationId xmlns:a16="http://schemas.microsoft.com/office/drawing/2014/main" id="{EAF31533-4020-4AC4-9BA9-EA3144C8646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>
                <a:off x="8605573" y="6439365"/>
                <a:ext cx="779163" cy="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1" name="Group 49">
              <a:extLst>
                <a:ext uri="{FF2B5EF4-FFF2-40B4-BE49-F238E27FC236}">
                  <a16:creationId xmlns:a16="http://schemas.microsoft.com/office/drawing/2014/main" id="{F336D975-4D97-4667-A95B-1DEF60059E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9970" y="3901102"/>
              <a:ext cx="4003675" cy="2164736"/>
              <a:chOff x="4610492" y="3578976"/>
              <a:chExt cx="4004075" cy="2164542"/>
            </a:xfrm>
          </p:grpSpPr>
          <p:grpSp>
            <p:nvGrpSpPr>
              <p:cNvPr id="5136" name="Group 47">
                <a:extLst>
                  <a:ext uri="{FF2B5EF4-FFF2-40B4-BE49-F238E27FC236}">
                    <a16:creationId xmlns:a16="http://schemas.microsoft.com/office/drawing/2014/main" id="{C15936C2-94E2-4C6E-9BF2-B64ADE8D48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0492" y="5418168"/>
                <a:ext cx="4004075" cy="325350"/>
                <a:chOff x="4410847" y="4711725"/>
                <a:chExt cx="4003087" cy="326052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CD6614F-F342-44E0-99CE-B1D34DE384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37828" y="4807113"/>
                  <a:ext cx="3876106" cy="230664"/>
                </a:xfrm>
                <a:prstGeom prst="rect">
                  <a:avLst/>
                </a:prstGeom>
                <a:solidFill>
                  <a:srgbClr val="F2EECE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sz="900" b="0" dirty="0">
                      <a:solidFill>
                        <a:srgbClr val="000000"/>
                      </a:solidFill>
                    </a:rPr>
                    <a:t>Click on the </a:t>
                  </a:r>
                  <a:r>
                    <a:rPr lang="en-US" altLang="ja-JP" sz="900" dirty="0">
                      <a:solidFill>
                        <a:srgbClr val="000000"/>
                      </a:solidFill>
                    </a:rPr>
                    <a:t>Report </a:t>
                  </a:r>
                  <a:r>
                    <a:rPr lang="en-US" altLang="ja-JP" sz="900" b="0" dirty="0">
                      <a:solidFill>
                        <a:srgbClr val="000000"/>
                      </a:solidFill>
                    </a:rPr>
                    <a:t>button to view the </a:t>
                  </a:r>
                  <a:r>
                    <a:rPr lang="en-US" altLang="ja-JP" sz="900" dirty="0">
                      <a:solidFill>
                        <a:srgbClr val="000000"/>
                      </a:solidFill>
                    </a:rPr>
                    <a:t>Message Validation Report</a:t>
                  </a:r>
                  <a:endParaRPr lang="en-US" altLang="en-US" sz="900" b="0" i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2E038A5-040D-467D-B9D9-21E8D9F0E8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847" y="4711666"/>
                  <a:ext cx="271423" cy="248162"/>
                </a:xfrm>
                <a:prstGeom prst="ellipse">
                  <a:avLst/>
                </a:prstGeom>
                <a:solidFill>
                  <a:srgbClr val="002060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900" b="1" dirty="0">
                      <a:solidFill>
                        <a:srgbClr val="FFFFFF"/>
                      </a:solidFill>
                      <a:latin typeface="Franklin Gothic Demi"/>
                      <a:ea typeface="ＭＳ Ｐゴシック" panose="020B0600070205080204" pitchFamily="34" charset="-128"/>
                    </a:rPr>
                    <a:t>7</a:t>
                  </a:r>
                </a:p>
              </p:txBody>
            </p:sp>
          </p:grpSp>
          <p:cxnSp>
            <p:nvCxnSpPr>
              <p:cNvPr id="5137" name="Straight Connector 19">
                <a:extLst>
                  <a:ext uri="{FF2B5EF4-FFF2-40B4-BE49-F238E27FC236}">
                    <a16:creationId xmlns:a16="http://schemas.microsoft.com/office/drawing/2014/main" id="{E512D6EA-D238-493F-ABAD-6CBE4FDB1B5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209847" y="3578976"/>
                <a:ext cx="0" cy="1954097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5132" name="Group 7">
            <a:extLst>
              <a:ext uri="{FF2B5EF4-FFF2-40B4-BE49-F238E27FC236}">
                <a16:creationId xmlns:a16="http://schemas.microsoft.com/office/drawing/2014/main" id="{A14DC5FE-8316-47CF-9BF0-82EC6DA39179}"/>
              </a:ext>
            </a:extLst>
          </p:cNvPr>
          <p:cNvGrpSpPr>
            <a:grpSpLocks/>
          </p:cNvGrpSpPr>
          <p:nvPr/>
        </p:nvGrpSpPr>
        <p:grpSpPr bwMode="auto">
          <a:xfrm>
            <a:off x="3093934" y="515938"/>
            <a:ext cx="1804987" cy="1503362"/>
            <a:chOff x="2251075" y="1484313"/>
            <a:chExt cx="1804988" cy="150396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15480F-1470-4DDC-AAA7-B695FDB57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462" y="1598659"/>
              <a:ext cx="1625601" cy="230280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Select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Profile Group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4943042-A504-4EEB-AB7A-0F37C1FA4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1075" y="1484313"/>
              <a:ext cx="266700" cy="26680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2</a:t>
              </a:r>
            </a:p>
          </p:txBody>
        </p:sp>
        <p:cxnSp>
          <p:nvCxnSpPr>
            <p:cNvPr id="5135" name="Straight Connector 93">
              <a:extLst>
                <a:ext uri="{FF2B5EF4-FFF2-40B4-BE49-F238E27FC236}">
                  <a16:creationId xmlns:a16="http://schemas.microsoft.com/office/drawing/2014/main" id="{BAD2271E-1775-4E9A-9166-9804B9AE01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98775" y="1835150"/>
              <a:ext cx="0" cy="115313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66831530"/>
      </p:ext>
    </p:extLst>
  </p:cSld>
  <p:clrMapOvr>
    <a:masterClrMapping/>
  </p:clrMapOvr>
</p:sld>
</file>

<file path=ppt/theme/theme1.xml><?xml version="1.0" encoding="utf-8"?>
<a:theme xmlns:a="http://schemas.openxmlformats.org/drawingml/2006/main" name="10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14358</TotalTime>
  <Words>70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Franklin Gothic Book</vt:lpstr>
      <vt:lpstr>Franklin Gothic Demi</vt:lpstr>
      <vt:lpstr>Franklin Gothic Medium</vt:lpstr>
      <vt:lpstr>10_Default Design</vt:lpstr>
      <vt:lpstr>Context-Free – Test 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293</cp:revision>
  <cp:lastPrinted>2018-07-19T15:23:41Z</cp:lastPrinted>
  <dcterms:created xsi:type="dcterms:W3CDTF">2018-06-13T18:41:09Z</dcterms:created>
  <dcterms:modified xsi:type="dcterms:W3CDTF">2018-08-02T19:18:44Z</dcterms:modified>
</cp:coreProperties>
</file>