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3"/>
  </p:notesMasterIdLst>
  <p:sldIdLst>
    <p:sldId id="27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8856" autoAdjust="0"/>
  </p:normalViewPr>
  <p:slideViewPr>
    <p:cSldViewPr snapToGrid="0">
      <p:cViewPr varScale="1">
        <p:scale>
          <a:sx n="121" d="100"/>
          <a:sy n="121" d="100"/>
        </p:scale>
        <p:origin x="450" y="96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C8087D16-8219-432D-AE37-946F60FE819C}"/>
    <pc:docChg chg="modSld">
      <pc:chgData name="Martinez, Sandra (Fed)" userId="a803850f-d246-4701-851d-cf6e46ff4720" providerId="ADAL" clId="{C8087D16-8219-432D-AE37-946F60FE819C}" dt="2018-08-02T19:15:13.494" v="0" actId="20577"/>
      <pc:docMkLst>
        <pc:docMk/>
      </pc:docMkLst>
      <pc:sldChg chg="modNotesTx">
        <pc:chgData name="Martinez, Sandra (Fed)" userId="a803850f-d246-4701-851d-cf6e46ff4720" providerId="ADAL" clId="{C8087D16-8219-432D-AE37-946F60FE819C}" dt="2018-08-02T19:15:13.494" v="0" actId="20577"/>
        <pc:sldMkLst>
          <pc:docMk/>
          <pc:sldMk cId="1090642412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90DA4C5-14BB-401A-B0D9-050F36538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86EFBBB-CBBA-4088-B562-76C77CF27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01C93A-2332-49D3-B5EF-949CE5350539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2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A7077E52-8946-45DC-929A-584D00DF76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83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41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245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4397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574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560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26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454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6578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94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39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7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118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A2A594D5-11AE-4554-8512-07845D21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42B11832-ABB6-453B-B60E-BFC0E5663AEE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0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9">
            <a:extLst>
              <a:ext uri="{FF2B5EF4-FFF2-40B4-BE49-F238E27FC236}">
                <a16:creationId xmlns:a16="http://schemas.microsoft.com/office/drawing/2014/main" id="{C20866CE-36C7-468A-95D3-8326D0663175}"/>
              </a:ext>
            </a:extLst>
          </p:cNvPr>
          <p:cNvGrpSpPr>
            <a:grpSpLocks/>
          </p:cNvGrpSpPr>
          <p:nvPr/>
        </p:nvGrpSpPr>
        <p:grpSpPr bwMode="auto">
          <a:xfrm>
            <a:off x="1011136" y="1458914"/>
            <a:ext cx="6040437" cy="4397375"/>
            <a:chOff x="303211" y="1458615"/>
            <a:chExt cx="6040965" cy="4397951"/>
          </a:xfrm>
        </p:grpSpPr>
        <p:grpSp>
          <p:nvGrpSpPr>
            <p:cNvPr id="5139" name="Group 12">
              <a:extLst>
                <a:ext uri="{FF2B5EF4-FFF2-40B4-BE49-F238E27FC236}">
                  <a16:creationId xmlns:a16="http://schemas.microsoft.com/office/drawing/2014/main" id="{3C40CE44-C88E-4530-928A-F5EA6F5C6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11" y="1458615"/>
              <a:ext cx="6040965" cy="4397951"/>
              <a:chOff x="303211" y="1458615"/>
              <a:chExt cx="6040965" cy="4397951"/>
            </a:xfrm>
          </p:grpSpPr>
          <p:pic>
            <p:nvPicPr>
              <p:cNvPr id="5141" name="Picture 11">
                <a:extLst>
                  <a:ext uri="{FF2B5EF4-FFF2-40B4-BE49-F238E27FC236}">
                    <a16:creationId xmlns:a16="http://schemas.microsoft.com/office/drawing/2014/main" id="{2A562AA1-E6D7-42F6-B82D-F328EC7036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74" y="1476272"/>
                <a:ext cx="6022301" cy="438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5C3C848-F95B-4A5E-B4A0-D05F6C700B1C}"/>
                  </a:ext>
                </a:extLst>
              </p:cNvPr>
              <p:cNvSpPr/>
              <p:nvPr/>
            </p:nvSpPr>
            <p:spPr>
              <a:xfrm rot="5400000">
                <a:off x="1124718" y="637108"/>
                <a:ext cx="4397951" cy="6040965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6A86FD-A114-4349-9F27-13FECEABE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950" y="1504837"/>
              <a:ext cx="1632093" cy="230218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of Validation Report</a:t>
              </a:r>
              <a:endParaRPr lang="en-US" altLang="en-US" sz="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23" name="Group 10">
            <a:extLst>
              <a:ext uri="{FF2B5EF4-FFF2-40B4-BE49-F238E27FC236}">
                <a16:creationId xmlns:a16="http://schemas.microsoft.com/office/drawing/2014/main" id="{0B342217-9885-42E6-BC7F-570206966F3F}"/>
              </a:ext>
            </a:extLst>
          </p:cNvPr>
          <p:cNvGrpSpPr>
            <a:grpSpLocks/>
          </p:cNvGrpSpPr>
          <p:nvPr/>
        </p:nvGrpSpPr>
        <p:grpSpPr bwMode="auto">
          <a:xfrm>
            <a:off x="5018292" y="3875089"/>
            <a:ext cx="5586412" cy="2065337"/>
            <a:chOff x="1738474" y="3791450"/>
            <a:chExt cx="5586057" cy="2065116"/>
          </a:xfrm>
        </p:grpSpPr>
        <p:pic>
          <p:nvPicPr>
            <p:cNvPr id="5136" name="Picture 7">
              <a:extLst>
                <a:ext uri="{FF2B5EF4-FFF2-40B4-BE49-F238E27FC236}">
                  <a16:creationId xmlns:a16="http://schemas.microsoft.com/office/drawing/2014/main" id="{64024018-DD7A-4A56-8C26-D441B73625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474" y="3793281"/>
              <a:ext cx="5586057" cy="2063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ED8CA1B-5706-488F-B62B-F4D96AF4FBB8}"/>
                </a:ext>
              </a:extLst>
            </p:cNvPr>
            <p:cNvSpPr/>
            <p:nvPr/>
          </p:nvSpPr>
          <p:spPr>
            <a:xfrm rot="5400000">
              <a:off x="3498944" y="2030980"/>
              <a:ext cx="2065116" cy="558605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DD594D-0703-4B01-A6E2-946668E0D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0616" y="5534338"/>
              <a:ext cx="1633434" cy="231750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</a:t>
              </a:r>
              <a:r>
                <a:rPr lang="en-US" altLang="en-US" sz="900" b="0" dirty="0">
                  <a:solidFill>
                    <a:srgbClr val="000000"/>
                  </a:solidFill>
                </a:rPr>
                <a:t> </a:t>
              </a:r>
              <a:r>
                <a:rPr lang="en-US" altLang="en-US" sz="900" dirty="0">
                  <a:solidFill>
                    <a:srgbClr val="000000"/>
                  </a:solidFill>
                </a:rPr>
                <a:t>of Profile Viewer</a:t>
              </a:r>
              <a:endParaRPr lang="en-US" altLang="en-US" sz="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588" y="-15875"/>
            <a:ext cx="7840662" cy="523875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Context-free &amp; Context-based – Utilities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5125" name="Rectangle 18">
            <a:extLst>
              <a:ext uri="{FF2B5EF4-FFF2-40B4-BE49-F238E27FC236}">
                <a16:creationId xmlns:a16="http://schemas.microsoft.com/office/drawing/2014/main" id="{ED508451-C37B-4225-A6A7-97873AD2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2" y="577850"/>
            <a:ext cx="10717162" cy="5486400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cxnSp>
        <p:nvCxnSpPr>
          <p:cNvPr id="5126" name="Straight Connector 59">
            <a:extLst>
              <a:ext uri="{FF2B5EF4-FFF2-40B4-BE49-F238E27FC236}">
                <a16:creationId xmlns:a16="http://schemas.microsoft.com/office/drawing/2014/main" id="{C5643490-B4CE-4DFC-B6D5-1AE6771BA2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0238" y="1077913"/>
            <a:ext cx="0" cy="366712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7" name="Group 17">
            <a:extLst>
              <a:ext uri="{FF2B5EF4-FFF2-40B4-BE49-F238E27FC236}">
                <a16:creationId xmlns:a16="http://schemas.microsoft.com/office/drawing/2014/main" id="{10C8AD23-D50C-4982-8253-FC0E724295C5}"/>
              </a:ext>
            </a:extLst>
          </p:cNvPr>
          <p:cNvGrpSpPr>
            <a:grpSpLocks/>
          </p:cNvGrpSpPr>
          <p:nvPr/>
        </p:nvGrpSpPr>
        <p:grpSpPr bwMode="auto">
          <a:xfrm>
            <a:off x="5914619" y="1579563"/>
            <a:ext cx="5264150" cy="1852612"/>
            <a:chOff x="3692453" y="1476274"/>
            <a:chExt cx="5264944" cy="1853957"/>
          </a:xfrm>
        </p:grpSpPr>
        <p:pic>
          <p:nvPicPr>
            <p:cNvPr id="5133" name="Picture 13">
              <a:extLst>
                <a:ext uri="{FF2B5EF4-FFF2-40B4-BE49-F238E27FC236}">
                  <a16:creationId xmlns:a16="http://schemas.microsoft.com/office/drawing/2014/main" id="{98B81C8F-1CF3-452D-86A2-F97F51EC7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53" y="1482278"/>
              <a:ext cx="5262491" cy="1847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A1972B-E77F-4B11-9220-DBFEEF1B0287}"/>
                </a:ext>
              </a:extLst>
            </p:cNvPr>
            <p:cNvSpPr/>
            <p:nvPr/>
          </p:nvSpPr>
          <p:spPr>
            <a:xfrm rot="5400000">
              <a:off x="5397947" y="-229219"/>
              <a:ext cx="1853957" cy="52649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357D7E-BEEA-41FF-B723-A7457390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5564" y="1536643"/>
              <a:ext cx="1983087" cy="230354"/>
            </a:xfrm>
            <a:prstGeom prst="rect">
              <a:avLst/>
            </a:prstGeom>
            <a:solidFill>
              <a:srgbClr val="E1F2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View of Value Set Information</a:t>
              </a:r>
              <a:endParaRPr lang="en-US" altLang="en-US" sz="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128" name="Group 6">
            <a:extLst>
              <a:ext uri="{FF2B5EF4-FFF2-40B4-BE49-F238E27FC236}">
                <a16:creationId xmlns:a16="http://schemas.microsoft.com/office/drawing/2014/main" id="{C42C3F8C-E01B-4992-827D-270D3EA253D9}"/>
              </a:ext>
            </a:extLst>
          </p:cNvPr>
          <p:cNvGrpSpPr>
            <a:grpSpLocks/>
          </p:cNvGrpSpPr>
          <p:nvPr/>
        </p:nvGrpSpPr>
        <p:grpSpPr bwMode="auto">
          <a:xfrm>
            <a:off x="2894014" y="773113"/>
            <a:ext cx="4352925" cy="304800"/>
            <a:chOff x="1677988" y="987425"/>
            <a:chExt cx="4352925" cy="304802"/>
          </a:xfrm>
        </p:grpSpPr>
        <p:pic>
          <p:nvPicPr>
            <p:cNvPr id="5131" name="Picture 2">
              <a:extLst>
                <a:ext uri="{FF2B5EF4-FFF2-40B4-BE49-F238E27FC236}">
                  <a16:creationId xmlns:a16="http://schemas.microsoft.com/office/drawing/2014/main" id="{F82A9EEB-D1F1-42CC-8317-02E9AC830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988" y="987425"/>
              <a:ext cx="43529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1139FA-B694-400A-806B-B456CA8BB56A}"/>
                </a:ext>
              </a:extLst>
            </p:cNvPr>
            <p:cNvSpPr/>
            <p:nvPr/>
          </p:nvSpPr>
          <p:spPr>
            <a:xfrm rot="5400000">
              <a:off x="3702050" y="-1036637"/>
              <a:ext cx="304802" cy="4352925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5129" name="Straight Connector 59">
            <a:extLst>
              <a:ext uri="{FF2B5EF4-FFF2-40B4-BE49-F238E27FC236}">
                <a16:creationId xmlns:a16="http://schemas.microsoft.com/office/drawing/2014/main" id="{D40EF3F6-2047-4D57-BCAA-A755D96FB3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85107" y="1077914"/>
            <a:ext cx="3175" cy="277812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Straight Connector 59">
            <a:extLst>
              <a:ext uri="{FF2B5EF4-FFF2-40B4-BE49-F238E27FC236}">
                <a16:creationId xmlns:a16="http://schemas.microsoft.com/office/drawing/2014/main" id="{64E5C9CC-EE9D-4402-BC01-3C1503E88F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15125" y="1058863"/>
            <a:ext cx="0" cy="52070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90642412"/>
      </p:ext>
    </p:extLst>
  </p:cSld>
  <p:clrMapOvr>
    <a:masterClrMapping/>
  </p:clrMapOvr>
</p:sld>
</file>

<file path=ppt/theme/theme1.xml><?xml version="1.0" encoding="utf-8"?>
<a:theme xmlns:a="http://schemas.openxmlformats.org/drawingml/2006/main" name="1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19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15_Default Design</vt:lpstr>
      <vt:lpstr>Context-free &amp; Context-based – 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2018-08-02T19:15:19Z</dcterms:modified>
</cp:coreProperties>
</file>