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3"/>
  </p:notesMasterIdLst>
  <p:sldIdLst>
    <p:sldId id="33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ez, Sandra (Fed)" initials="MS(" lastIdx="8" clrIdx="0">
    <p:extLst>
      <p:ext uri="{19B8F6BF-5375-455C-9EA6-DF929625EA0E}">
        <p15:presenceInfo xmlns:p15="http://schemas.microsoft.com/office/powerpoint/2012/main" userId="S-1-5-21-1908027396-2059629336-315576832-236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2CE"/>
    <a:srgbClr val="F2EECE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95026" autoAdjust="0"/>
  </p:normalViewPr>
  <p:slideViewPr>
    <p:cSldViewPr snapToGrid="0">
      <p:cViewPr varScale="1">
        <p:scale>
          <a:sx n="129" d="100"/>
          <a:sy n="129" d="100"/>
        </p:scale>
        <p:origin x="174" y="126"/>
      </p:cViewPr>
      <p:guideLst>
        <p:guide orient="horz" pos="4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540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200"/>
            </a:lvl1pPr>
          </a:lstStyle>
          <a:p>
            <a:fld id="{9D756F37-617F-4B1C-BED3-CE7228747FF6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200"/>
            </a:lvl1pPr>
          </a:lstStyle>
          <a:p>
            <a:fld id="{D4286623-A1E0-41AF-AC8F-2C16B3A5DC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3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86623-A1E0-41AF-AC8F-2C16B3A5DCA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9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option4">
            <a:extLst>
              <a:ext uri="{FF2B5EF4-FFF2-40B4-BE49-F238E27FC236}">
                <a16:creationId xmlns:a16="http://schemas.microsoft.com/office/drawing/2014/main" id="{5BA128B3-569E-4FD1-A75F-3D36F79576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1" y="2514601"/>
            <a:ext cx="7454900" cy="560153"/>
          </a:xfrm>
        </p:spPr>
        <p:txBody>
          <a:bodyPr/>
          <a:lstStyle>
            <a:lvl1pPr>
              <a:lnSpc>
                <a:spcPct val="80000"/>
              </a:lnSpc>
              <a:defRPr sz="3800" b="0">
                <a:latin typeface="Franklin Gothic Medium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1" y="3535364"/>
            <a:ext cx="4055919" cy="430887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>
              <a:spcBef>
                <a:spcPct val="0"/>
              </a:spcBef>
              <a:buFontTx/>
              <a:buNone/>
              <a:defRPr i="1">
                <a:solidFill>
                  <a:srgbClr val="012445"/>
                </a:solidFill>
                <a:latin typeface="Franklin Gothic Book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47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60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4603" y="279400"/>
            <a:ext cx="553998" cy="5729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279400"/>
            <a:ext cx="8265584" cy="5729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28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4503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20701" y="831850"/>
            <a:ext cx="11137900" cy="5176838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584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62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759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63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673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568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527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978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313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footer">
            <a:extLst>
              <a:ext uri="{FF2B5EF4-FFF2-40B4-BE49-F238E27FC236}">
                <a16:creationId xmlns:a16="http://schemas.microsoft.com/office/drawing/2014/main" id="{13B9CC83-3EBF-4FA8-911F-13BB2BD6F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2676"/>
            <a:ext cx="12192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3D09C9D5-0483-4164-90A4-02E8C0E08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8300" y="279400"/>
            <a:ext cx="1097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CE06352D-0048-4914-877D-8E0186B7A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1" y="831850"/>
            <a:ext cx="11137900" cy="517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levelz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88FB97DC-F269-4450-A93C-EBA034698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0" y="6448426"/>
            <a:ext cx="2844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74EBEAFA-6B7E-430A-B396-2677C8040210}" type="slidenum">
              <a:rPr lang="en-US" altLang="en-US" sz="1000" smtClean="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en-US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48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630238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34" charset="-128"/>
        </a:defRPr>
      </a:lvl2pPr>
      <a:lvl3pPr marL="860425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34" charset="-128"/>
        </a:defRPr>
      </a:lvl3pPr>
      <a:lvl4pPr marL="1090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  <a:ea typeface="ＭＳ Ｐゴシック" pitchFamily="34" charset="-128"/>
        </a:defRPr>
      </a:lvl4pPr>
      <a:lvl5pPr marL="13335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ＭＳ Ｐゴシック" pitchFamily="34" charset="-128"/>
        </a:defRPr>
      </a:lvl5pPr>
      <a:lvl6pPr marL="17907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2479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27051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1623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F87F917-DFEE-4A46-B0D5-736FE6CE0A86}"/>
              </a:ext>
            </a:extLst>
          </p:cNvPr>
          <p:cNvSpPr/>
          <p:nvPr/>
        </p:nvSpPr>
        <p:spPr bwMode="auto">
          <a:xfrm>
            <a:off x="0" y="0"/>
            <a:ext cx="12192000" cy="6139543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3B94B654-1CB7-4E5B-9C0D-99EF1DCB7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601922"/>
              </p:ext>
            </p:extLst>
          </p:nvPr>
        </p:nvGraphicFramePr>
        <p:xfrm>
          <a:off x="1327302" y="532779"/>
          <a:ext cx="9854503" cy="4707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975">
                  <a:extLst>
                    <a:ext uri="{9D8B030D-6E8A-4147-A177-3AD203B41FA5}">
                      <a16:colId xmlns:a16="http://schemas.microsoft.com/office/drawing/2014/main" val="2219201440"/>
                    </a:ext>
                  </a:extLst>
                </a:gridCol>
                <a:gridCol w="1939111">
                  <a:extLst>
                    <a:ext uri="{9D8B030D-6E8A-4147-A177-3AD203B41FA5}">
                      <a16:colId xmlns:a16="http://schemas.microsoft.com/office/drawing/2014/main" val="2196939161"/>
                    </a:ext>
                  </a:extLst>
                </a:gridCol>
                <a:gridCol w="6306417">
                  <a:extLst>
                    <a:ext uri="{9D8B030D-6E8A-4147-A177-3AD203B41FA5}">
                      <a16:colId xmlns:a16="http://schemas.microsoft.com/office/drawing/2014/main" val="1788793921"/>
                    </a:ext>
                  </a:extLst>
                </a:gridCol>
              </a:tblGrid>
              <a:tr h="493133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User Type  and  Account Role Functions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57964"/>
                  </a:ext>
                </a:extLst>
              </a:tr>
              <a:tr h="8629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Roles</a:t>
                      </a:r>
                    </a:p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User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773987"/>
                  </a:ext>
                </a:extLst>
              </a:tr>
              <a:tr h="97256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General User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Account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role allows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 user </a:t>
                      </a:r>
                      <a:r>
                        <a:rPr lang="en-US" sz="1400" dirty="0"/>
                        <a:t>to perform Context-free and Context-based testing.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417778"/>
                  </a:ext>
                </a:extLst>
              </a:tr>
              <a:tr h="1647655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Deployer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Account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 addition to Tester functions, this role allows the user to push Test Plans and Profiles to GVT from TCAMT and IGAMT, respectively.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747496"/>
                  </a:ext>
                </a:extLst>
              </a:tr>
              <a:tr h="6986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Supervisor</a:t>
                      </a:r>
                    </a:p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Account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1400" dirty="0"/>
                        <a:t>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 addition to Tester and Deployer role, the user is allowed to publish a tool. </a:t>
                      </a:r>
                      <a:r>
                        <a:rPr lang="en-US" sz="1400" b="1" dirty="0"/>
                        <a:t>User must request supervisory role</a:t>
                      </a:r>
                      <a:r>
                        <a:rPr lang="en-US" sz="1400" dirty="0"/>
                        <a:t>.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This Role must be assigned by a GVT Administrator.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172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836485"/>
      </p:ext>
    </p:extLst>
  </p:cSld>
  <p:clrMapOvr>
    <a:masterClrMapping/>
  </p:clrMapOvr>
</p:sld>
</file>

<file path=ppt/theme/theme1.xml><?xml version="1.0" encoding="utf-8"?>
<a:theme xmlns:a="http://schemas.openxmlformats.org/drawingml/2006/main" name="6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Franklin Gothic Dem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14358</TotalTime>
  <Words>93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Calibri</vt:lpstr>
      <vt:lpstr>Franklin Gothic Book</vt:lpstr>
      <vt:lpstr>Franklin Gothic Demi</vt:lpstr>
      <vt:lpstr>Franklin Gothic Medium</vt:lpstr>
      <vt:lpstr>6_Default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Validation Tool (GVT) Overview</dc:title>
  <dc:creator>Martinez, Sandra (Fed)</dc:creator>
  <cp:lastModifiedBy>Martinez, Sandra (Fed)</cp:lastModifiedBy>
  <cp:revision>292</cp:revision>
  <cp:lastPrinted>2018-07-19T15:23:41Z</cp:lastPrinted>
  <dcterms:created xsi:type="dcterms:W3CDTF">2018-06-13T18:41:09Z</dcterms:created>
  <dcterms:modified xsi:type="dcterms:W3CDTF">2018-08-02T18:10:44Z</dcterms:modified>
</cp:coreProperties>
</file>