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8" r:id="rId3"/>
    <p:sldId id="264" r:id="rId4"/>
    <p:sldId id="265" r:id="rId5"/>
    <p:sldId id="266" r:id="rId6"/>
    <p:sldId id="267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663"/>
  </p:normalViewPr>
  <p:slideViewPr>
    <p:cSldViewPr snapToGrid="0" snapToObjects="1">
      <p:cViewPr>
        <p:scale>
          <a:sx n="145" d="100"/>
          <a:sy n="145" d="100"/>
        </p:scale>
        <p:origin x="-232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/>
          <p:cNvPicPr/>
          <p:nvPr/>
        </p:nvPicPr>
        <p:blipFill>
          <a:blip r:embed="rId2"/>
          <a:srcRect l="25801" t="3943" r="38787" b="51447"/>
          <a:stretch/>
        </p:blipFill>
        <p:spPr>
          <a:xfrm rot="5400000">
            <a:off x="7818840" y="-137520"/>
            <a:ext cx="4021920" cy="42973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 rot="5400000">
            <a:off x="8442720" y="715680"/>
            <a:ext cx="2799000" cy="27990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/>
          <p:cNvPicPr/>
          <p:nvPr/>
        </p:nvPicPr>
        <p:blipFill>
          <a:blip r:embed="rId3"/>
          <a:srcRect l="6481" t="2095" r="45743" b="39696"/>
          <a:stretch/>
        </p:blipFill>
        <p:spPr>
          <a:xfrm rot="5400000">
            <a:off x="3420360" y="-128160"/>
            <a:ext cx="4040640" cy="429732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 rot="5400000">
            <a:off x="4055400" y="716040"/>
            <a:ext cx="2744280" cy="274176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" name="Group 3"/>
          <p:cNvGrpSpPr/>
          <p:nvPr/>
        </p:nvGrpSpPr>
        <p:grpSpPr>
          <a:xfrm>
            <a:off x="3714120" y="371880"/>
            <a:ext cx="3427560" cy="3429360"/>
            <a:chOff x="3714120" y="371880"/>
            <a:chExt cx="3427560" cy="3429360"/>
          </a:xfrm>
        </p:grpSpPr>
        <p:sp>
          <p:nvSpPr>
            <p:cNvPr id="60" name="CustomShape 4"/>
            <p:cNvSpPr/>
            <p:nvPr/>
          </p:nvSpPr>
          <p:spPr>
            <a:xfrm rot="5400000">
              <a:off x="5257440" y="-11714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5"/>
            <p:cNvSpPr/>
            <p:nvPr/>
          </p:nvSpPr>
          <p:spPr>
            <a:xfrm rot="5400000">
              <a:off x="5257440" y="19166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"/>
            <p:cNvSpPr/>
            <p:nvPr/>
          </p:nvSpPr>
          <p:spPr>
            <a:xfrm rot="5400000">
              <a:off x="5599080" y="1916640"/>
              <a:ext cx="2744280" cy="34092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7"/>
            <p:cNvSpPr/>
            <p:nvPr/>
          </p:nvSpPr>
          <p:spPr>
            <a:xfrm rot="5400000">
              <a:off x="2512080" y="1916640"/>
              <a:ext cx="2744280" cy="340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CustomShape 8"/>
          <p:cNvSpPr/>
          <p:nvPr/>
        </p:nvSpPr>
        <p:spPr>
          <a:xfrm rot="5400000">
            <a:off x="6591600" y="363888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0800000">
            <a:off x="7148160" y="274320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 rot="150600">
            <a:off x="6741360" y="3521160"/>
            <a:ext cx="2199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1"/>
          <p:cNvSpPr/>
          <p:nvPr/>
        </p:nvSpPr>
        <p:spPr>
          <a:xfrm rot="12000">
            <a:off x="5195880" y="1832040"/>
            <a:ext cx="37440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2"/>
          <p:cNvSpPr/>
          <p:nvPr/>
        </p:nvSpPr>
        <p:spPr>
          <a:xfrm rot="8400">
            <a:off x="4051440" y="2088360"/>
            <a:ext cx="274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3"/>
          <p:cNvSpPr/>
          <p:nvPr/>
        </p:nvSpPr>
        <p:spPr>
          <a:xfrm>
            <a:off x="6730560" y="234144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5121720" y="166536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832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1" name="CustomShape 15"/>
          <p:cNvSpPr/>
          <p:nvPr/>
        </p:nvSpPr>
        <p:spPr>
          <a:xfrm>
            <a:off x="6730560" y="342216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/>
          <p:cNvPicPr/>
          <p:nvPr/>
        </p:nvPicPr>
        <p:blipFill>
          <a:blip r:embed="rId2"/>
          <a:srcRect l="25801" t="3943" r="38787" b="51447"/>
          <a:stretch/>
        </p:blipFill>
        <p:spPr>
          <a:xfrm rot="5400000">
            <a:off x="6414583" y="1005480"/>
            <a:ext cx="4021920" cy="42973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 rot="5400000">
            <a:off x="7038463" y="1858680"/>
            <a:ext cx="2799000" cy="27990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/>
          <p:cNvPicPr/>
          <p:nvPr/>
        </p:nvPicPr>
        <p:blipFill>
          <a:blip r:embed="rId3"/>
          <a:srcRect l="6481" t="2095" r="45743" b="39696"/>
          <a:stretch/>
        </p:blipFill>
        <p:spPr>
          <a:xfrm rot="5400000">
            <a:off x="2016103" y="1014840"/>
            <a:ext cx="4040640" cy="429732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 rot="5400000">
            <a:off x="2651143" y="1859040"/>
            <a:ext cx="2744280" cy="274176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" name="Group 3"/>
          <p:cNvGrpSpPr/>
          <p:nvPr/>
        </p:nvGrpSpPr>
        <p:grpSpPr>
          <a:xfrm>
            <a:off x="2309863" y="1514880"/>
            <a:ext cx="3427560" cy="3429360"/>
            <a:chOff x="3714120" y="371880"/>
            <a:chExt cx="3427560" cy="3429360"/>
          </a:xfrm>
        </p:grpSpPr>
        <p:sp>
          <p:nvSpPr>
            <p:cNvPr id="60" name="CustomShape 4"/>
            <p:cNvSpPr/>
            <p:nvPr/>
          </p:nvSpPr>
          <p:spPr>
            <a:xfrm rot="5400000">
              <a:off x="5257440" y="-11714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5"/>
            <p:cNvSpPr/>
            <p:nvPr/>
          </p:nvSpPr>
          <p:spPr>
            <a:xfrm rot="5400000">
              <a:off x="5257440" y="19166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"/>
            <p:cNvSpPr/>
            <p:nvPr/>
          </p:nvSpPr>
          <p:spPr>
            <a:xfrm rot="5400000">
              <a:off x="5599080" y="1916640"/>
              <a:ext cx="2744280" cy="34092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7"/>
            <p:cNvSpPr/>
            <p:nvPr/>
          </p:nvSpPr>
          <p:spPr>
            <a:xfrm rot="5400000">
              <a:off x="2512080" y="1916640"/>
              <a:ext cx="2744280" cy="340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CustomShape 8"/>
          <p:cNvSpPr/>
          <p:nvPr/>
        </p:nvSpPr>
        <p:spPr>
          <a:xfrm rot="5400000">
            <a:off x="5187343" y="478188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0800000">
            <a:off x="5409495" y="388620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 rot="150600">
            <a:off x="5337103" y="4664160"/>
            <a:ext cx="2199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1"/>
          <p:cNvSpPr/>
          <p:nvPr/>
        </p:nvSpPr>
        <p:spPr>
          <a:xfrm rot="12000">
            <a:off x="3791623" y="2975040"/>
            <a:ext cx="37440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2"/>
          <p:cNvSpPr/>
          <p:nvPr/>
        </p:nvSpPr>
        <p:spPr>
          <a:xfrm rot="8400">
            <a:off x="2313278" y="3227064"/>
            <a:ext cx="3429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3"/>
          <p:cNvSpPr/>
          <p:nvPr/>
        </p:nvSpPr>
        <p:spPr>
          <a:xfrm>
            <a:off x="5326303" y="348444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3717463" y="280836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1024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71" name="CustomShape 15"/>
          <p:cNvSpPr/>
          <p:nvPr/>
        </p:nvSpPr>
        <p:spPr>
          <a:xfrm>
            <a:off x="5326303" y="456516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" name="CustomShape 12">
            <a:extLst>
              <a:ext uri="{FF2B5EF4-FFF2-40B4-BE49-F238E27FC236}">
                <a16:creationId xmlns:a16="http://schemas.microsoft.com/office/drawing/2014/main" id="{8FD3BA31-8601-3046-B870-5ED7256948E3}"/>
              </a:ext>
            </a:extLst>
          </p:cNvPr>
          <p:cNvSpPr/>
          <p:nvPr/>
        </p:nvSpPr>
        <p:spPr>
          <a:xfrm rot="8400">
            <a:off x="7064585" y="3211252"/>
            <a:ext cx="274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4B55CEEC-28D8-E74A-B0EF-1DE96A23BA0F}"/>
              </a:ext>
            </a:extLst>
          </p:cNvPr>
          <p:cNvSpPr/>
          <p:nvPr/>
        </p:nvSpPr>
        <p:spPr>
          <a:xfrm>
            <a:off x="8134865" y="2788252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832</a:t>
            </a:r>
            <a:endParaRPr lang="en-US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915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EB06F401-D348-084D-9C48-599A9F88E8B6}"/>
              </a:ext>
            </a:extLst>
          </p:cNvPr>
          <p:cNvPicPr/>
          <p:nvPr/>
        </p:nvPicPr>
        <p:blipFill>
          <a:blip r:embed="rId2"/>
          <a:srcRect t="2095" r="1571" b="22935"/>
          <a:stretch/>
        </p:blipFill>
        <p:spPr>
          <a:xfrm>
            <a:off x="1107206" y="1046261"/>
            <a:ext cx="9694115" cy="6493464"/>
          </a:xfrm>
          <a:prstGeom prst="rect">
            <a:avLst/>
          </a:prstGeom>
          <a:ln>
            <a:noFill/>
          </a:ln>
        </p:spPr>
      </p:pic>
      <p:sp>
        <p:nvSpPr>
          <p:cNvPr id="150" name="CustomShape 13"/>
          <p:cNvSpPr/>
          <p:nvPr/>
        </p:nvSpPr>
        <p:spPr>
          <a:xfrm>
            <a:off x="4357108" y="1052508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3901193" y="1046763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>
            <a:off x="4356954" y="4250091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18">
            <a:extLst>
              <a:ext uri="{FF2B5EF4-FFF2-40B4-BE49-F238E27FC236}">
                <a16:creationId xmlns:a16="http://schemas.microsoft.com/office/drawing/2014/main" id="{F7F41300-7194-0549-91C1-684BE8345ECA}"/>
              </a:ext>
            </a:extLst>
          </p:cNvPr>
          <p:cNvSpPr/>
          <p:nvPr/>
        </p:nvSpPr>
        <p:spPr>
          <a:xfrm>
            <a:off x="3901192" y="591463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5">
            <a:extLst>
              <a:ext uri="{FF2B5EF4-FFF2-40B4-BE49-F238E27FC236}">
                <a16:creationId xmlns:a16="http://schemas.microsoft.com/office/drawing/2014/main" id="{9D5A0733-3041-3A42-94C5-5ADA5919C467}"/>
              </a:ext>
            </a:extLst>
          </p:cNvPr>
          <p:cNvSpPr/>
          <p:nvPr/>
        </p:nvSpPr>
        <p:spPr>
          <a:xfrm>
            <a:off x="7557354" y="1048663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3">
            <a:extLst>
              <a:ext uri="{FF2B5EF4-FFF2-40B4-BE49-F238E27FC236}">
                <a16:creationId xmlns:a16="http://schemas.microsoft.com/office/drawing/2014/main" id="{1D956FE9-F1AA-E643-BCA8-B2D86607409E}"/>
              </a:ext>
            </a:extLst>
          </p:cNvPr>
          <p:cNvSpPr/>
          <p:nvPr/>
        </p:nvSpPr>
        <p:spPr>
          <a:xfrm>
            <a:off x="1119490" y="1055183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5">
            <a:extLst>
              <a:ext uri="{FF2B5EF4-FFF2-40B4-BE49-F238E27FC236}">
                <a16:creationId xmlns:a16="http://schemas.microsoft.com/office/drawing/2014/main" id="{B8CDEC77-74B9-4342-83CC-09E45FAB4FA8}"/>
              </a:ext>
            </a:extLst>
          </p:cNvPr>
          <p:cNvSpPr/>
          <p:nvPr/>
        </p:nvSpPr>
        <p:spPr>
          <a:xfrm>
            <a:off x="663575" y="1059486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>
            <a:extLst>
              <a:ext uri="{FF2B5EF4-FFF2-40B4-BE49-F238E27FC236}">
                <a16:creationId xmlns:a16="http://schemas.microsoft.com/office/drawing/2014/main" id="{C996D42B-8D4A-AC40-935A-859B6BD1511B}"/>
              </a:ext>
            </a:extLst>
          </p:cNvPr>
          <p:cNvSpPr/>
          <p:nvPr/>
        </p:nvSpPr>
        <p:spPr>
          <a:xfrm>
            <a:off x="1119336" y="4252766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8">
            <a:extLst>
              <a:ext uri="{FF2B5EF4-FFF2-40B4-BE49-F238E27FC236}">
                <a16:creationId xmlns:a16="http://schemas.microsoft.com/office/drawing/2014/main" id="{9D5C7B2F-6822-3E48-8AD7-782976E3BC97}"/>
              </a:ext>
            </a:extLst>
          </p:cNvPr>
          <p:cNvSpPr/>
          <p:nvPr/>
        </p:nvSpPr>
        <p:spPr>
          <a:xfrm>
            <a:off x="663574" y="594138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5">
            <a:extLst>
              <a:ext uri="{FF2B5EF4-FFF2-40B4-BE49-F238E27FC236}">
                <a16:creationId xmlns:a16="http://schemas.microsoft.com/office/drawing/2014/main" id="{1E587E13-35C3-FD45-9620-845A251E400E}"/>
              </a:ext>
            </a:extLst>
          </p:cNvPr>
          <p:cNvSpPr/>
          <p:nvPr/>
        </p:nvSpPr>
        <p:spPr>
          <a:xfrm>
            <a:off x="4319736" y="1051338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3">
            <a:extLst>
              <a:ext uri="{FF2B5EF4-FFF2-40B4-BE49-F238E27FC236}">
                <a16:creationId xmlns:a16="http://schemas.microsoft.com/office/drawing/2014/main" id="{FF0E7B72-008F-4F4C-81F3-C301EC6A4DA2}"/>
              </a:ext>
            </a:extLst>
          </p:cNvPr>
          <p:cNvSpPr/>
          <p:nvPr/>
        </p:nvSpPr>
        <p:spPr>
          <a:xfrm>
            <a:off x="4354533" y="4302302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15">
            <a:extLst>
              <a:ext uri="{FF2B5EF4-FFF2-40B4-BE49-F238E27FC236}">
                <a16:creationId xmlns:a16="http://schemas.microsoft.com/office/drawing/2014/main" id="{66CE3EA8-3CEA-3D45-AF63-398D05C78974}"/>
              </a:ext>
            </a:extLst>
          </p:cNvPr>
          <p:cNvSpPr/>
          <p:nvPr/>
        </p:nvSpPr>
        <p:spPr>
          <a:xfrm>
            <a:off x="3891992" y="4299979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18">
            <a:extLst>
              <a:ext uri="{FF2B5EF4-FFF2-40B4-BE49-F238E27FC236}">
                <a16:creationId xmlns:a16="http://schemas.microsoft.com/office/drawing/2014/main" id="{9AA15FDB-9749-7B4D-8BAF-4EA8F1A0B03E}"/>
              </a:ext>
            </a:extLst>
          </p:cNvPr>
          <p:cNvSpPr/>
          <p:nvPr/>
        </p:nvSpPr>
        <p:spPr>
          <a:xfrm>
            <a:off x="4347753" y="7493259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18">
            <a:extLst>
              <a:ext uri="{FF2B5EF4-FFF2-40B4-BE49-F238E27FC236}">
                <a16:creationId xmlns:a16="http://schemas.microsoft.com/office/drawing/2014/main" id="{95831441-2950-AF40-9AB7-3F7725F0592C}"/>
              </a:ext>
            </a:extLst>
          </p:cNvPr>
          <p:cNvSpPr/>
          <p:nvPr/>
        </p:nvSpPr>
        <p:spPr>
          <a:xfrm>
            <a:off x="3891991" y="3834631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5">
            <a:extLst>
              <a:ext uri="{FF2B5EF4-FFF2-40B4-BE49-F238E27FC236}">
                <a16:creationId xmlns:a16="http://schemas.microsoft.com/office/drawing/2014/main" id="{24AB155B-C692-F447-83E1-87D57B43024B}"/>
              </a:ext>
            </a:extLst>
          </p:cNvPr>
          <p:cNvSpPr/>
          <p:nvPr/>
        </p:nvSpPr>
        <p:spPr>
          <a:xfrm>
            <a:off x="7548153" y="4291831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CED41D2A-B79D-5747-A35F-64EE342BCC36}"/>
              </a:ext>
            </a:extLst>
          </p:cNvPr>
          <p:cNvSpPr/>
          <p:nvPr/>
        </p:nvSpPr>
        <p:spPr>
          <a:xfrm>
            <a:off x="7601076" y="4295676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5">
            <a:extLst>
              <a:ext uri="{FF2B5EF4-FFF2-40B4-BE49-F238E27FC236}">
                <a16:creationId xmlns:a16="http://schemas.microsoft.com/office/drawing/2014/main" id="{4AB25969-7AA2-7941-97D8-E8908B70CEDB}"/>
              </a:ext>
            </a:extLst>
          </p:cNvPr>
          <p:cNvSpPr/>
          <p:nvPr/>
        </p:nvSpPr>
        <p:spPr>
          <a:xfrm>
            <a:off x="7145161" y="4289931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18">
            <a:extLst>
              <a:ext uri="{FF2B5EF4-FFF2-40B4-BE49-F238E27FC236}">
                <a16:creationId xmlns:a16="http://schemas.microsoft.com/office/drawing/2014/main" id="{1EC46591-C1BD-764C-9E44-FD70AD94F593}"/>
              </a:ext>
            </a:extLst>
          </p:cNvPr>
          <p:cNvSpPr/>
          <p:nvPr/>
        </p:nvSpPr>
        <p:spPr>
          <a:xfrm>
            <a:off x="7600922" y="7493259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8">
            <a:extLst>
              <a:ext uri="{FF2B5EF4-FFF2-40B4-BE49-F238E27FC236}">
                <a16:creationId xmlns:a16="http://schemas.microsoft.com/office/drawing/2014/main" id="{EA46CC43-2C46-D543-BC8F-4F51F5483641}"/>
              </a:ext>
            </a:extLst>
          </p:cNvPr>
          <p:cNvSpPr/>
          <p:nvPr/>
        </p:nvSpPr>
        <p:spPr>
          <a:xfrm>
            <a:off x="7145160" y="3834631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5">
            <a:extLst>
              <a:ext uri="{FF2B5EF4-FFF2-40B4-BE49-F238E27FC236}">
                <a16:creationId xmlns:a16="http://schemas.microsoft.com/office/drawing/2014/main" id="{B5AF2042-FE36-A347-8330-B9A9BD883F03}"/>
              </a:ext>
            </a:extLst>
          </p:cNvPr>
          <p:cNvSpPr/>
          <p:nvPr/>
        </p:nvSpPr>
        <p:spPr>
          <a:xfrm>
            <a:off x="10801322" y="4291831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51096-A796-F949-8387-5B854292A0B7}"/>
              </a:ext>
            </a:extLst>
          </p:cNvPr>
          <p:cNvSpPr txBox="1"/>
          <p:nvPr/>
        </p:nvSpPr>
        <p:spPr>
          <a:xfrm>
            <a:off x="10520888" y="458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CustomShape 13">
            <a:extLst>
              <a:ext uri="{FF2B5EF4-FFF2-40B4-BE49-F238E27FC236}">
                <a16:creationId xmlns:a16="http://schemas.microsoft.com/office/drawing/2014/main" id="{F6C28F05-511D-4244-88CD-9F7573C660C2}"/>
              </a:ext>
            </a:extLst>
          </p:cNvPr>
          <p:cNvSpPr/>
          <p:nvPr/>
        </p:nvSpPr>
        <p:spPr>
          <a:xfrm>
            <a:off x="7597655" y="1050106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5">
            <a:extLst>
              <a:ext uri="{FF2B5EF4-FFF2-40B4-BE49-F238E27FC236}">
                <a16:creationId xmlns:a16="http://schemas.microsoft.com/office/drawing/2014/main" id="{B0CD4056-6B3F-024C-86C1-0BF6089E5ADD}"/>
              </a:ext>
            </a:extLst>
          </p:cNvPr>
          <p:cNvSpPr/>
          <p:nvPr/>
        </p:nvSpPr>
        <p:spPr>
          <a:xfrm>
            <a:off x="7141740" y="1054409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8">
            <a:extLst>
              <a:ext uri="{FF2B5EF4-FFF2-40B4-BE49-F238E27FC236}">
                <a16:creationId xmlns:a16="http://schemas.microsoft.com/office/drawing/2014/main" id="{6F1B822D-7B4D-6C44-9A15-812BFFCED776}"/>
              </a:ext>
            </a:extLst>
          </p:cNvPr>
          <p:cNvSpPr/>
          <p:nvPr/>
        </p:nvSpPr>
        <p:spPr>
          <a:xfrm>
            <a:off x="7597501" y="4247689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8">
            <a:extLst>
              <a:ext uri="{FF2B5EF4-FFF2-40B4-BE49-F238E27FC236}">
                <a16:creationId xmlns:a16="http://schemas.microsoft.com/office/drawing/2014/main" id="{01ACF60D-3D03-CE43-BB94-3A3A03EF89CF}"/>
              </a:ext>
            </a:extLst>
          </p:cNvPr>
          <p:cNvSpPr/>
          <p:nvPr/>
        </p:nvSpPr>
        <p:spPr>
          <a:xfrm>
            <a:off x="7141739" y="589061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>
            <a:extLst>
              <a:ext uri="{FF2B5EF4-FFF2-40B4-BE49-F238E27FC236}">
                <a16:creationId xmlns:a16="http://schemas.microsoft.com/office/drawing/2014/main" id="{BC71B32C-F14D-D948-BEC6-30912107983A}"/>
              </a:ext>
            </a:extLst>
          </p:cNvPr>
          <p:cNvSpPr/>
          <p:nvPr/>
        </p:nvSpPr>
        <p:spPr>
          <a:xfrm>
            <a:off x="10797901" y="1046261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>
            <a:extLst>
              <a:ext uri="{FF2B5EF4-FFF2-40B4-BE49-F238E27FC236}">
                <a16:creationId xmlns:a16="http://schemas.microsoft.com/office/drawing/2014/main" id="{B8AA3F0C-329E-AC4B-86BE-D48F330058B5}"/>
              </a:ext>
            </a:extLst>
          </p:cNvPr>
          <p:cNvSpPr/>
          <p:nvPr/>
        </p:nvSpPr>
        <p:spPr>
          <a:xfrm>
            <a:off x="1107361" y="4303824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>
            <a:extLst>
              <a:ext uri="{FF2B5EF4-FFF2-40B4-BE49-F238E27FC236}">
                <a16:creationId xmlns:a16="http://schemas.microsoft.com/office/drawing/2014/main" id="{65FAFF12-8930-2943-BE43-7FC1A7D0BACB}"/>
              </a:ext>
            </a:extLst>
          </p:cNvPr>
          <p:cNvSpPr/>
          <p:nvPr/>
        </p:nvSpPr>
        <p:spPr>
          <a:xfrm>
            <a:off x="651446" y="4298079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>
            <a:extLst>
              <a:ext uri="{FF2B5EF4-FFF2-40B4-BE49-F238E27FC236}">
                <a16:creationId xmlns:a16="http://schemas.microsoft.com/office/drawing/2014/main" id="{D75F8741-4BD7-4240-B319-23678B03B3E2}"/>
              </a:ext>
            </a:extLst>
          </p:cNvPr>
          <p:cNvSpPr/>
          <p:nvPr/>
        </p:nvSpPr>
        <p:spPr>
          <a:xfrm>
            <a:off x="1107207" y="7501407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>
            <a:extLst>
              <a:ext uri="{FF2B5EF4-FFF2-40B4-BE49-F238E27FC236}">
                <a16:creationId xmlns:a16="http://schemas.microsoft.com/office/drawing/2014/main" id="{642804C0-D8FD-894F-9009-F8C346F03DCF}"/>
              </a:ext>
            </a:extLst>
          </p:cNvPr>
          <p:cNvSpPr/>
          <p:nvPr/>
        </p:nvSpPr>
        <p:spPr>
          <a:xfrm>
            <a:off x="651445" y="3842779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5">
            <a:extLst>
              <a:ext uri="{FF2B5EF4-FFF2-40B4-BE49-F238E27FC236}">
                <a16:creationId xmlns:a16="http://schemas.microsoft.com/office/drawing/2014/main" id="{2B14487F-8174-F345-B5E2-B9A80E445B48}"/>
              </a:ext>
            </a:extLst>
          </p:cNvPr>
          <p:cNvSpPr/>
          <p:nvPr/>
        </p:nvSpPr>
        <p:spPr>
          <a:xfrm>
            <a:off x="4307607" y="4299979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3058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237744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347472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18"/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19"/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20113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1"/>
          <p:cNvSpPr/>
          <p:nvPr/>
        </p:nvSpPr>
        <p:spPr>
          <a:xfrm>
            <a:off x="31089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Line 22"/>
          <p:cNvSpPr/>
          <p:nvPr/>
        </p:nvSpPr>
        <p:spPr>
          <a:xfrm>
            <a:off x="1646280" y="155448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3"/>
          <p:cNvSpPr/>
          <p:nvPr/>
        </p:nvSpPr>
        <p:spPr>
          <a:xfrm rot="16251000">
            <a:off x="1000800" y="2021040"/>
            <a:ext cx="91188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Line 24"/>
          <p:cNvSpPr/>
          <p:nvPr/>
        </p:nvSpPr>
        <p:spPr>
          <a:xfrm>
            <a:off x="2011680" y="329184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5"/>
          <p:cNvSpPr/>
          <p:nvPr/>
        </p:nvSpPr>
        <p:spPr>
          <a:xfrm rot="16251000">
            <a:off x="1411560" y="3804120"/>
            <a:ext cx="8204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26"/>
          <p:cNvSpPr/>
          <p:nvPr/>
        </p:nvSpPr>
        <p:spPr>
          <a:xfrm>
            <a:off x="310896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8" name="CustomShape 27"/>
          <p:cNvSpPr/>
          <p:nvPr/>
        </p:nvSpPr>
        <p:spPr>
          <a:xfrm>
            <a:off x="124416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8"/>
          <p:cNvSpPr/>
          <p:nvPr/>
        </p:nvSpPr>
        <p:spPr>
          <a:xfrm>
            <a:off x="424224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9"/>
          <p:cNvSpPr/>
          <p:nvPr/>
        </p:nvSpPr>
        <p:spPr>
          <a:xfrm>
            <a:off x="457200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0"/>
          <p:cNvSpPr/>
          <p:nvPr/>
        </p:nvSpPr>
        <p:spPr>
          <a:xfrm>
            <a:off x="54864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1"/>
          <p:cNvSpPr/>
          <p:nvPr/>
        </p:nvSpPr>
        <p:spPr>
          <a:xfrm>
            <a:off x="91440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92204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310932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164628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274356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42066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45723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21"/>
          <p:cNvSpPr/>
          <p:nvPr/>
        </p:nvSpPr>
        <p:spPr>
          <a:xfrm>
            <a:off x="42066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2"/>
          <p:cNvSpPr/>
          <p:nvPr/>
        </p:nvSpPr>
        <p:spPr>
          <a:xfrm>
            <a:off x="45723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23"/>
          <p:cNvSpPr/>
          <p:nvPr/>
        </p:nvSpPr>
        <p:spPr>
          <a:xfrm>
            <a:off x="420588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4"/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25"/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>
            <a:off x="12801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7"/>
          <p:cNvSpPr/>
          <p:nvPr/>
        </p:nvSpPr>
        <p:spPr>
          <a:xfrm>
            <a:off x="237780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3840120" y="173736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29"/>
          <p:cNvSpPr/>
          <p:nvPr/>
        </p:nvSpPr>
        <p:spPr>
          <a:xfrm>
            <a:off x="12801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Line 30"/>
          <p:cNvSpPr/>
          <p:nvPr/>
        </p:nvSpPr>
        <p:spPr>
          <a:xfrm>
            <a:off x="1645920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31"/>
          <p:cNvSpPr/>
          <p:nvPr/>
        </p:nvSpPr>
        <p:spPr>
          <a:xfrm>
            <a:off x="4937760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2"/>
          <p:cNvSpPr/>
          <p:nvPr/>
        </p:nvSpPr>
        <p:spPr>
          <a:xfrm>
            <a:off x="49377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3"/>
          <p:cNvSpPr/>
          <p:nvPr/>
        </p:nvSpPr>
        <p:spPr>
          <a:xfrm>
            <a:off x="384048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34747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5"/>
          <p:cNvSpPr/>
          <p:nvPr/>
        </p:nvSpPr>
        <p:spPr>
          <a:xfrm>
            <a:off x="493740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6"/>
          <p:cNvSpPr/>
          <p:nvPr/>
        </p:nvSpPr>
        <p:spPr>
          <a:xfrm>
            <a:off x="457164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37"/>
          <p:cNvSpPr/>
          <p:nvPr/>
        </p:nvSpPr>
        <p:spPr>
          <a:xfrm>
            <a:off x="53035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65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23308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59884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96460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33036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69612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706188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559884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669612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2327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59848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596424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633000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66957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70615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523308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633036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742764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42728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779340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815916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21"/>
          <p:cNvSpPr/>
          <p:nvPr/>
        </p:nvSpPr>
        <p:spPr>
          <a:xfrm>
            <a:off x="779340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2"/>
          <p:cNvSpPr/>
          <p:nvPr/>
        </p:nvSpPr>
        <p:spPr>
          <a:xfrm>
            <a:off x="81591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23"/>
          <p:cNvSpPr/>
          <p:nvPr/>
        </p:nvSpPr>
        <p:spPr>
          <a:xfrm>
            <a:off x="779268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4"/>
          <p:cNvSpPr/>
          <p:nvPr/>
        </p:nvSpPr>
        <p:spPr>
          <a:xfrm>
            <a:off x="6330005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25"/>
          <p:cNvSpPr/>
          <p:nvPr/>
        </p:nvSpPr>
        <p:spPr>
          <a:xfrm>
            <a:off x="5232365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>
            <a:off x="486696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7"/>
          <p:cNvSpPr/>
          <p:nvPr/>
        </p:nvSpPr>
        <p:spPr>
          <a:xfrm>
            <a:off x="596460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7426925" y="173736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29"/>
          <p:cNvSpPr/>
          <p:nvPr/>
        </p:nvSpPr>
        <p:spPr>
          <a:xfrm>
            <a:off x="48669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Line 30"/>
          <p:cNvSpPr/>
          <p:nvPr/>
        </p:nvSpPr>
        <p:spPr>
          <a:xfrm>
            <a:off x="5221839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31"/>
          <p:cNvSpPr/>
          <p:nvPr/>
        </p:nvSpPr>
        <p:spPr>
          <a:xfrm>
            <a:off x="8524565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2"/>
          <p:cNvSpPr/>
          <p:nvPr/>
        </p:nvSpPr>
        <p:spPr>
          <a:xfrm>
            <a:off x="85245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3"/>
          <p:cNvSpPr/>
          <p:nvPr/>
        </p:nvSpPr>
        <p:spPr>
          <a:xfrm>
            <a:off x="742728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706152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5"/>
          <p:cNvSpPr/>
          <p:nvPr/>
        </p:nvSpPr>
        <p:spPr>
          <a:xfrm>
            <a:off x="852420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6"/>
          <p:cNvSpPr/>
          <p:nvPr/>
        </p:nvSpPr>
        <p:spPr>
          <a:xfrm>
            <a:off x="815844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37"/>
          <p:cNvSpPr/>
          <p:nvPr/>
        </p:nvSpPr>
        <p:spPr>
          <a:xfrm>
            <a:off x="88903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CustomShape 1">
            <a:extLst>
              <a:ext uri="{FF2B5EF4-FFF2-40B4-BE49-F238E27FC236}">
                <a16:creationId xmlns:a16="http://schemas.microsoft.com/office/drawing/2014/main" id="{9C6B7C9E-BB99-614F-82E2-ADF5D734F08F}"/>
              </a:ext>
            </a:extLst>
          </p:cNvPr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3E7BF2D4-FB50-E04A-AC4B-E86885FEBED9}"/>
              </a:ext>
            </a:extLst>
          </p:cNvPr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6286A79A-F4EA-3643-A85C-2C3669521D30}"/>
              </a:ext>
            </a:extLst>
          </p:cNvPr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4">
            <a:extLst>
              <a:ext uri="{FF2B5EF4-FFF2-40B4-BE49-F238E27FC236}">
                <a16:creationId xmlns:a16="http://schemas.microsoft.com/office/drawing/2014/main" id="{D8F93005-3191-4C4A-8812-93EB2AFE34EF}"/>
              </a:ext>
            </a:extLst>
          </p:cNvPr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5">
            <a:extLst>
              <a:ext uri="{FF2B5EF4-FFF2-40B4-BE49-F238E27FC236}">
                <a16:creationId xmlns:a16="http://schemas.microsoft.com/office/drawing/2014/main" id="{E41C8C1A-767C-B641-8011-73C0EB6C110B}"/>
              </a:ext>
            </a:extLst>
          </p:cNvPr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6">
            <a:extLst>
              <a:ext uri="{FF2B5EF4-FFF2-40B4-BE49-F238E27FC236}">
                <a16:creationId xmlns:a16="http://schemas.microsoft.com/office/drawing/2014/main" id="{E5385633-FFFB-3944-BE84-CFA63BAF18E5}"/>
              </a:ext>
            </a:extLst>
          </p:cNvPr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7">
            <a:extLst>
              <a:ext uri="{FF2B5EF4-FFF2-40B4-BE49-F238E27FC236}">
                <a16:creationId xmlns:a16="http://schemas.microsoft.com/office/drawing/2014/main" id="{2AC1122F-ACE7-B342-BFE6-A797683AF69C}"/>
              </a:ext>
            </a:extLst>
          </p:cNvPr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32190F97-28EC-5D44-B547-886B95CE682E}"/>
              </a:ext>
            </a:extLst>
          </p:cNvPr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9">
            <a:extLst>
              <a:ext uri="{FF2B5EF4-FFF2-40B4-BE49-F238E27FC236}">
                <a16:creationId xmlns:a16="http://schemas.microsoft.com/office/drawing/2014/main" id="{88166106-502C-D448-960D-C406C4E385D0}"/>
              </a:ext>
            </a:extLst>
          </p:cNvPr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10">
            <a:extLst>
              <a:ext uri="{FF2B5EF4-FFF2-40B4-BE49-F238E27FC236}">
                <a16:creationId xmlns:a16="http://schemas.microsoft.com/office/drawing/2014/main" id="{38F191AA-A9F2-874D-9BC9-0205A628F1ED}"/>
              </a:ext>
            </a:extLst>
          </p:cNvPr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1">
            <a:extLst>
              <a:ext uri="{FF2B5EF4-FFF2-40B4-BE49-F238E27FC236}">
                <a16:creationId xmlns:a16="http://schemas.microsoft.com/office/drawing/2014/main" id="{3DF634D3-BA5B-7F45-8806-481094188315}"/>
              </a:ext>
            </a:extLst>
          </p:cNvPr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2">
            <a:extLst>
              <a:ext uri="{FF2B5EF4-FFF2-40B4-BE49-F238E27FC236}">
                <a16:creationId xmlns:a16="http://schemas.microsoft.com/office/drawing/2014/main" id="{08CE3393-7AC4-3846-A54F-FBF9FBECCD81}"/>
              </a:ext>
            </a:extLst>
          </p:cNvPr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3">
            <a:extLst>
              <a:ext uri="{FF2B5EF4-FFF2-40B4-BE49-F238E27FC236}">
                <a16:creationId xmlns:a16="http://schemas.microsoft.com/office/drawing/2014/main" id="{6E6FEF4F-B53D-0140-9CCE-C09B00B173B2}"/>
              </a:ext>
            </a:extLst>
          </p:cNvPr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4">
            <a:extLst>
              <a:ext uri="{FF2B5EF4-FFF2-40B4-BE49-F238E27FC236}">
                <a16:creationId xmlns:a16="http://schemas.microsoft.com/office/drawing/2014/main" id="{CBE78164-5E75-984A-9760-8A7F26ABE86B}"/>
              </a:ext>
            </a:extLst>
          </p:cNvPr>
          <p:cNvSpPr/>
          <p:nvPr/>
        </p:nvSpPr>
        <p:spPr>
          <a:xfrm>
            <a:off x="237744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58688DFE-B49F-324C-ACE2-7EB97CFA9407}"/>
              </a:ext>
            </a:extLst>
          </p:cNvPr>
          <p:cNvSpPr/>
          <p:nvPr/>
        </p:nvSpPr>
        <p:spPr>
          <a:xfrm>
            <a:off x="347472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16">
            <a:extLst>
              <a:ext uri="{FF2B5EF4-FFF2-40B4-BE49-F238E27FC236}">
                <a16:creationId xmlns:a16="http://schemas.microsoft.com/office/drawing/2014/main" id="{C0EC3AD1-49EF-644D-9DBC-CB302DD44171}"/>
              </a:ext>
            </a:extLst>
          </p:cNvPr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7">
            <a:extLst>
              <a:ext uri="{FF2B5EF4-FFF2-40B4-BE49-F238E27FC236}">
                <a16:creationId xmlns:a16="http://schemas.microsoft.com/office/drawing/2014/main" id="{A02B940F-2221-F640-82DC-DBBDEF9C1A5B}"/>
              </a:ext>
            </a:extLst>
          </p:cNvPr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CustomShape 18">
            <a:extLst>
              <a:ext uri="{FF2B5EF4-FFF2-40B4-BE49-F238E27FC236}">
                <a16:creationId xmlns:a16="http://schemas.microsoft.com/office/drawing/2014/main" id="{ABA8EC53-32BE-714F-805B-044677FDCF48}"/>
              </a:ext>
            </a:extLst>
          </p:cNvPr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13AE3D03-8DC9-3047-AB49-709A2D9DA8CB}"/>
              </a:ext>
            </a:extLst>
          </p:cNvPr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6BA9A8C0-06BF-BE47-A4FF-D63ACD344AD7}"/>
              </a:ext>
            </a:extLst>
          </p:cNvPr>
          <p:cNvSpPr/>
          <p:nvPr/>
        </p:nvSpPr>
        <p:spPr>
          <a:xfrm>
            <a:off x="20113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2FBB52A8-CE63-D647-904A-7FBCCCBF1CC3}"/>
              </a:ext>
            </a:extLst>
          </p:cNvPr>
          <p:cNvSpPr/>
          <p:nvPr/>
        </p:nvSpPr>
        <p:spPr>
          <a:xfrm>
            <a:off x="31089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Line 22">
            <a:extLst>
              <a:ext uri="{FF2B5EF4-FFF2-40B4-BE49-F238E27FC236}">
                <a16:creationId xmlns:a16="http://schemas.microsoft.com/office/drawing/2014/main" id="{4B5C3334-D262-A445-9B77-2BAEDE96CEA6}"/>
              </a:ext>
            </a:extLst>
          </p:cNvPr>
          <p:cNvSpPr/>
          <p:nvPr/>
        </p:nvSpPr>
        <p:spPr>
          <a:xfrm>
            <a:off x="1646280" y="155448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AC9703CD-B5B5-3645-AE2E-8C1649A618C1}"/>
              </a:ext>
            </a:extLst>
          </p:cNvPr>
          <p:cNvSpPr/>
          <p:nvPr/>
        </p:nvSpPr>
        <p:spPr>
          <a:xfrm rot="16251000">
            <a:off x="1000800" y="2021040"/>
            <a:ext cx="91188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2" name="Line 24">
            <a:extLst>
              <a:ext uri="{FF2B5EF4-FFF2-40B4-BE49-F238E27FC236}">
                <a16:creationId xmlns:a16="http://schemas.microsoft.com/office/drawing/2014/main" id="{37CBD81E-7DF8-5B4F-B654-BB0F9C80085E}"/>
              </a:ext>
            </a:extLst>
          </p:cNvPr>
          <p:cNvSpPr/>
          <p:nvPr/>
        </p:nvSpPr>
        <p:spPr>
          <a:xfrm>
            <a:off x="2011680" y="329184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935167A8-809A-104D-B6DA-41AEC123D555}"/>
              </a:ext>
            </a:extLst>
          </p:cNvPr>
          <p:cNvSpPr/>
          <p:nvPr/>
        </p:nvSpPr>
        <p:spPr>
          <a:xfrm rot="16251000">
            <a:off x="1411560" y="3804120"/>
            <a:ext cx="8204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8E97BD-05CB-654B-9B80-985627BDAFFC}"/>
              </a:ext>
            </a:extLst>
          </p:cNvPr>
          <p:cNvSpPr/>
          <p:nvPr/>
        </p:nvSpPr>
        <p:spPr>
          <a:xfrm>
            <a:off x="310896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0" name="CustomShape 23">
            <a:extLst>
              <a:ext uri="{FF2B5EF4-FFF2-40B4-BE49-F238E27FC236}">
                <a16:creationId xmlns:a16="http://schemas.microsoft.com/office/drawing/2014/main" id="{E7F024EB-FE44-164A-9FBA-F8532ABB5EB6}"/>
              </a:ext>
            </a:extLst>
          </p:cNvPr>
          <p:cNvSpPr/>
          <p:nvPr/>
        </p:nvSpPr>
        <p:spPr>
          <a:xfrm>
            <a:off x="1473111" y="797495"/>
            <a:ext cx="2903777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A: Stride Selection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1" name="CustomShape 23">
            <a:extLst>
              <a:ext uri="{FF2B5EF4-FFF2-40B4-BE49-F238E27FC236}">
                <a16:creationId xmlns:a16="http://schemas.microsoft.com/office/drawing/2014/main" id="{FB402618-263E-0643-82EF-02B88D795D9B}"/>
              </a:ext>
            </a:extLst>
          </p:cNvPr>
          <p:cNvSpPr/>
          <p:nvPr/>
        </p:nvSpPr>
        <p:spPr>
          <a:xfrm>
            <a:off x="5425676" y="797495"/>
            <a:ext cx="2903777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Border Padding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3928AFE9-585E-BB4E-B8D1-4AEE94D9639B}"/>
              </a:ext>
            </a:extLst>
          </p:cNvPr>
          <p:cNvSpPr/>
          <p:nvPr/>
        </p:nvSpPr>
        <p:spPr>
          <a:xfrm>
            <a:off x="4530006" y="797495"/>
            <a:ext cx="7793" cy="358946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5451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133</Words>
  <Application>Microsoft Macintosh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Majurski, Michael Paul (Fed)</dc:creator>
  <dc:description/>
  <cp:lastModifiedBy>Majurski, Michael Paul (Fed)</cp:lastModifiedBy>
  <cp:revision>54</cp:revision>
  <dcterms:created xsi:type="dcterms:W3CDTF">2019-08-13T19:40:14Z</dcterms:created>
  <dcterms:modified xsi:type="dcterms:W3CDTF">2020-05-27T18:55:08Z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