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1276-A1EC-4A48-98AA-0C0D45775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CF44-8073-41E3-BAFC-E6D0E7109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7471-08B4-4FE1-BA86-B1D08725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FAC9-BDCB-4874-8D0E-52553DC2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933C-1319-4E2A-80CE-D24CB2F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5EE5-1075-4691-9A97-6A4778F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1E72-C5BC-4FE6-B3C6-98AB1103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847D-8BF7-45CD-9811-F3434CE0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19E8-2B07-4033-A20E-9679E6C8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0D5A-017E-428E-8632-A549B40E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59E61-A1CA-429B-B877-B90E72D36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37075-E7B0-4195-8BD8-F6675415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4210-4027-4EAB-918A-5D7A42C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4659-1CB9-49C5-8E2C-E302130E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FA92-022B-46BB-973C-14D0FE56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8124-88E7-4CB2-BB45-1CEA6487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585E-D2A3-4D82-9CD7-F4099D1D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DF49-EE46-4AB4-9C5B-F4AEE7C7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9B59-182B-42EA-B75C-93A79BB2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2CEF-337E-44A3-9BDE-157229BC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D468-5F39-4CB4-BCF8-DBE21F81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1B28-CF74-4199-B2D5-9C42EADC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4992-4ECE-4E00-85D4-F9EF7CFC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1422-4CA8-4490-9157-76E7EBA0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BD4A9-DA38-4C5E-86C2-4649005B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8E0-298F-4016-B5A2-B7672AF6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052C-571B-4C48-AF8F-0128C8B0C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1A70B-F89C-46DD-9030-85BFA216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77DC-4340-4FC0-83BC-EBB68EF2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9CE60-0332-40FE-A45B-2BC6CAB0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3E84-0018-4C6C-B29A-EB7D9B54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87AD-2E0A-4D61-B1EC-6D7283B9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AE89-D8A2-4802-AC07-92B48B50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7C454-CDED-4510-B385-8D7804F2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AE4F4-C311-46D9-9EB2-B9D2E155B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09E2-B275-4DA3-A9D0-E83EA7E7A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B5FA9-20D9-4167-816D-A24A1CF4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0D13-A653-4541-885C-503E2FCF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D0E34-03E3-4351-9857-6B923CEF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76C5-AD3F-4C54-8705-CF2C5EFE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F23D7-E327-432C-B2EF-87ADB0D5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4C93A-FCD0-4904-87F0-84BC9386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BC59-8A6E-4966-88A2-ED122B2E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D6C6D-1000-49F5-AD22-AFBCB1F9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A0888-7804-4955-8E1D-3E998836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1E277-B3FE-4766-9FDE-2FD7AD4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1C2C-B7D9-46D1-94EE-AB742B6B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E78F-EB5F-47A6-B501-D577B326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A0FB-EDF1-4AE5-8359-F3D80BE6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C118-C839-49EA-BDC5-F7F3A852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EB24-7A96-46C2-9D78-F5876B14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7C233-2924-4C72-90C0-1660A4DF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3DFC-C948-41B1-B5DA-A687B3E8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651BB-39F4-4ECD-83B4-26A27626E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C0680-2718-4DAC-9E5A-E760EAEE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3156-D267-4A0C-873E-003E3484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22DEC-72DB-4EE8-A98D-D0ACFE9E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9B0A2-149C-4987-BD89-3D8FC584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3F097-835E-481A-AC74-69D4655A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DC834-F5DC-40AD-BC71-579D583B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F2F73-F830-470A-AE91-AF6E2E0C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022C-17CD-4FD0-8AED-3C773B36990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D966-6A1E-45FA-8C5D-FEC06389A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51F3-DC4F-4CF4-B1BC-B0F78A489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DE87-4258-4418-9239-4D3FE6F0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8BB97B-2935-46AE-B2BF-E3CA60945D4F}"/>
              </a:ext>
            </a:extLst>
          </p:cNvPr>
          <p:cNvSpPr/>
          <p:nvPr/>
        </p:nvSpPr>
        <p:spPr>
          <a:xfrm>
            <a:off x="352338" y="335560"/>
            <a:ext cx="11450972" cy="62246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D9DCE-778E-4782-B48E-AB0F9ED36CEE}"/>
              </a:ext>
            </a:extLst>
          </p:cNvPr>
          <p:cNvSpPr/>
          <p:nvPr/>
        </p:nvSpPr>
        <p:spPr>
          <a:xfrm>
            <a:off x="1759139" y="2105561"/>
            <a:ext cx="8673721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50" dirty="0">
                <a:ln w="38100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 Image</a:t>
            </a:r>
          </a:p>
        </p:txBody>
      </p:sp>
    </p:spTree>
    <p:extLst>
      <p:ext uri="{BB962C8B-B14F-4D97-AF65-F5344CB8AC3E}">
        <p14:creationId xmlns:p14="http://schemas.microsoft.com/office/powerpoint/2010/main" val="356190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Hanke, Aaron M. (IntlAssoc)</dc:creator>
  <cp:lastModifiedBy>Hanke, Aaron M. (IntlAssoc)</cp:lastModifiedBy>
  <cp:revision>1</cp:revision>
  <dcterms:created xsi:type="dcterms:W3CDTF">2019-12-09T14:42:45Z</dcterms:created>
  <dcterms:modified xsi:type="dcterms:W3CDTF">2019-12-09T14:43:18Z</dcterms:modified>
</cp:coreProperties>
</file>