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1C34-5DD0-4A4B-BC66-A3706766AC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81B6-3F9C-7441-A4E4-54A4D29E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81B6-3F9C-7441-A4E4-54A4D29EB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D883-55A6-A547-9175-F6CBECCA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AD067-1B06-284E-B784-266DB885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706C-8B58-9F4D-BE1C-E12833F6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315E-4E09-D744-A6F8-E2D42BC7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5CDD-1776-E940-A4E6-441A1A17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5C03-84BA-0C46-9994-41A320BF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BA9F-A6C0-2448-A77E-E7310E89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2B32-C414-7247-B851-54876F2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D009-26D4-8940-B499-EC4CBB3E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A710-3E0C-8B44-AB43-C9810615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B3468-5373-DD41-961C-F312BFC5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88A2-739C-BA4B-AA5B-8943D9F5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4639-80DF-3345-A5AE-E98A1389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A914-0ABB-894E-AA9B-AAB5F767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471B-F99A-C543-90D8-6A7B4E0E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394-BFA0-034F-9330-F8F4E5D8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2A33-C9FE-474A-B952-94A5F266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4454-46CA-BC49-97F5-B2ACA23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1B4A-C605-C14E-91FC-722BCAF0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C678-2109-B14C-8437-BD15F2B4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9261-E25E-C243-9F28-E0FE22BC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5BB5-3D18-1D46-AEBF-4711A34C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5C2D-6110-B74C-AA6F-F58403D3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97BA-3465-BB45-8CD4-C6D872D9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2D35-36E2-D641-86AB-E0309F0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1FBD-FDFD-8049-AE5B-BC2B5B5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0630-D2FC-844E-8C22-344BA804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7178D-7009-9347-853B-1D74354F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D0C2-3D0A-634C-9597-E034EF7F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84272-5944-9942-91E9-715EA21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8CDF-3CAA-814C-B075-3C59E88E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FA31-CFFE-E64A-85EB-3BE8B8E1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006FF-DB9C-B947-8643-904132BC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40EE-A351-964C-9285-215B5FA5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19274-9D01-5D4D-A3BA-CED3D07F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E2F42-EEC6-5F49-AB38-43C0D6F7D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BF0CD-B476-CD47-9989-F6843E57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2E215-C9B1-F54E-8174-DC8F118A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46441-50CE-684A-9591-74CE3184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F710-470C-0740-BC7B-38A9E688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61A84-4A84-1A44-89C8-31EEBE1F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ACDF4-C45A-7348-BDC4-FB89D7D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BBD18-F7C1-204F-9495-C1A8EBC7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CBF0D-3B33-8B48-93EB-0ED40511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39BDD-FD07-1C4B-85C3-30E33C68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3FA2E-08F6-FA4C-93E9-3F637B6A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B937-141C-BE40-AA29-A2C917C2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C7B1-6B54-CD4A-8121-D589DB4F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BBD6-BA4C-AE4E-8355-492228B0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0925-70F3-D642-ACE4-27436BBC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B016-0187-6B46-B213-3EEC900C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B99-BDFF-3C46-9150-EB4E33C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987C-F5FB-EF4E-ADFA-F2394F0F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8532D-19DF-7742-8727-C656196FC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18808-C4AA-774B-97CD-2C33CA66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AD01F-6CA5-F04A-8EE4-EF60AC2F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5AB4-F12A-3843-9CC5-415F97C1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EA08C-792D-4241-99A9-E2032AE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A20CC-1DC1-A544-A091-FA8E0ED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CF7F-10D6-7549-8BDB-94E581BF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694E-4A3B-2C45-B63A-7E9522EB2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02D-D7D3-F840-B1E5-38BC1AE82D9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2ED8-5F1B-B149-9E41-13D900881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EB39-90B1-1040-B6CF-C54AC182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3B64-ADF9-EE44-BD5E-5A998B38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laybook">
            <a:extLst>
              <a:ext uri="{FF2B5EF4-FFF2-40B4-BE49-F238E27FC236}">
                <a16:creationId xmlns:a16="http://schemas.microsoft.com/office/drawing/2014/main" id="{A86F429F-3A18-C543-B651-8A5E68741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420" y="2521879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0D7D9AA-2645-3245-BB55-BA0FEEB5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620" y="2237368"/>
            <a:ext cx="1483422" cy="1483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BEAD9CE-8B39-0E44-BF07-8CD3A4A13B7F}"/>
              </a:ext>
            </a:extLst>
          </p:cNvPr>
          <p:cNvGrpSpPr/>
          <p:nvPr/>
        </p:nvGrpSpPr>
        <p:grpSpPr>
          <a:xfrm>
            <a:off x="3113971" y="2106289"/>
            <a:ext cx="2167838" cy="2269640"/>
            <a:chOff x="7369233" y="3041463"/>
            <a:chExt cx="2167838" cy="2269640"/>
          </a:xfrm>
        </p:grpSpPr>
        <p:pic>
          <p:nvPicPr>
            <p:cNvPr id="9" name="Graphic 8" descr="Customer review">
              <a:extLst>
                <a:ext uri="{FF2B5EF4-FFF2-40B4-BE49-F238E27FC236}">
                  <a16:creationId xmlns:a16="http://schemas.microsoft.com/office/drawing/2014/main" id="{9A11197A-537A-BA4A-A7D0-30B03475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45902" y="3041463"/>
              <a:ext cx="1614501" cy="16145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33BE7-4B56-D745-9267-C2892EFD28D0}"/>
                </a:ext>
              </a:extLst>
            </p:cNvPr>
            <p:cNvSpPr txBox="1"/>
            <p:nvPr/>
          </p:nvSpPr>
          <p:spPr>
            <a:xfrm>
              <a:off x="7369233" y="4664772"/>
              <a:ext cx="2167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Manual for </a:t>
              </a:r>
            </a:p>
            <a:p>
              <a:pPr algn="ctr"/>
              <a:r>
                <a:rPr lang="en-US" dirty="0"/>
                <a:t>Data Instance Testing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301324-A06A-294D-9523-F9F16CBCFC9E}"/>
              </a:ext>
            </a:extLst>
          </p:cNvPr>
          <p:cNvSpPr txBox="1"/>
          <p:nvPr/>
        </p:nvSpPr>
        <p:spPr>
          <a:xfrm>
            <a:off x="7053901" y="3717762"/>
            <a:ext cx="216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Profile Based for </a:t>
            </a:r>
          </a:p>
          <a:p>
            <a:pPr algn="ctr"/>
            <a:r>
              <a:rPr lang="en-US" dirty="0"/>
              <a:t>Data Instance Testing</a:t>
            </a:r>
          </a:p>
        </p:txBody>
      </p:sp>
    </p:spTree>
    <p:extLst>
      <p:ext uri="{BB962C8B-B14F-4D97-AF65-F5344CB8AC3E}">
        <p14:creationId xmlns:p14="http://schemas.microsoft.com/office/powerpoint/2010/main" val="394625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A4CD94-AD2A-0042-8701-A4CB66532389}"/>
              </a:ext>
            </a:extLst>
          </p:cNvPr>
          <p:cNvSpPr/>
          <p:nvPr/>
        </p:nvSpPr>
        <p:spPr>
          <a:xfrm>
            <a:off x="6146104" y="663879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2AC871-DA31-B64D-AD83-51F1EA2AC59F}"/>
              </a:ext>
            </a:extLst>
          </p:cNvPr>
          <p:cNvSpPr/>
          <p:nvPr/>
        </p:nvSpPr>
        <p:spPr>
          <a:xfrm>
            <a:off x="8363213" y="663879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905A1-9700-3B4F-B3B8-6AFB6C63287F}"/>
              </a:ext>
            </a:extLst>
          </p:cNvPr>
          <p:cNvCxnSpPr/>
          <p:nvPr/>
        </p:nvCxnSpPr>
        <p:spPr>
          <a:xfrm>
            <a:off x="6876789" y="1227550"/>
            <a:ext cx="141544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F4F93-1A59-1F46-A718-79C87FC5E6F6}"/>
              </a:ext>
            </a:extLst>
          </p:cNvPr>
          <p:cNvCxnSpPr/>
          <p:nvPr/>
        </p:nvCxnSpPr>
        <p:spPr>
          <a:xfrm>
            <a:off x="6876789" y="2364287"/>
            <a:ext cx="1415441" cy="0"/>
          </a:xfrm>
          <a:prstGeom prst="straightConnector1">
            <a:avLst/>
          </a:prstGeom>
          <a:ln w="444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6114E-7AB8-B14D-A81D-3C5F6B701AD3}"/>
              </a:ext>
            </a:extLst>
          </p:cNvPr>
          <p:cNvSpPr/>
          <p:nvPr/>
        </p:nvSpPr>
        <p:spPr>
          <a:xfrm>
            <a:off x="6864264" y="762521"/>
            <a:ext cx="1415441" cy="68893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A65E08-7CAC-7F42-8ED3-14F5E233BC06}"/>
              </a:ext>
            </a:extLst>
          </p:cNvPr>
          <p:cNvSpPr/>
          <p:nvPr/>
        </p:nvSpPr>
        <p:spPr>
          <a:xfrm>
            <a:off x="2592885" y="663879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EA49DC-75E5-F140-B0DD-35F3ADFF4F4B}"/>
              </a:ext>
            </a:extLst>
          </p:cNvPr>
          <p:cNvSpPr/>
          <p:nvPr/>
        </p:nvSpPr>
        <p:spPr>
          <a:xfrm>
            <a:off x="4809994" y="663879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8BF72-F629-9849-8897-F54FF040A2BF}"/>
              </a:ext>
            </a:extLst>
          </p:cNvPr>
          <p:cNvCxnSpPr/>
          <p:nvPr/>
        </p:nvCxnSpPr>
        <p:spPr>
          <a:xfrm>
            <a:off x="3323570" y="1227550"/>
            <a:ext cx="141544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B1097-ACE7-D042-BBA0-75A6EED01353}"/>
              </a:ext>
            </a:extLst>
          </p:cNvPr>
          <p:cNvCxnSpPr/>
          <p:nvPr/>
        </p:nvCxnSpPr>
        <p:spPr>
          <a:xfrm>
            <a:off x="3323570" y="2364287"/>
            <a:ext cx="1415441" cy="0"/>
          </a:xfrm>
          <a:prstGeom prst="straightConnector1">
            <a:avLst/>
          </a:prstGeom>
          <a:ln w="444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22BAE-BAE0-C841-97D2-DEC2420FFF17}"/>
              </a:ext>
            </a:extLst>
          </p:cNvPr>
          <p:cNvSpPr/>
          <p:nvPr/>
        </p:nvSpPr>
        <p:spPr>
          <a:xfrm>
            <a:off x="3323570" y="1741117"/>
            <a:ext cx="1415441" cy="68893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04BDA-14E2-5E45-98C5-4ED7B5DAC02A}"/>
              </a:ext>
            </a:extLst>
          </p:cNvPr>
          <p:cNvSpPr txBox="1"/>
          <p:nvPr/>
        </p:nvSpPr>
        <p:spPr>
          <a:xfrm>
            <a:off x="3175058" y="2818355"/>
            <a:ext cx="16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 Initiator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7703F-DFBF-034B-99EA-2E9ABC9F0277}"/>
              </a:ext>
            </a:extLst>
          </p:cNvPr>
          <p:cNvSpPr txBox="1"/>
          <p:nvPr/>
        </p:nvSpPr>
        <p:spPr>
          <a:xfrm>
            <a:off x="6552975" y="2862683"/>
            <a:ext cx="198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SUT Responder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46400D-E470-074B-AB0E-FAE287A8A9D9}"/>
              </a:ext>
            </a:extLst>
          </p:cNvPr>
          <p:cNvSpPr/>
          <p:nvPr/>
        </p:nvSpPr>
        <p:spPr>
          <a:xfrm>
            <a:off x="2592885" y="3974041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D43254-0CA2-2E42-8C06-3F4DAEA2D895}"/>
              </a:ext>
            </a:extLst>
          </p:cNvPr>
          <p:cNvSpPr/>
          <p:nvPr/>
        </p:nvSpPr>
        <p:spPr>
          <a:xfrm>
            <a:off x="4809994" y="3974041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1D88E9-F336-3341-9596-E41158A1B2BD}"/>
              </a:ext>
            </a:extLst>
          </p:cNvPr>
          <p:cNvCxnSpPr/>
          <p:nvPr/>
        </p:nvCxnSpPr>
        <p:spPr>
          <a:xfrm>
            <a:off x="3323570" y="4537712"/>
            <a:ext cx="1415441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4F91DE-AA61-3E44-9997-7307C5FEBDF4}"/>
              </a:ext>
            </a:extLst>
          </p:cNvPr>
          <p:cNvCxnSpPr/>
          <p:nvPr/>
        </p:nvCxnSpPr>
        <p:spPr>
          <a:xfrm>
            <a:off x="3323570" y="5674449"/>
            <a:ext cx="1415441" cy="0"/>
          </a:xfrm>
          <a:prstGeom prst="straightConnector1">
            <a:avLst/>
          </a:prstGeom>
          <a:ln w="444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C087A-B01E-2248-BD98-7DB3B8BFD6DB}"/>
              </a:ext>
            </a:extLst>
          </p:cNvPr>
          <p:cNvSpPr/>
          <p:nvPr/>
        </p:nvSpPr>
        <p:spPr>
          <a:xfrm>
            <a:off x="3323570" y="5051279"/>
            <a:ext cx="1415441" cy="68893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0E8A71-A7AF-2C40-A778-5AC9BD1D78BC}"/>
              </a:ext>
            </a:extLst>
          </p:cNvPr>
          <p:cNvSpPr txBox="1"/>
          <p:nvPr/>
        </p:nvSpPr>
        <p:spPr>
          <a:xfrm>
            <a:off x="3130560" y="6128517"/>
            <a:ext cx="172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SUT Initiator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E19BE-94AC-C34F-BEA9-54CE331143E1}"/>
              </a:ext>
            </a:extLst>
          </p:cNvPr>
          <p:cNvSpPr txBox="1"/>
          <p:nvPr/>
        </p:nvSpPr>
        <p:spPr>
          <a:xfrm>
            <a:off x="6622096" y="6172845"/>
            <a:ext cx="18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 Responder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10600F-A37D-7047-91BF-3EE8224D0F5D}"/>
              </a:ext>
            </a:extLst>
          </p:cNvPr>
          <p:cNvSpPr/>
          <p:nvPr/>
        </p:nvSpPr>
        <p:spPr>
          <a:xfrm>
            <a:off x="6146104" y="3974041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C3E1C7-03D6-544A-8FF5-980ECBE80798}"/>
              </a:ext>
            </a:extLst>
          </p:cNvPr>
          <p:cNvSpPr/>
          <p:nvPr/>
        </p:nvSpPr>
        <p:spPr>
          <a:xfrm>
            <a:off x="8363213" y="3974041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037753-5E63-F746-86FD-30868C15295F}"/>
              </a:ext>
            </a:extLst>
          </p:cNvPr>
          <p:cNvCxnSpPr/>
          <p:nvPr/>
        </p:nvCxnSpPr>
        <p:spPr>
          <a:xfrm>
            <a:off x="6876789" y="4537712"/>
            <a:ext cx="1415441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2383F-6557-C248-83D3-E991244DEAC7}"/>
              </a:ext>
            </a:extLst>
          </p:cNvPr>
          <p:cNvCxnSpPr/>
          <p:nvPr/>
        </p:nvCxnSpPr>
        <p:spPr>
          <a:xfrm>
            <a:off x="6876789" y="5674449"/>
            <a:ext cx="1415441" cy="0"/>
          </a:xfrm>
          <a:prstGeom prst="straightConnector1">
            <a:avLst/>
          </a:prstGeom>
          <a:ln w="444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3B0E41E-661F-A34F-B61B-1158D5728ECE}"/>
              </a:ext>
            </a:extLst>
          </p:cNvPr>
          <p:cNvSpPr/>
          <p:nvPr/>
        </p:nvSpPr>
        <p:spPr>
          <a:xfrm>
            <a:off x="6876789" y="4301284"/>
            <a:ext cx="1415441" cy="68893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A4CD94-AD2A-0042-8701-A4CB66532389}"/>
              </a:ext>
            </a:extLst>
          </p:cNvPr>
          <p:cNvSpPr/>
          <p:nvPr/>
        </p:nvSpPr>
        <p:spPr>
          <a:xfrm>
            <a:off x="6133578" y="1929008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2AC871-DA31-B64D-AD83-51F1EA2AC59F}"/>
              </a:ext>
            </a:extLst>
          </p:cNvPr>
          <p:cNvSpPr/>
          <p:nvPr/>
        </p:nvSpPr>
        <p:spPr>
          <a:xfrm>
            <a:off x="8350687" y="1929008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A65E08-7CAC-7F42-8ED3-14F5E233BC06}"/>
              </a:ext>
            </a:extLst>
          </p:cNvPr>
          <p:cNvSpPr/>
          <p:nvPr/>
        </p:nvSpPr>
        <p:spPr>
          <a:xfrm>
            <a:off x="2580359" y="1929008"/>
            <a:ext cx="634652" cy="215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EA49DC-75E5-F140-B0DD-35F3ADFF4F4B}"/>
              </a:ext>
            </a:extLst>
          </p:cNvPr>
          <p:cNvSpPr/>
          <p:nvPr/>
        </p:nvSpPr>
        <p:spPr>
          <a:xfrm>
            <a:off x="4797468" y="1929008"/>
            <a:ext cx="634652" cy="21544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04BDA-14E2-5E45-98C5-4ED7B5DAC02A}"/>
              </a:ext>
            </a:extLst>
          </p:cNvPr>
          <p:cNvSpPr txBox="1"/>
          <p:nvPr/>
        </p:nvSpPr>
        <p:spPr>
          <a:xfrm>
            <a:off x="3162532" y="4083484"/>
            <a:ext cx="16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 Manual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7703F-DFBF-034B-99EA-2E9ABC9F0277}"/>
              </a:ext>
            </a:extLst>
          </p:cNvPr>
          <p:cNvSpPr txBox="1"/>
          <p:nvPr/>
        </p:nvSpPr>
        <p:spPr>
          <a:xfrm>
            <a:off x="6687508" y="4127812"/>
            <a:ext cx="1691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SUT Manual for </a:t>
            </a:r>
          </a:p>
          <a:p>
            <a:pPr algn="ctr"/>
            <a:r>
              <a:rPr lang="en-US" dirty="0"/>
              <a:t>Isolated Testing</a:t>
            </a:r>
          </a:p>
        </p:txBody>
      </p:sp>
      <p:pic>
        <p:nvPicPr>
          <p:cNvPr id="3" name="Graphic 2" descr="Target Audience">
            <a:extLst>
              <a:ext uri="{FF2B5EF4-FFF2-40B4-BE49-F238E27FC236}">
                <a16:creationId xmlns:a16="http://schemas.microsoft.com/office/drawing/2014/main" id="{6012C7BC-5972-E749-B5DF-AB9D209E9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3405" y="3035050"/>
            <a:ext cx="914400" cy="914400"/>
          </a:xfrm>
          <a:prstGeom prst="rect">
            <a:avLst/>
          </a:prstGeom>
        </p:spPr>
      </p:pic>
      <p:pic>
        <p:nvPicPr>
          <p:cNvPr id="35" name="Graphic 34" descr="Target Audience">
            <a:extLst>
              <a:ext uri="{FF2B5EF4-FFF2-40B4-BE49-F238E27FC236}">
                <a16:creationId xmlns:a16="http://schemas.microsoft.com/office/drawing/2014/main" id="{4D08B099-5C9B-FE45-815E-8449181E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1733" y="3038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Macintosh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Woo, Jung Yub (Assoc)</dc:creator>
  <cp:lastModifiedBy>Woo, Jung Yub (Assoc)</cp:lastModifiedBy>
  <cp:revision>4</cp:revision>
  <dcterms:created xsi:type="dcterms:W3CDTF">2019-05-01T19:11:17Z</dcterms:created>
  <dcterms:modified xsi:type="dcterms:W3CDTF">2019-05-01T19:32:58Z</dcterms:modified>
</cp:coreProperties>
</file>