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95" r:id="rId2"/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2CD5C-F954-4897-A183-0A337F8D8209}">
          <p14:sldIdLst>
            <p14:sldId id="295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3FA73"/>
    <a:srgbClr val="73FF73"/>
    <a:srgbClr val="73DC73"/>
    <a:srgbClr val="73FE73"/>
    <a:srgbClr val="6BFE6B"/>
    <a:srgbClr val="907A78"/>
    <a:srgbClr val="800000"/>
    <a:srgbClr val="EAFF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4" autoAdjust="0"/>
    <p:restoredTop sz="95701" autoAdjust="0"/>
  </p:normalViewPr>
  <p:slideViewPr>
    <p:cSldViewPr snapToGrid="0">
      <p:cViewPr varScale="1">
        <p:scale>
          <a:sx n="134" d="100"/>
          <a:sy n="134" d="100"/>
        </p:scale>
        <p:origin x="132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BE594-4E3F-B443-9807-03EACC46961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5A06C82-2789-A745-BD0D-87699C4898C9}">
      <dgm:prSet phldrT="[Text]"/>
      <dgm:spPr/>
      <dgm:t>
        <a:bodyPr/>
        <a:lstStyle/>
        <a:p>
          <a:r>
            <a:rPr lang="en-US" dirty="0"/>
            <a:t>Create User Project</a:t>
          </a:r>
        </a:p>
      </dgm:t>
    </dgm:pt>
    <dgm:pt modelId="{E0D55C79-18D5-5645-89F2-37A6C8D7A07C}" type="parTrans" cxnId="{9F1B583C-1126-924C-A200-E57D077AE908}">
      <dgm:prSet/>
      <dgm:spPr/>
      <dgm:t>
        <a:bodyPr/>
        <a:lstStyle/>
        <a:p>
          <a:endParaRPr lang="en-US"/>
        </a:p>
      </dgm:t>
    </dgm:pt>
    <dgm:pt modelId="{293ADFA3-5112-FC4B-8044-0B6BC9DA1165}" type="sibTrans" cxnId="{9F1B583C-1126-924C-A200-E57D077AE908}">
      <dgm:prSet/>
      <dgm:spPr/>
      <dgm:t>
        <a:bodyPr/>
        <a:lstStyle/>
        <a:p>
          <a:endParaRPr lang="en-US"/>
        </a:p>
      </dgm:t>
    </dgm:pt>
    <dgm:pt modelId="{568544CE-BB3D-7248-93D7-B4EE4DCAEA70}">
      <dgm:prSet phldrT="[Text]"/>
      <dgm:spPr/>
      <dgm:t>
        <a:bodyPr/>
        <a:lstStyle/>
        <a:p>
          <a:r>
            <a:rPr lang="en-US" dirty="0"/>
            <a:t>Develop Federate runtime</a:t>
          </a:r>
        </a:p>
      </dgm:t>
    </dgm:pt>
    <dgm:pt modelId="{ABA4A8FE-53F8-E049-9700-E1C6AAB9D53E}" type="parTrans" cxnId="{9C2CE6BD-EECD-5843-821B-3C0FF8C019B5}">
      <dgm:prSet/>
      <dgm:spPr/>
      <dgm:t>
        <a:bodyPr/>
        <a:lstStyle/>
        <a:p>
          <a:endParaRPr lang="en-US"/>
        </a:p>
      </dgm:t>
    </dgm:pt>
    <dgm:pt modelId="{49E5B03B-B5FE-2747-BACC-3C0E1A409F52}" type="sibTrans" cxnId="{9C2CE6BD-EECD-5843-821B-3C0FF8C019B5}">
      <dgm:prSet/>
      <dgm:spPr/>
      <dgm:t>
        <a:bodyPr/>
        <a:lstStyle/>
        <a:p>
          <a:endParaRPr lang="en-US"/>
        </a:p>
      </dgm:t>
    </dgm:pt>
    <dgm:pt modelId="{7245F581-C294-A94C-933D-80059E87D745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A9F2B0BE-3265-B84E-93A3-41B9A126D38B}" type="parTrans" cxnId="{0EB75701-B1CF-DB43-9F19-BF393F11EBD0}">
      <dgm:prSet/>
      <dgm:spPr/>
      <dgm:t>
        <a:bodyPr/>
        <a:lstStyle/>
        <a:p>
          <a:endParaRPr lang="en-US"/>
        </a:p>
      </dgm:t>
    </dgm:pt>
    <dgm:pt modelId="{DBFC6D10-0007-8047-96F1-D31D78B89DAC}" type="sibTrans" cxnId="{0EB75701-B1CF-DB43-9F19-BF393F11EBD0}">
      <dgm:prSet/>
      <dgm:spPr/>
      <dgm:t>
        <a:bodyPr/>
        <a:lstStyle/>
        <a:p>
          <a:endParaRPr lang="en-US"/>
        </a:p>
      </dgm:t>
    </dgm:pt>
    <dgm:pt modelId="{73987869-95B9-7047-B9F0-5E1A777818F7}">
      <dgm:prSet phldrT="[Text]"/>
      <dgm:spPr/>
      <dgm:t>
        <a:bodyPr/>
        <a:lstStyle/>
        <a:p>
          <a:r>
            <a:rPr lang="en-US" dirty="0"/>
            <a:t>create / import / save model</a:t>
          </a:r>
        </a:p>
      </dgm:t>
    </dgm:pt>
    <dgm:pt modelId="{DF64D7FC-24AD-2F4D-AB96-6A65AAB0B608}" type="parTrans" cxnId="{15BE5291-A8C5-7B45-A8BF-C1D059FE901C}">
      <dgm:prSet/>
      <dgm:spPr/>
      <dgm:t>
        <a:bodyPr/>
        <a:lstStyle/>
        <a:p>
          <a:endParaRPr lang="en-US"/>
        </a:p>
      </dgm:t>
    </dgm:pt>
    <dgm:pt modelId="{AA80FADA-CF99-7C4A-90D1-67845DE1C900}" type="sibTrans" cxnId="{15BE5291-A8C5-7B45-A8BF-C1D059FE901C}">
      <dgm:prSet/>
      <dgm:spPr/>
      <dgm:t>
        <a:bodyPr/>
        <a:lstStyle/>
        <a:p>
          <a:endParaRPr lang="en-US"/>
        </a:p>
      </dgm:t>
    </dgm:pt>
    <dgm:pt modelId="{1E810851-4FE4-FA48-A8D6-9BF7E8C5DFA3}">
      <dgm:prSet phldrT="[Text]"/>
      <dgm:spPr/>
      <dgm:t>
        <a:bodyPr/>
        <a:lstStyle/>
        <a:p>
          <a:r>
            <a:rPr lang="en-US" dirty="0"/>
            <a:t>Develop in </a:t>
          </a:r>
          <a:r>
            <a:rPr lang="en-US" dirty="0" err="1"/>
            <a:t>WebGME</a:t>
          </a:r>
          <a:endParaRPr lang="en-US" dirty="0"/>
        </a:p>
      </dgm:t>
    </dgm:pt>
    <dgm:pt modelId="{3127CDEE-DE5E-FF44-B4E1-B0BF1827EA05}" type="parTrans" cxnId="{72A6D836-1185-8C4E-A7B6-267DE71A9744}">
      <dgm:prSet/>
      <dgm:spPr/>
      <dgm:t>
        <a:bodyPr/>
        <a:lstStyle/>
        <a:p>
          <a:endParaRPr lang="en-US"/>
        </a:p>
      </dgm:t>
    </dgm:pt>
    <dgm:pt modelId="{34A16B81-757E-264C-A8C9-787A97C15CC0}" type="sibTrans" cxnId="{72A6D836-1185-8C4E-A7B6-267DE71A9744}">
      <dgm:prSet/>
      <dgm:spPr/>
      <dgm:t>
        <a:bodyPr/>
        <a:lstStyle/>
        <a:p>
          <a:endParaRPr lang="en-US"/>
        </a:p>
      </dgm:t>
    </dgm:pt>
    <dgm:pt modelId="{2C7E5829-D2B6-334F-8365-49E2BB10DFD0}">
      <dgm:prSet phldrT="[Text]"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Archiva</a:t>
          </a:r>
          <a:r>
            <a:rPr lang="en-US" dirty="0"/>
            <a:t>: </a:t>
          </a:r>
          <a:r>
            <a:rPr lang="en-US" dirty="0" err="1"/>
            <a:t>ucef</a:t>
          </a:r>
          <a:r>
            <a:rPr lang="en-US" dirty="0"/>
            <a:t>/federates (executables)</a:t>
          </a:r>
        </a:p>
      </dgm:t>
    </dgm:pt>
    <dgm:pt modelId="{8F074183-F7A2-A54E-A15E-3652AEC0CD68}" type="parTrans" cxnId="{19FE7506-A107-D643-A2F2-E714C90CFED9}">
      <dgm:prSet/>
      <dgm:spPr/>
      <dgm:t>
        <a:bodyPr/>
        <a:lstStyle/>
        <a:p>
          <a:endParaRPr lang="en-US"/>
        </a:p>
      </dgm:t>
    </dgm:pt>
    <dgm:pt modelId="{4E7BC962-FDDB-8340-A5B2-E21005CC3EA6}" type="sibTrans" cxnId="{19FE7506-A107-D643-A2F2-E714C90CFED9}">
      <dgm:prSet/>
      <dgm:spPr/>
      <dgm:t>
        <a:bodyPr/>
        <a:lstStyle/>
        <a:p>
          <a:endParaRPr lang="en-US"/>
        </a:p>
      </dgm:t>
    </dgm:pt>
    <dgm:pt modelId="{3C348CFD-9E75-B242-9388-54A87D298A03}">
      <dgm:prSet phldrT="[Text]"/>
      <dgm:spPr/>
      <dgm:t>
        <a:bodyPr/>
        <a:lstStyle/>
        <a:p>
          <a:r>
            <a:rPr lang="en-US" dirty="0"/>
            <a:t>Use wrapper-specific development tools</a:t>
          </a:r>
        </a:p>
      </dgm:t>
    </dgm:pt>
    <dgm:pt modelId="{FC912C35-7562-864E-93A6-5A3D7D98A9BB}" type="parTrans" cxnId="{015564DE-FD2C-8F45-B1D0-A326FB9CB468}">
      <dgm:prSet/>
      <dgm:spPr/>
      <dgm:t>
        <a:bodyPr/>
        <a:lstStyle/>
        <a:p>
          <a:endParaRPr lang="en-US"/>
        </a:p>
      </dgm:t>
    </dgm:pt>
    <dgm:pt modelId="{DE9C4C70-5325-4640-B250-231711C5147C}" type="sibTrans" cxnId="{015564DE-FD2C-8F45-B1D0-A326FB9CB468}">
      <dgm:prSet/>
      <dgm:spPr/>
      <dgm:t>
        <a:bodyPr/>
        <a:lstStyle/>
        <a:p>
          <a:endParaRPr lang="en-US"/>
        </a:p>
      </dgm:t>
    </dgm:pt>
    <dgm:pt modelId="{DD444B14-69C4-8941-ABBA-5835135ED2F5}">
      <dgm:prSet phldrT="[Text]"/>
      <dgm:spPr/>
      <dgm:t>
        <a:bodyPr/>
        <a:lstStyle/>
        <a:p>
          <a:r>
            <a:rPr lang="en-US" dirty="0"/>
            <a:t>Version control in </a:t>
          </a:r>
          <a:r>
            <a:rPr lang="en-US" dirty="0" err="1"/>
            <a:t>github</a:t>
          </a:r>
          <a:r>
            <a:rPr lang="en-US" dirty="0"/>
            <a:t> or </a:t>
          </a:r>
          <a:r>
            <a:rPr lang="en-US" dirty="0" err="1"/>
            <a:t>gitlab</a:t>
          </a:r>
          <a:endParaRPr lang="en-US" dirty="0"/>
        </a:p>
      </dgm:t>
    </dgm:pt>
    <dgm:pt modelId="{B498FAF2-3BFC-204F-8C94-7A637318A92A}" type="parTrans" cxnId="{9FED9A3B-FC2E-CD43-B458-232C83BCED2B}">
      <dgm:prSet/>
      <dgm:spPr/>
      <dgm:t>
        <a:bodyPr/>
        <a:lstStyle/>
        <a:p>
          <a:endParaRPr lang="en-US"/>
        </a:p>
      </dgm:t>
    </dgm:pt>
    <dgm:pt modelId="{848251E3-AFCA-A448-B873-8B8FFE1B4D34}" type="sibTrans" cxnId="{9FED9A3B-FC2E-CD43-B458-232C83BCED2B}">
      <dgm:prSet/>
      <dgm:spPr/>
      <dgm:t>
        <a:bodyPr/>
        <a:lstStyle/>
        <a:p>
          <a:endParaRPr lang="en-US"/>
        </a:p>
      </dgm:t>
    </dgm:pt>
    <dgm:pt modelId="{73C7DE55-4B99-4E48-B5F2-C610D9BE6CBF}">
      <dgm:prSet phldrT="[Text]"/>
      <dgm:spPr/>
      <dgm:t>
        <a:bodyPr/>
        <a:lstStyle/>
        <a:p>
          <a:r>
            <a:rPr lang="en-US" dirty="0"/>
            <a:t>On GitHub: </a:t>
          </a:r>
          <a:r>
            <a:rPr lang="en-US" dirty="0" err="1"/>
            <a:t>ucef</a:t>
          </a:r>
          <a:r>
            <a:rPr lang="en-US" dirty="0"/>
            <a:t>-federates (sources)</a:t>
          </a:r>
        </a:p>
      </dgm:t>
    </dgm:pt>
    <dgm:pt modelId="{45C3D553-E9AD-422B-9CFE-C54D426037BA}" type="parTrans" cxnId="{58B3AE8F-24C1-415D-A134-B6A2F3775A3F}">
      <dgm:prSet/>
      <dgm:spPr/>
      <dgm:t>
        <a:bodyPr/>
        <a:lstStyle/>
        <a:p>
          <a:endParaRPr lang="en-US"/>
        </a:p>
      </dgm:t>
    </dgm:pt>
    <dgm:pt modelId="{B6E16490-A38B-482F-B3F0-54C7F3CFC4A2}" type="sibTrans" cxnId="{58B3AE8F-24C1-415D-A134-B6A2F3775A3F}">
      <dgm:prSet/>
      <dgm:spPr/>
      <dgm:t>
        <a:bodyPr/>
        <a:lstStyle/>
        <a:p>
          <a:endParaRPr lang="en-US"/>
        </a:p>
      </dgm:t>
    </dgm:pt>
    <dgm:pt modelId="{F0247B2E-3B12-440B-8E8A-251DBD35DDD0}">
      <dgm:prSet phldrT="[Text]"/>
      <dgm:spPr/>
      <dgm:t>
        <a:bodyPr/>
        <a:lstStyle/>
        <a:p>
          <a:r>
            <a:rPr lang="en-US" dirty="0"/>
            <a:t>JAR or NARs on github to populate local </a:t>
          </a:r>
          <a:r>
            <a:rPr lang="en-US" dirty="0" err="1"/>
            <a:t>archivas</a:t>
          </a:r>
          <a:endParaRPr lang="en-US" dirty="0"/>
        </a:p>
      </dgm:t>
    </dgm:pt>
    <dgm:pt modelId="{61523482-D189-4832-B20B-575B12C04499}" type="parTrans" cxnId="{0354ACBE-1B1E-4D38-BA68-600EAD5CCA4B}">
      <dgm:prSet/>
      <dgm:spPr/>
      <dgm:t>
        <a:bodyPr/>
        <a:lstStyle/>
        <a:p>
          <a:endParaRPr lang="en-US"/>
        </a:p>
      </dgm:t>
    </dgm:pt>
    <dgm:pt modelId="{56964E54-E585-4AAB-936B-229D8D75AC85}" type="sibTrans" cxnId="{0354ACBE-1B1E-4D38-BA68-600EAD5CCA4B}">
      <dgm:prSet/>
      <dgm:spPr/>
      <dgm:t>
        <a:bodyPr/>
        <a:lstStyle/>
        <a:p>
          <a:endParaRPr lang="en-US"/>
        </a:p>
      </dgm:t>
    </dgm:pt>
    <dgm:pt modelId="{1377208E-2FA5-D549-A75E-677823FAB581}" type="pres">
      <dgm:prSet presAssocID="{FA5BE594-4E3F-B443-9807-03EACC469616}" presName="Name0" presStyleCnt="0">
        <dgm:presLayoutVars>
          <dgm:dir/>
          <dgm:resizeHandles val="exact"/>
        </dgm:presLayoutVars>
      </dgm:prSet>
      <dgm:spPr/>
    </dgm:pt>
    <dgm:pt modelId="{1C34A18F-BC19-564A-8D30-2C51A68CCB54}" type="pres">
      <dgm:prSet presAssocID="{05A06C82-2789-A745-BD0D-87699C4898C9}" presName="node" presStyleLbl="node1" presStyleIdx="0" presStyleCnt="3">
        <dgm:presLayoutVars>
          <dgm:bulletEnabled val="1"/>
        </dgm:presLayoutVars>
      </dgm:prSet>
      <dgm:spPr/>
    </dgm:pt>
    <dgm:pt modelId="{B31FCC75-3418-F342-B4E8-4ADCB32DE411}" type="pres">
      <dgm:prSet presAssocID="{293ADFA3-5112-FC4B-8044-0B6BC9DA1165}" presName="sibTrans" presStyleLbl="sibTrans2D1" presStyleIdx="0" presStyleCnt="2"/>
      <dgm:spPr/>
    </dgm:pt>
    <dgm:pt modelId="{DB54957F-E21E-DE4C-BA97-C6CAC90B1376}" type="pres">
      <dgm:prSet presAssocID="{293ADFA3-5112-FC4B-8044-0B6BC9DA1165}" presName="connectorText" presStyleLbl="sibTrans2D1" presStyleIdx="0" presStyleCnt="2"/>
      <dgm:spPr/>
    </dgm:pt>
    <dgm:pt modelId="{B9E9EF49-040F-BC4B-AEE7-E67A7778A958}" type="pres">
      <dgm:prSet presAssocID="{568544CE-BB3D-7248-93D7-B4EE4DCAEA70}" presName="node" presStyleLbl="node1" presStyleIdx="1" presStyleCnt="3">
        <dgm:presLayoutVars>
          <dgm:bulletEnabled val="1"/>
        </dgm:presLayoutVars>
      </dgm:prSet>
      <dgm:spPr/>
    </dgm:pt>
    <dgm:pt modelId="{FDB24AA7-8DAA-2941-82AB-7ED13F346B58}" type="pres">
      <dgm:prSet presAssocID="{49E5B03B-B5FE-2747-BACC-3C0E1A409F52}" presName="sibTrans" presStyleLbl="sibTrans2D1" presStyleIdx="1" presStyleCnt="2"/>
      <dgm:spPr/>
    </dgm:pt>
    <dgm:pt modelId="{DD8CFEAD-34BA-0945-A281-C3B0B636D9C3}" type="pres">
      <dgm:prSet presAssocID="{49E5B03B-B5FE-2747-BACC-3C0E1A409F52}" presName="connectorText" presStyleLbl="sibTrans2D1" presStyleIdx="1" presStyleCnt="2"/>
      <dgm:spPr/>
    </dgm:pt>
    <dgm:pt modelId="{114AB18A-0162-EB48-81EB-8B1B077EA26A}" type="pres">
      <dgm:prSet presAssocID="{7245F581-C294-A94C-933D-80059E87D745}" presName="node" presStyleLbl="node1" presStyleIdx="2" presStyleCnt="3">
        <dgm:presLayoutVars>
          <dgm:bulletEnabled val="1"/>
        </dgm:presLayoutVars>
      </dgm:prSet>
      <dgm:spPr/>
    </dgm:pt>
  </dgm:ptLst>
  <dgm:cxnLst>
    <dgm:cxn modelId="{0EB75701-B1CF-DB43-9F19-BF393F11EBD0}" srcId="{FA5BE594-4E3F-B443-9807-03EACC469616}" destId="{7245F581-C294-A94C-933D-80059E87D745}" srcOrd="2" destOrd="0" parTransId="{A9F2B0BE-3265-B84E-93A3-41B9A126D38B}" sibTransId="{DBFC6D10-0007-8047-96F1-D31D78B89DAC}"/>
    <dgm:cxn modelId="{19FE7506-A107-D643-A2F2-E714C90CFED9}" srcId="{7245F581-C294-A94C-933D-80059E87D745}" destId="{2C7E5829-D2B6-334F-8365-49E2BB10DFD0}" srcOrd="0" destOrd="0" parTransId="{8F074183-F7A2-A54E-A15E-3652AEC0CD68}" sibTransId="{4E7BC962-FDDB-8340-A5B2-E21005CC3EA6}"/>
    <dgm:cxn modelId="{AD0E6E0F-F48A-8140-B7BA-9E66244252DF}" type="presOf" srcId="{293ADFA3-5112-FC4B-8044-0B6BC9DA1165}" destId="{DB54957F-E21E-DE4C-BA97-C6CAC90B1376}" srcOrd="1" destOrd="0" presId="urn:microsoft.com/office/officeart/2005/8/layout/process1"/>
    <dgm:cxn modelId="{84608416-B4A7-4A46-B359-FA1BD976F746}" type="presOf" srcId="{05A06C82-2789-A745-BD0D-87699C4898C9}" destId="{1C34A18F-BC19-564A-8D30-2C51A68CCB54}" srcOrd="0" destOrd="0" presId="urn:microsoft.com/office/officeart/2005/8/layout/process1"/>
    <dgm:cxn modelId="{54F1D417-F8B1-414D-9570-63405010F556}" type="presOf" srcId="{2C7E5829-D2B6-334F-8365-49E2BB10DFD0}" destId="{114AB18A-0162-EB48-81EB-8B1B077EA26A}" srcOrd="0" destOrd="1" presId="urn:microsoft.com/office/officeart/2005/8/layout/process1"/>
    <dgm:cxn modelId="{9A6CF322-6768-47CA-B89C-F8EF5711A2FA}" type="presOf" srcId="{73C7DE55-4B99-4E48-B5F2-C610D9BE6CBF}" destId="{114AB18A-0162-EB48-81EB-8B1B077EA26A}" srcOrd="0" destOrd="2" presId="urn:microsoft.com/office/officeart/2005/8/layout/process1"/>
    <dgm:cxn modelId="{2D951529-E88C-A247-ABD0-BDE3A108D934}" type="presOf" srcId="{FA5BE594-4E3F-B443-9807-03EACC469616}" destId="{1377208E-2FA5-D549-A75E-677823FAB581}" srcOrd="0" destOrd="0" presId="urn:microsoft.com/office/officeart/2005/8/layout/process1"/>
    <dgm:cxn modelId="{F8231432-A7F9-4B4F-8EA3-5BE58C717C91}" type="presOf" srcId="{293ADFA3-5112-FC4B-8044-0B6BC9DA1165}" destId="{B31FCC75-3418-F342-B4E8-4ADCB32DE411}" srcOrd="0" destOrd="0" presId="urn:microsoft.com/office/officeart/2005/8/layout/process1"/>
    <dgm:cxn modelId="{48FD5633-47BA-FA44-9181-312F2D239EBF}" type="presOf" srcId="{49E5B03B-B5FE-2747-BACC-3C0E1A409F52}" destId="{DD8CFEAD-34BA-0945-A281-C3B0B636D9C3}" srcOrd="1" destOrd="0" presId="urn:microsoft.com/office/officeart/2005/8/layout/process1"/>
    <dgm:cxn modelId="{72A6D836-1185-8C4E-A7B6-267DE71A9744}" srcId="{05A06C82-2789-A745-BD0D-87699C4898C9}" destId="{1E810851-4FE4-FA48-A8D6-9BF7E8C5DFA3}" srcOrd="0" destOrd="0" parTransId="{3127CDEE-DE5E-FF44-B4E1-B0BF1827EA05}" sibTransId="{34A16B81-757E-264C-A8C9-787A97C15CC0}"/>
    <dgm:cxn modelId="{9FED9A3B-FC2E-CD43-B458-232C83BCED2B}" srcId="{568544CE-BB3D-7248-93D7-B4EE4DCAEA70}" destId="{DD444B14-69C4-8941-ABBA-5835135ED2F5}" srcOrd="1" destOrd="0" parTransId="{B498FAF2-3BFC-204F-8C94-7A637318A92A}" sibTransId="{848251E3-AFCA-A448-B873-8B8FFE1B4D34}"/>
    <dgm:cxn modelId="{9F1B583C-1126-924C-A200-E57D077AE908}" srcId="{FA5BE594-4E3F-B443-9807-03EACC469616}" destId="{05A06C82-2789-A745-BD0D-87699C4898C9}" srcOrd="0" destOrd="0" parTransId="{E0D55C79-18D5-5645-89F2-37A6C8D7A07C}" sibTransId="{293ADFA3-5112-FC4B-8044-0B6BC9DA1165}"/>
    <dgm:cxn modelId="{A669EE47-4BD4-8446-96A9-16394235B676}" type="presOf" srcId="{DD444B14-69C4-8941-ABBA-5835135ED2F5}" destId="{B9E9EF49-040F-BC4B-AEE7-E67A7778A958}" srcOrd="0" destOrd="2" presId="urn:microsoft.com/office/officeart/2005/8/layout/process1"/>
    <dgm:cxn modelId="{E8BB5A75-D908-F24C-A455-0221A4AC5993}" type="presOf" srcId="{7245F581-C294-A94C-933D-80059E87D745}" destId="{114AB18A-0162-EB48-81EB-8B1B077EA26A}" srcOrd="0" destOrd="0" presId="urn:microsoft.com/office/officeart/2005/8/layout/process1"/>
    <dgm:cxn modelId="{A97E7F81-406C-D742-AD80-FB61BED531F4}" type="presOf" srcId="{49E5B03B-B5FE-2747-BACC-3C0E1A409F52}" destId="{FDB24AA7-8DAA-2941-82AB-7ED13F346B58}" srcOrd="0" destOrd="0" presId="urn:microsoft.com/office/officeart/2005/8/layout/process1"/>
    <dgm:cxn modelId="{58B3AE8F-24C1-415D-A134-B6A2F3775A3F}" srcId="{7245F581-C294-A94C-933D-80059E87D745}" destId="{73C7DE55-4B99-4E48-B5F2-C610D9BE6CBF}" srcOrd="1" destOrd="0" parTransId="{45C3D553-E9AD-422B-9CFE-C54D426037BA}" sibTransId="{B6E16490-A38B-482F-B3F0-54C7F3CFC4A2}"/>
    <dgm:cxn modelId="{003DD78F-B749-0E42-8CB7-7A958FFE92B8}" type="presOf" srcId="{1E810851-4FE4-FA48-A8D6-9BF7E8C5DFA3}" destId="{1C34A18F-BC19-564A-8D30-2C51A68CCB54}" srcOrd="0" destOrd="1" presId="urn:microsoft.com/office/officeart/2005/8/layout/process1"/>
    <dgm:cxn modelId="{15BE5291-A8C5-7B45-A8BF-C1D059FE901C}" srcId="{05A06C82-2789-A745-BD0D-87699C4898C9}" destId="{73987869-95B9-7047-B9F0-5E1A777818F7}" srcOrd="1" destOrd="0" parTransId="{DF64D7FC-24AD-2F4D-AB96-6A65AAB0B608}" sibTransId="{AA80FADA-CF99-7C4A-90D1-67845DE1C900}"/>
    <dgm:cxn modelId="{22A96DAA-47D2-4656-97AE-7C958149A233}" type="presOf" srcId="{F0247B2E-3B12-440B-8E8A-251DBD35DDD0}" destId="{114AB18A-0162-EB48-81EB-8B1B077EA26A}" srcOrd="0" destOrd="3" presId="urn:microsoft.com/office/officeart/2005/8/layout/process1"/>
    <dgm:cxn modelId="{AC799ABC-9CC8-2144-B543-7A39862A34F3}" type="presOf" srcId="{73987869-95B9-7047-B9F0-5E1A777818F7}" destId="{1C34A18F-BC19-564A-8D30-2C51A68CCB54}" srcOrd="0" destOrd="2" presId="urn:microsoft.com/office/officeart/2005/8/layout/process1"/>
    <dgm:cxn modelId="{9C2CE6BD-EECD-5843-821B-3C0FF8C019B5}" srcId="{FA5BE594-4E3F-B443-9807-03EACC469616}" destId="{568544CE-BB3D-7248-93D7-B4EE4DCAEA70}" srcOrd="1" destOrd="0" parTransId="{ABA4A8FE-53F8-E049-9700-E1C6AAB9D53E}" sibTransId="{49E5B03B-B5FE-2747-BACC-3C0E1A409F52}"/>
    <dgm:cxn modelId="{0354ACBE-1B1E-4D38-BA68-600EAD5CCA4B}" srcId="{7245F581-C294-A94C-933D-80059E87D745}" destId="{F0247B2E-3B12-440B-8E8A-251DBD35DDD0}" srcOrd="2" destOrd="0" parTransId="{61523482-D189-4832-B20B-575B12C04499}" sibTransId="{56964E54-E585-4AAB-936B-229D8D75AC85}"/>
    <dgm:cxn modelId="{E791E6C0-6B3E-9C4C-9472-3E5AE0DB6B0F}" type="presOf" srcId="{568544CE-BB3D-7248-93D7-B4EE4DCAEA70}" destId="{B9E9EF49-040F-BC4B-AEE7-E67A7778A958}" srcOrd="0" destOrd="0" presId="urn:microsoft.com/office/officeart/2005/8/layout/process1"/>
    <dgm:cxn modelId="{015564DE-FD2C-8F45-B1D0-A326FB9CB468}" srcId="{568544CE-BB3D-7248-93D7-B4EE4DCAEA70}" destId="{3C348CFD-9E75-B242-9388-54A87D298A03}" srcOrd="0" destOrd="0" parTransId="{FC912C35-7562-864E-93A6-5A3D7D98A9BB}" sibTransId="{DE9C4C70-5325-4640-B250-231711C5147C}"/>
    <dgm:cxn modelId="{9E9921F6-5AB3-6D43-BCA4-0DAAB8D0DBE5}" type="presOf" srcId="{3C348CFD-9E75-B242-9388-54A87D298A03}" destId="{B9E9EF49-040F-BC4B-AEE7-E67A7778A958}" srcOrd="0" destOrd="1" presId="urn:microsoft.com/office/officeart/2005/8/layout/process1"/>
    <dgm:cxn modelId="{6BF73F78-8B57-EA4C-82FF-B3673DFD3F95}" type="presParOf" srcId="{1377208E-2FA5-D549-A75E-677823FAB581}" destId="{1C34A18F-BC19-564A-8D30-2C51A68CCB54}" srcOrd="0" destOrd="0" presId="urn:microsoft.com/office/officeart/2005/8/layout/process1"/>
    <dgm:cxn modelId="{A781F93E-F0D2-DF4A-8537-091846964458}" type="presParOf" srcId="{1377208E-2FA5-D549-A75E-677823FAB581}" destId="{B31FCC75-3418-F342-B4E8-4ADCB32DE411}" srcOrd="1" destOrd="0" presId="urn:microsoft.com/office/officeart/2005/8/layout/process1"/>
    <dgm:cxn modelId="{2C7D8C99-B683-DF49-95B6-E0F86D0AD455}" type="presParOf" srcId="{B31FCC75-3418-F342-B4E8-4ADCB32DE411}" destId="{DB54957F-E21E-DE4C-BA97-C6CAC90B1376}" srcOrd="0" destOrd="0" presId="urn:microsoft.com/office/officeart/2005/8/layout/process1"/>
    <dgm:cxn modelId="{9EABDACE-6B92-A744-BAF7-934651BA0730}" type="presParOf" srcId="{1377208E-2FA5-D549-A75E-677823FAB581}" destId="{B9E9EF49-040F-BC4B-AEE7-E67A7778A958}" srcOrd="2" destOrd="0" presId="urn:microsoft.com/office/officeart/2005/8/layout/process1"/>
    <dgm:cxn modelId="{9FFFDB30-DC24-7841-B937-212823001E9C}" type="presParOf" srcId="{1377208E-2FA5-D549-A75E-677823FAB581}" destId="{FDB24AA7-8DAA-2941-82AB-7ED13F346B58}" srcOrd="3" destOrd="0" presId="urn:microsoft.com/office/officeart/2005/8/layout/process1"/>
    <dgm:cxn modelId="{A110AFE9-4E41-9A4B-A553-B77C1281E6FB}" type="presParOf" srcId="{FDB24AA7-8DAA-2941-82AB-7ED13F346B58}" destId="{DD8CFEAD-34BA-0945-A281-C3B0B636D9C3}" srcOrd="0" destOrd="0" presId="urn:microsoft.com/office/officeart/2005/8/layout/process1"/>
    <dgm:cxn modelId="{DAD5F8F4-E369-0141-89AA-18C94649CB38}" type="presParOf" srcId="{1377208E-2FA5-D549-A75E-677823FAB581}" destId="{114AB18A-0162-EB48-81EB-8B1B077EA26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BE594-4E3F-B443-9807-03EACC46961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C572079-D42B-EA49-815D-D10CDFFF0D52}">
      <dgm:prSet/>
      <dgm:spPr/>
      <dgm:t>
        <a:bodyPr/>
        <a:lstStyle/>
        <a:p>
          <a:r>
            <a:rPr lang="en-US" dirty="0"/>
            <a:t>Create Wrapper Project</a:t>
          </a:r>
        </a:p>
      </dgm:t>
    </dgm:pt>
    <dgm:pt modelId="{1F756F84-7B97-8A45-AEF4-1D1C24D79B2E}" type="parTrans" cxnId="{4F164028-276D-E245-A059-5BFB360C2359}">
      <dgm:prSet/>
      <dgm:spPr/>
      <dgm:t>
        <a:bodyPr/>
        <a:lstStyle/>
        <a:p>
          <a:endParaRPr lang="en-US"/>
        </a:p>
      </dgm:t>
    </dgm:pt>
    <dgm:pt modelId="{A59304A0-E980-2446-93FD-85C27DAA39C8}" type="sibTrans" cxnId="{4F164028-276D-E245-A059-5BFB360C2359}">
      <dgm:prSet/>
      <dgm:spPr/>
      <dgm:t>
        <a:bodyPr/>
        <a:lstStyle/>
        <a:p>
          <a:endParaRPr lang="en-US"/>
        </a:p>
      </dgm:t>
    </dgm:pt>
    <dgm:pt modelId="{B245CD55-C722-DC4E-9BED-F3DFEC55D7DE}">
      <dgm:prSet/>
      <dgm:spPr/>
      <dgm:t>
        <a:bodyPr/>
        <a:lstStyle/>
        <a:p>
          <a:r>
            <a:rPr lang="en-US" dirty="0"/>
            <a:t>Develop on GitHub as Private project </a:t>
          </a:r>
          <a:r>
            <a:rPr lang="en-US" dirty="0" err="1"/>
            <a:t>ucef-xxxx</a:t>
          </a:r>
          <a:endParaRPr lang="en-US" dirty="0"/>
        </a:p>
      </dgm:t>
    </dgm:pt>
    <dgm:pt modelId="{E1B55AA1-86CF-B144-BF51-5CFDA175D0AC}" type="parTrans" cxnId="{0A170FE3-928B-0343-A6B7-85B977D04EBF}">
      <dgm:prSet/>
      <dgm:spPr/>
      <dgm:t>
        <a:bodyPr/>
        <a:lstStyle/>
        <a:p>
          <a:endParaRPr lang="en-US"/>
        </a:p>
      </dgm:t>
    </dgm:pt>
    <dgm:pt modelId="{B7985588-6E40-3241-9D4D-7B0A2930396A}" type="sibTrans" cxnId="{0A170FE3-928B-0343-A6B7-85B977D04EBF}">
      <dgm:prSet/>
      <dgm:spPr/>
      <dgm:t>
        <a:bodyPr/>
        <a:lstStyle/>
        <a:p>
          <a:endParaRPr lang="en-US"/>
        </a:p>
      </dgm:t>
    </dgm:pt>
    <dgm:pt modelId="{42B60A97-0736-7D47-8184-B03DC2A41406}">
      <dgm:prSet/>
      <dgm:spPr/>
      <dgm:t>
        <a:bodyPr/>
        <a:lstStyle/>
        <a:p>
          <a:r>
            <a:rPr lang="en-US" dirty="0"/>
            <a:t>Create Demo and Documentation</a:t>
          </a:r>
        </a:p>
      </dgm:t>
    </dgm:pt>
    <dgm:pt modelId="{ECD25606-F4A8-2748-A50C-97C7CD38071D}" type="parTrans" cxnId="{32A50049-4758-584A-9215-F55ECA6A7DD0}">
      <dgm:prSet/>
      <dgm:spPr/>
      <dgm:t>
        <a:bodyPr/>
        <a:lstStyle/>
        <a:p>
          <a:endParaRPr lang="en-US"/>
        </a:p>
      </dgm:t>
    </dgm:pt>
    <dgm:pt modelId="{FD7EF1E7-B1A5-1F47-9E7D-903B1C2B99AD}" type="sibTrans" cxnId="{32A50049-4758-584A-9215-F55ECA6A7DD0}">
      <dgm:prSet/>
      <dgm:spPr/>
      <dgm:t>
        <a:bodyPr/>
        <a:lstStyle/>
        <a:p>
          <a:endParaRPr lang="en-US"/>
        </a:p>
      </dgm:t>
    </dgm:pt>
    <dgm:pt modelId="{BFFB72D9-9023-A44D-B130-C8AD4AA4D24E}">
      <dgm:prSet/>
      <dgm:spPr/>
      <dgm:t>
        <a:bodyPr/>
        <a:lstStyle/>
        <a:p>
          <a:r>
            <a:rPr lang="en-US" dirty="0"/>
            <a:t>Put on </a:t>
          </a:r>
          <a:r>
            <a:rPr lang="en-US" dirty="0" err="1"/>
            <a:t>cpswt</a:t>
          </a:r>
          <a:r>
            <a:rPr lang="en-US" dirty="0"/>
            <a:t>-samples folder</a:t>
          </a:r>
        </a:p>
      </dgm:t>
    </dgm:pt>
    <dgm:pt modelId="{5A65B412-A361-1B49-9000-DA885D01F82A}" type="parTrans" cxnId="{85117FF3-1831-6A40-896B-1418B7FC61B6}">
      <dgm:prSet/>
      <dgm:spPr/>
      <dgm:t>
        <a:bodyPr/>
        <a:lstStyle/>
        <a:p>
          <a:endParaRPr lang="en-US"/>
        </a:p>
      </dgm:t>
    </dgm:pt>
    <dgm:pt modelId="{882DB993-5EA7-7B4F-84C8-FA99CA6230F9}" type="sibTrans" cxnId="{85117FF3-1831-6A40-896B-1418B7FC61B6}">
      <dgm:prSet/>
      <dgm:spPr/>
      <dgm:t>
        <a:bodyPr/>
        <a:lstStyle/>
        <a:p>
          <a:endParaRPr lang="en-US"/>
        </a:p>
      </dgm:t>
    </dgm:pt>
    <dgm:pt modelId="{BFA6702E-232E-094C-B790-F364B5AD3964}">
      <dgm:prSet/>
      <dgm:spPr/>
      <dgm:t>
        <a:bodyPr/>
        <a:lstStyle/>
        <a:p>
          <a:r>
            <a:rPr lang="en-US" dirty="0"/>
            <a:t>Make Public Project when complete</a:t>
          </a:r>
        </a:p>
      </dgm:t>
    </dgm:pt>
    <dgm:pt modelId="{093D6214-98CE-A943-BE96-458C89CD7956}" type="parTrans" cxnId="{8997A10E-8475-B54B-876F-0C98D0056234}">
      <dgm:prSet/>
      <dgm:spPr/>
      <dgm:t>
        <a:bodyPr/>
        <a:lstStyle/>
        <a:p>
          <a:endParaRPr lang="en-US"/>
        </a:p>
      </dgm:t>
    </dgm:pt>
    <dgm:pt modelId="{5BCA1A3A-BEB1-A34A-9DF5-78E14F218CAD}" type="sibTrans" cxnId="{8997A10E-8475-B54B-876F-0C98D0056234}">
      <dgm:prSet/>
      <dgm:spPr/>
      <dgm:t>
        <a:bodyPr/>
        <a:lstStyle/>
        <a:p>
          <a:endParaRPr lang="en-US"/>
        </a:p>
      </dgm:t>
    </dgm:pt>
    <dgm:pt modelId="{1377208E-2FA5-D549-A75E-677823FAB581}" type="pres">
      <dgm:prSet presAssocID="{FA5BE594-4E3F-B443-9807-03EACC469616}" presName="Name0" presStyleCnt="0">
        <dgm:presLayoutVars>
          <dgm:dir/>
          <dgm:resizeHandles val="exact"/>
        </dgm:presLayoutVars>
      </dgm:prSet>
      <dgm:spPr/>
    </dgm:pt>
    <dgm:pt modelId="{8694CD2C-997A-0D4E-A840-02BF0FC52A92}" type="pres">
      <dgm:prSet presAssocID="{7C572079-D42B-EA49-815D-D10CDFFF0D52}" presName="node" presStyleLbl="node1" presStyleIdx="0" presStyleCnt="2">
        <dgm:presLayoutVars>
          <dgm:bulletEnabled val="1"/>
        </dgm:presLayoutVars>
      </dgm:prSet>
      <dgm:spPr/>
    </dgm:pt>
    <dgm:pt modelId="{1E1F454E-2E91-B345-BAE2-9B108787C96F}" type="pres">
      <dgm:prSet presAssocID="{A59304A0-E980-2446-93FD-85C27DAA39C8}" presName="sibTrans" presStyleLbl="sibTrans2D1" presStyleIdx="0" presStyleCnt="1"/>
      <dgm:spPr/>
    </dgm:pt>
    <dgm:pt modelId="{72FA4B55-42E3-224A-8D60-A9E1FD4F021E}" type="pres">
      <dgm:prSet presAssocID="{A59304A0-E980-2446-93FD-85C27DAA39C8}" presName="connectorText" presStyleLbl="sibTrans2D1" presStyleIdx="0" presStyleCnt="1"/>
      <dgm:spPr/>
    </dgm:pt>
    <dgm:pt modelId="{9DB3AFA4-BBC1-8947-BD2C-7192EE2A94A3}" type="pres">
      <dgm:prSet presAssocID="{42B60A97-0736-7D47-8184-B03DC2A41406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7A10E-8475-B54B-876F-0C98D0056234}" srcId="{7C572079-D42B-EA49-815D-D10CDFFF0D52}" destId="{BFA6702E-232E-094C-B790-F364B5AD3964}" srcOrd="1" destOrd="0" parTransId="{093D6214-98CE-A943-BE96-458C89CD7956}" sibTransId="{5BCA1A3A-BEB1-A34A-9DF5-78E14F218CAD}"/>
    <dgm:cxn modelId="{4F164028-276D-E245-A059-5BFB360C2359}" srcId="{FA5BE594-4E3F-B443-9807-03EACC469616}" destId="{7C572079-D42B-EA49-815D-D10CDFFF0D52}" srcOrd="0" destOrd="0" parTransId="{1F756F84-7B97-8A45-AEF4-1D1C24D79B2E}" sibTransId="{A59304A0-E980-2446-93FD-85C27DAA39C8}"/>
    <dgm:cxn modelId="{2D951529-E88C-A247-ABD0-BDE3A108D934}" type="presOf" srcId="{FA5BE594-4E3F-B443-9807-03EACC469616}" destId="{1377208E-2FA5-D549-A75E-677823FAB581}" srcOrd="0" destOrd="0" presId="urn:microsoft.com/office/officeart/2005/8/layout/process1"/>
    <dgm:cxn modelId="{0A27105C-572A-4246-BBA8-4EA52D076482}" type="presOf" srcId="{BFA6702E-232E-094C-B790-F364B5AD3964}" destId="{8694CD2C-997A-0D4E-A840-02BF0FC52A92}" srcOrd="0" destOrd="2" presId="urn:microsoft.com/office/officeart/2005/8/layout/process1"/>
    <dgm:cxn modelId="{32A50049-4758-584A-9215-F55ECA6A7DD0}" srcId="{FA5BE594-4E3F-B443-9807-03EACC469616}" destId="{42B60A97-0736-7D47-8184-B03DC2A41406}" srcOrd="1" destOrd="0" parTransId="{ECD25606-F4A8-2748-A50C-97C7CD38071D}" sibTransId="{FD7EF1E7-B1A5-1F47-9E7D-903B1C2B99AD}"/>
    <dgm:cxn modelId="{E32AB484-CC57-D343-80C8-F8F6DADFEE62}" type="presOf" srcId="{42B60A97-0736-7D47-8184-B03DC2A41406}" destId="{9DB3AFA4-BBC1-8947-BD2C-7192EE2A94A3}" srcOrd="0" destOrd="0" presId="urn:microsoft.com/office/officeart/2005/8/layout/process1"/>
    <dgm:cxn modelId="{D8144595-9B7F-B042-A7A0-193F289DF9BD}" type="presOf" srcId="{7C572079-D42B-EA49-815D-D10CDFFF0D52}" destId="{8694CD2C-997A-0D4E-A840-02BF0FC52A92}" srcOrd="0" destOrd="0" presId="urn:microsoft.com/office/officeart/2005/8/layout/process1"/>
    <dgm:cxn modelId="{2CBD9A9F-2F99-1446-A9F8-2730124D34C9}" type="presOf" srcId="{A59304A0-E980-2446-93FD-85C27DAA39C8}" destId="{72FA4B55-42E3-224A-8D60-A9E1FD4F021E}" srcOrd="1" destOrd="0" presId="urn:microsoft.com/office/officeart/2005/8/layout/process1"/>
    <dgm:cxn modelId="{574647AA-0A7F-8743-9F94-99941FDCEB4D}" type="presOf" srcId="{BFFB72D9-9023-A44D-B130-C8AD4AA4D24E}" destId="{9DB3AFA4-BBC1-8947-BD2C-7192EE2A94A3}" srcOrd="0" destOrd="1" presId="urn:microsoft.com/office/officeart/2005/8/layout/process1"/>
    <dgm:cxn modelId="{E3919DBD-C809-3C42-989C-8FA944052D0C}" type="presOf" srcId="{A59304A0-E980-2446-93FD-85C27DAA39C8}" destId="{1E1F454E-2E91-B345-BAE2-9B108787C96F}" srcOrd="0" destOrd="0" presId="urn:microsoft.com/office/officeart/2005/8/layout/process1"/>
    <dgm:cxn modelId="{56FC83CD-EF8F-B64D-96F8-B0FD4D5BF042}" type="presOf" srcId="{B245CD55-C722-DC4E-9BED-F3DFEC55D7DE}" destId="{8694CD2C-997A-0D4E-A840-02BF0FC52A92}" srcOrd="0" destOrd="1" presId="urn:microsoft.com/office/officeart/2005/8/layout/process1"/>
    <dgm:cxn modelId="{0A170FE3-928B-0343-A6B7-85B977D04EBF}" srcId="{7C572079-D42B-EA49-815D-D10CDFFF0D52}" destId="{B245CD55-C722-DC4E-9BED-F3DFEC55D7DE}" srcOrd="0" destOrd="0" parTransId="{E1B55AA1-86CF-B144-BF51-5CFDA175D0AC}" sibTransId="{B7985588-6E40-3241-9D4D-7B0A2930396A}"/>
    <dgm:cxn modelId="{85117FF3-1831-6A40-896B-1418B7FC61B6}" srcId="{42B60A97-0736-7D47-8184-B03DC2A41406}" destId="{BFFB72D9-9023-A44D-B130-C8AD4AA4D24E}" srcOrd="0" destOrd="0" parTransId="{5A65B412-A361-1B49-9000-DA885D01F82A}" sibTransId="{882DB993-5EA7-7B4F-84C8-FA99CA6230F9}"/>
    <dgm:cxn modelId="{E574BA21-82E4-9343-A1D1-D6577C4A539E}" type="presParOf" srcId="{1377208E-2FA5-D549-A75E-677823FAB581}" destId="{8694CD2C-997A-0D4E-A840-02BF0FC52A92}" srcOrd="0" destOrd="0" presId="urn:microsoft.com/office/officeart/2005/8/layout/process1"/>
    <dgm:cxn modelId="{9DBE42B3-3876-D34F-BD9C-38E75BC6FE89}" type="presParOf" srcId="{1377208E-2FA5-D549-A75E-677823FAB581}" destId="{1E1F454E-2E91-B345-BAE2-9B108787C96F}" srcOrd="1" destOrd="0" presId="urn:microsoft.com/office/officeart/2005/8/layout/process1"/>
    <dgm:cxn modelId="{9096B646-4E35-0B40-B211-A4F24A1D429D}" type="presParOf" srcId="{1E1F454E-2E91-B345-BAE2-9B108787C96F}" destId="{72FA4B55-42E3-224A-8D60-A9E1FD4F021E}" srcOrd="0" destOrd="0" presId="urn:microsoft.com/office/officeart/2005/8/layout/process1"/>
    <dgm:cxn modelId="{2EEF8AD3-CC12-2F4C-ACB5-3DA1769C464F}" type="presParOf" srcId="{1377208E-2FA5-D549-A75E-677823FAB581}" destId="{9DB3AFA4-BBC1-8947-BD2C-7192EE2A94A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BE594-4E3F-B443-9807-03EACC46961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5A06C82-2789-A745-BD0D-87699C4898C9}">
      <dgm:prSet phldrT="[Text]"/>
      <dgm:spPr/>
      <dgm:t>
        <a:bodyPr/>
        <a:lstStyle/>
        <a:p>
          <a:r>
            <a:rPr lang="en-US" dirty="0" err="1"/>
            <a:t>WebGME</a:t>
          </a:r>
          <a:endParaRPr lang="en-US" dirty="0"/>
        </a:p>
      </dgm:t>
    </dgm:pt>
    <dgm:pt modelId="{E0D55C79-18D5-5645-89F2-37A6C8D7A07C}" type="parTrans" cxnId="{9F1B583C-1126-924C-A200-E57D077AE908}">
      <dgm:prSet/>
      <dgm:spPr/>
      <dgm:t>
        <a:bodyPr/>
        <a:lstStyle/>
        <a:p>
          <a:endParaRPr lang="en-US"/>
        </a:p>
      </dgm:t>
    </dgm:pt>
    <dgm:pt modelId="{293ADFA3-5112-FC4B-8044-0B6BC9DA1165}" type="sibTrans" cxnId="{9F1B583C-1126-924C-A200-E57D077AE908}">
      <dgm:prSet/>
      <dgm:spPr/>
      <dgm:t>
        <a:bodyPr/>
        <a:lstStyle/>
        <a:p>
          <a:endParaRPr lang="en-US"/>
        </a:p>
      </dgm:t>
    </dgm:pt>
    <dgm:pt modelId="{568544CE-BB3D-7248-93D7-B4EE4DCAEA70}">
      <dgm:prSet phldrT="[Text]"/>
      <dgm:spPr/>
      <dgm:t>
        <a:bodyPr/>
        <a:lstStyle/>
        <a:p>
          <a:r>
            <a:rPr lang="en-US" dirty="0"/>
            <a:t>Develop Federation configuration</a:t>
          </a:r>
        </a:p>
      </dgm:t>
    </dgm:pt>
    <dgm:pt modelId="{ABA4A8FE-53F8-E049-9700-E1C6AAB9D53E}" type="parTrans" cxnId="{9C2CE6BD-EECD-5843-821B-3C0FF8C019B5}">
      <dgm:prSet/>
      <dgm:spPr/>
      <dgm:t>
        <a:bodyPr/>
        <a:lstStyle/>
        <a:p>
          <a:endParaRPr lang="en-US"/>
        </a:p>
      </dgm:t>
    </dgm:pt>
    <dgm:pt modelId="{49E5B03B-B5FE-2747-BACC-3C0E1A409F52}" type="sibTrans" cxnId="{9C2CE6BD-EECD-5843-821B-3C0FF8C019B5}">
      <dgm:prSet/>
      <dgm:spPr/>
      <dgm:t>
        <a:bodyPr/>
        <a:lstStyle/>
        <a:p>
          <a:endParaRPr lang="en-US"/>
        </a:p>
      </dgm:t>
    </dgm:pt>
    <dgm:pt modelId="{7245F581-C294-A94C-933D-80059E87D745}">
      <dgm:prSet phldrT="[Text]"/>
      <dgm:spPr/>
      <dgm:t>
        <a:bodyPr/>
        <a:lstStyle/>
        <a:p>
          <a:r>
            <a:rPr lang="en-US" dirty="0"/>
            <a:t>Deploy under </a:t>
          </a:r>
          <a:r>
            <a:rPr lang="en-US" dirty="0" err="1"/>
            <a:t>ucef</a:t>
          </a:r>
          <a:r>
            <a:rPr lang="en-US" dirty="0"/>
            <a:t>-federates</a:t>
          </a:r>
        </a:p>
      </dgm:t>
    </dgm:pt>
    <dgm:pt modelId="{A9F2B0BE-3265-B84E-93A3-41B9A126D38B}" type="parTrans" cxnId="{0EB75701-B1CF-DB43-9F19-BF393F11EBD0}">
      <dgm:prSet/>
      <dgm:spPr/>
      <dgm:t>
        <a:bodyPr/>
        <a:lstStyle/>
        <a:p>
          <a:endParaRPr lang="en-US"/>
        </a:p>
      </dgm:t>
    </dgm:pt>
    <dgm:pt modelId="{DBFC6D10-0007-8047-96F1-D31D78B89DAC}" type="sibTrans" cxnId="{0EB75701-B1CF-DB43-9F19-BF393F11EBD0}">
      <dgm:prSet/>
      <dgm:spPr/>
      <dgm:t>
        <a:bodyPr/>
        <a:lstStyle/>
        <a:p>
          <a:endParaRPr lang="en-US"/>
        </a:p>
      </dgm:t>
    </dgm:pt>
    <dgm:pt modelId="{73987869-95B9-7047-B9F0-5E1A777818F7}">
      <dgm:prSet phldrT="[Text]"/>
      <dgm:spPr/>
      <dgm:t>
        <a:bodyPr/>
        <a:lstStyle/>
        <a:p>
          <a:r>
            <a:rPr lang="en-US" dirty="0"/>
            <a:t>Import Federates</a:t>
          </a:r>
        </a:p>
      </dgm:t>
    </dgm:pt>
    <dgm:pt modelId="{DF64D7FC-24AD-2F4D-AB96-6A65AAB0B608}" type="parTrans" cxnId="{15BE5291-A8C5-7B45-A8BF-C1D059FE901C}">
      <dgm:prSet/>
      <dgm:spPr/>
      <dgm:t>
        <a:bodyPr/>
        <a:lstStyle/>
        <a:p>
          <a:endParaRPr lang="en-US"/>
        </a:p>
      </dgm:t>
    </dgm:pt>
    <dgm:pt modelId="{AA80FADA-CF99-7C4A-90D1-67845DE1C900}" type="sibTrans" cxnId="{15BE5291-A8C5-7B45-A8BF-C1D059FE901C}">
      <dgm:prSet/>
      <dgm:spPr/>
      <dgm:t>
        <a:bodyPr/>
        <a:lstStyle/>
        <a:p>
          <a:endParaRPr lang="en-US"/>
        </a:p>
      </dgm:t>
    </dgm:pt>
    <dgm:pt modelId="{7CC38F0C-5521-D64C-A853-B0E851E2D327}">
      <dgm:prSet phldrT="[Text]"/>
      <dgm:spPr/>
      <dgm:t>
        <a:bodyPr/>
        <a:lstStyle/>
        <a:p>
          <a:r>
            <a:rPr lang="en-US" dirty="0"/>
            <a:t>Generate Deployment</a:t>
          </a:r>
        </a:p>
      </dgm:t>
    </dgm:pt>
    <dgm:pt modelId="{F18DE8F6-E83A-BA4F-9B53-211B9BF25A48}" type="parTrans" cxnId="{8F05F7CA-FBEF-A348-A6EC-242D9097DCC0}">
      <dgm:prSet/>
      <dgm:spPr/>
      <dgm:t>
        <a:bodyPr/>
        <a:lstStyle/>
        <a:p>
          <a:endParaRPr lang="en-US"/>
        </a:p>
      </dgm:t>
    </dgm:pt>
    <dgm:pt modelId="{F5874E95-26D8-834C-807D-874D43AB2BD2}" type="sibTrans" cxnId="{8F05F7CA-FBEF-A348-A6EC-242D9097DCC0}">
      <dgm:prSet/>
      <dgm:spPr/>
      <dgm:t>
        <a:bodyPr/>
        <a:lstStyle/>
        <a:p>
          <a:endParaRPr lang="en-US"/>
        </a:p>
      </dgm:t>
    </dgm:pt>
    <dgm:pt modelId="{1377208E-2FA5-D549-A75E-677823FAB581}" type="pres">
      <dgm:prSet presAssocID="{FA5BE594-4E3F-B443-9807-03EACC469616}" presName="Name0" presStyleCnt="0">
        <dgm:presLayoutVars>
          <dgm:dir/>
          <dgm:resizeHandles val="exact"/>
        </dgm:presLayoutVars>
      </dgm:prSet>
      <dgm:spPr/>
    </dgm:pt>
    <dgm:pt modelId="{1C34A18F-BC19-564A-8D30-2C51A68CCB54}" type="pres">
      <dgm:prSet presAssocID="{05A06C82-2789-A745-BD0D-87699C4898C9}" presName="node" presStyleLbl="node1" presStyleIdx="0" presStyleCnt="3">
        <dgm:presLayoutVars>
          <dgm:bulletEnabled val="1"/>
        </dgm:presLayoutVars>
      </dgm:prSet>
      <dgm:spPr/>
    </dgm:pt>
    <dgm:pt modelId="{B31FCC75-3418-F342-B4E8-4ADCB32DE411}" type="pres">
      <dgm:prSet presAssocID="{293ADFA3-5112-FC4B-8044-0B6BC9DA1165}" presName="sibTrans" presStyleLbl="sibTrans2D1" presStyleIdx="0" presStyleCnt="2"/>
      <dgm:spPr/>
    </dgm:pt>
    <dgm:pt modelId="{DB54957F-E21E-DE4C-BA97-C6CAC90B1376}" type="pres">
      <dgm:prSet presAssocID="{293ADFA3-5112-FC4B-8044-0B6BC9DA1165}" presName="connectorText" presStyleLbl="sibTrans2D1" presStyleIdx="0" presStyleCnt="2"/>
      <dgm:spPr/>
    </dgm:pt>
    <dgm:pt modelId="{B9E9EF49-040F-BC4B-AEE7-E67A7778A958}" type="pres">
      <dgm:prSet presAssocID="{568544CE-BB3D-7248-93D7-B4EE4DCAEA70}" presName="node" presStyleLbl="node1" presStyleIdx="1" presStyleCnt="3">
        <dgm:presLayoutVars>
          <dgm:bulletEnabled val="1"/>
        </dgm:presLayoutVars>
      </dgm:prSet>
      <dgm:spPr/>
    </dgm:pt>
    <dgm:pt modelId="{FDB24AA7-8DAA-2941-82AB-7ED13F346B58}" type="pres">
      <dgm:prSet presAssocID="{49E5B03B-B5FE-2747-BACC-3C0E1A409F52}" presName="sibTrans" presStyleLbl="sibTrans2D1" presStyleIdx="1" presStyleCnt="2"/>
      <dgm:spPr/>
    </dgm:pt>
    <dgm:pt modelId="{DD8CFEAD-34BA-0945-A281-C3B0B636D9C3}" type="pres">
      <dgm:prSet presAssocID="{49E5B03B-B5FE-2747-BACC-3C0E1A409F52}" presName="connectorText" presStyleLbl="sibTrans2D1" presStyleIdx="1" presStyleCnt="2"/>
      <dgm:spPr/>
    </dgm:pt>
    <dgm:pt modelId="{114AB18A-0162-EB48-81EB-8B1B077EA26A}" type="pres">
      <dgm:prSet presAssocID="{7245F581-C294-A94C-933D-80059E87D745}" presName="node" presStyleLbl="node1" presStyleIdx="2" presStyleCnt="3">
        <dgm:presLayoutVars>
          <dgm:bulletEnabled val="1"/>
        </dgm:presLayoutVars>
      </dgm:prSet>
      <dgm:spPr/>
    </dgm:pt>
  </dgm:ptLst>
  <dgm:cxnLst>
    <dgm:cxn modelId="{0EB75701-B1CF-DB43-9F19-BF393F11EBD0}" srcId="{FA5BE594-4E3F-B443-9807-03EACC469616}" destId="{7245F581-C294-A94C-933D-80059E87D745}" srcOrd="2" destOrd="0" parTransId="{A9F2B0BE-3265-B84E-93A3-41B9A126D38B}" sibTransId="{DBFC6D10-0007-8047-96F1-D31D78B89DAC}"/>
    <dgm:cxn modelId="{AD0E6E0F-F48A-8140-B7BA-9E66244252DF}" type="presOf" srcId="{293ADFA3-5112-FC4B-8044-0B6BC9DA1165}" destId="{DB54957F-E21E-DE4C-BA97-C6CAC90B1376}" srcOrd="1" destOrd="0" presId="urn:microsoft.com/office/officeart/2005/8/layout/process1"/>
    <dgm:cxn modelId="{84608416-B4A7-4A46-B359-FA1BD976F746}" type="presOf" srcId="{05A06C82-2789-A745-BD0D-87699C4898C9}" destId="{1C34A18F-BC19-564A-8D30-2C51A68CCB54}" srcOrd="0" destOrd="0" presId="urn:microsoft.com/office/officeart/2005/8/layout/process1"/>
    <dgm:cxn modelId="{2D951529-E88C-A247-ABD0-BDE3A108D934}" type="presOf" srcId="{FA5BE594-4E3F-B443-9807-03EACC469616}" destId="{1377208E-2FA5-D549-A75E-677823FAB581}" srcOrd="0" destOrd="0" presId="urn:microsoft.com/office/officeart/2005/8/layout/process1"/>
    <dgm:cxn modelId="{F8231432-A7F9-4B4F-8EA3-5BE58C717C91}" type="presOf" srcId="{293ADFA3-5112-FC4B-8044-0B6BC9DA1165}" destId="{B31FCC75-3418-F342-B4E8-4ADCB32DE411}" srcOrd="0" destOrd="0" presId="urn:microsoft.com/office/officeart/2005/8/layout/process1"/>
    <dgm:cxn modelId="{48FD5633-47BA-FA44-9181-312F2D239EBF}" type="presOf" srcId="{49E5B03B-B5FE-2747-BACC-3C0E1A409F52}" destId="{DD8CFEAD-34BA-0945-A281-C3B0B636D9C3}" srcOrd="1" destOrd="0" presId="urn:microsoft.com/office/officeart/2005/8/layout/process1"/>
    <dgm:cxn modelId="{9F1B583C-1126-924C-A200-E57D077AE908}" srcId="{FA5BE594-4E3F-B443-9807-03EACC469616}" destId="{05A06C82-2789-A745-BD0D-87699C4898C9}" srcOrd="0" destOrd="0" parTransId="{E0D55C79-18D5-5645-89F2-37A6C8D7A07C}" sibTransId="{293ADFA3-5112-FC4B-8044-0B6BC9DA1165}"/>
    <dgm:cxn modelId="{E8BB5A75-D908-F24C-A455-0221A4AC5993}" type="presOf" srcId="{7245F581-C294-A94C-933D-80059E87D745}" destId="{114AB18A-0162-EB48-81EB-8B1B077EA26A}" srcOrd="0" destOrd="0" presId="urn:microsoft.com/office/officeart/2005/8/layout/process1"/>
    <dgm:cxn modelId="{A97E7F81-406C-D742-AD80-FB61BED531F4}" type="presOf" srcId="{49E5B03B-B5FE-2747-BACC-3C0E1A409F52}" destId="{FDB24AA7-8DAA-2941-82AB-7ED13F346B58}" srcOrd="0" destOrd="0" presId="urn:microsoft.com/office/officeart/2005/8/layout/process1"/>
    <dgm:cxn modelId="{15BE5291-A8C5-7B45-A8BF-C1D059FE901C}" srcId="{05A06C82-2789-A745-BD0D-87699C4898C9}" destId="{73987869-95B9-7047-B9F0-5E1A777818F7}" srcOrd="0" destOrd="0" parTransId="{DF64D7FC-24AD-2F4D-AB96-6A65AAB0B608}" sibTransId="{AA80FADA-CF99-7C4A-90D1-67845DE1C900}"/>
    <dgm:cxn modelId="{9C2CE6BD-EECD-5843-821B-3C0FF8C019B5}" srcId="{FA5BE594-4E3F-B443-9807-03EACC469616}" destId="{568544CE-BB3D-7248-93D7-B4EE4DCAEA70}" srcOrd="1" destOrd="0" parTransId="{ABA4A8FE-53F8-E049-9700-E1C6AAB9D53E}" sibTransId="{49E5B03B-B5FE-2747-BACC-3C0E1A409F52}"/>
    <dgm:cxn modelId="{E791E6C0-6B3E-9C4C-9472-3E5AE0DB6B0F}" type="presOf" srcId="{568544CE-BB3D-7248-93D7-B4EE4DCAEA70}" destId="{B9E9EF49-040F-BC4B-AEE7-E67A7778A958}" srcOrd="0" destOrd="0" presId="urn:microsoft.com/office/officeart/2005/8/layout/process1"/>
    <dgm:cxn modelId="{8F05F7CA-FBEF-A348-A6EC-242D9097DCC0}" srcId="{05A06C82-2789-A745-BD0D-87699C4898C9}" destId="{7CC38F0C-5521-D64C-A853-B0E851E2D327}" srcOrd="1" destOrd="0" parTransId="{F18DE8F6-E83A-BA4F-9B53-211B9BF25A48}" sibTransId="{F5874E95-26D8-834C-807D-874D43AB2BD2}"/>
    <dgm:cxn modelId="{00A0AFD9-AD55-F042-922D-7AC03C33C6F1}" type="presOf" srcId="{73987869-95B9-7047-B9F0-5E1A777818F7}" destId="{1C34A18F-BC19-564A-8D30-2C51A68CCB54}" srcOrd="0" destOrd="1" presId="urn:microsoft.com/office/officeart/2005/8/layout/process1"/>
    <dgm:cxn modelId="{A3498FF9-F21B-8645-AC6D-DAAB9C30AC44}" type="presOf" srcId="{7CC38F0C-5521-D64C-A853-B0E851E2D327}" destId="{1C34A18F-BC19-564A-8D30-2C51A68CCB54}" srcOrd="0" destOrd="2" presId="urn:microsoft.com/office/officeart/2005/8/layout/process1"/>
    <dgm:cxn modelId="{6BF73F78-8B57-EA4C-82FF-B3673DFD3F95}" type="presParOf" srcId="{1377208E-2FA5-D549-A75E-677823FAB581}" destId="{1C34A18F-BC19-564A-8D30-2C51A68CCB54}" srcOrd="0" destOrd="0" presId="urn:microsoft.com/office/officeart/2005/8/layout/process1"/>
    <dgm:cxn modelId="{A781F93E-F0D2-DF4A-8537-091846964458}" type="presParOf" srcId="{1377208E-2FA5-D549-A75E-677823FAB581}" destId="{B31FCC75-3418-F342-B4E8-4ADCB32DE411}" srcOrd="1" destOrd="0" presId="urn:microsoft.com/office/officeart/2005/8/layout/process1"/>
    <dgm:cxn modelId="{2C7D8C99-B683-DF49-95B6-E0F86D0AD455}" type="presParOf" srcId="{B31FCC75-3418-F342-B4E8-4ADCB32DE411}" destId="{DB54957F-E21E-DE4C-BA97-C6CAC90B1376}" srcOrd="0" destOrd="0" presId="urn:microsoft.com/office/officeart/2005/8/layout/process1"/>
    <dgm:cxn modelId="{9EABDACE-6B92-A744-BAF7-934651BA0730}" type="presParOf" srcId="{1377208E-2FA5-D549-A75E-677823FAB581}" destId="{B9E9EF49-040F-BC4B-AEE7-E67A7778A958}" srcOrd="2" destOrd="0" presId="urn:microsoft.com/office/officeart/2005/8/layout/process1"/>
    <dgm:cxn modelId="{9FFFDB30-DC24-7841-B937-212823001E9C}" type="presParOf" srcId="{1377208E-2FA5-D549-A75E-677823FAB581}" destId="{FDB24AA7-8DAA-2941-82AB-7ED13F346B58}" srcOrd="3" destOrd="0" presId="urn:microsoft.com/office/officeart/2005/8/layout/process1"/>
    <dgm:cxn modelId="{A110AFE9-4E41-9A4B-A553-B77C1281E6FB}" type="presParOf" srcId="{FDB24AA7-8DAA-2941-82AB-7ED13F346B58}" destId="{DD8CFEAD-34BA-0945-A281-C3B0B636D9C3}" srcOrd="0" destOrd="0" presId="urn:microsoft.com/office/officeart/2005/8/layout/process1"/>
    <dgm:cxn modelId="{DAD5F8F4-E369-0141-89AA-18C94649CB38}" type="presParOf" srcId="{1377208E-2FA5-D549-A75E-677823FAB581}" destId="{114AB18A-0162-EB48-81EB-8B1B077EA26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BE594-4E3F-B443-9807-03EACC46961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5A06C82-2789-A745-BD0D-87699C4898C9}">
      <dgm:prSet phldrT="[Text]"/>
      <dgm:spPr/>
      <dgm:t>
        <a:bodyPr/>
        <a:lstStyle/>
        <a:p>
          <a:r>
            <a:rPr lang="en-US" dirty="0"/>
            <a:t>Retrieve Federation from </a:t>
          </a:r>
          <a:r>
            <a:rPr lang="en-US" dirty="0" err="1"/>
            <a:t>Archiva</a:t>
          </a:r>
          <a:endParaRPr lang="en-US" dirty="0"/>
        </a:p>
      </dgm:t>
    </dgm:pt>
    <dgm:pt modelId="{E0D55C79-18D5-5645-89F2-37A6C8D7A07C}" type="parTrans" cxnId="{9F1B583C-1126-924C-A200-E57D077AE908}">
      <dgm:prSet/>
      <dgm:spPr/>
      <dgm:t>
        <a:bodyPr/>
        <a:lstStyle/>
        <a:p>
          <a:endParaRPr lang="en-US"/>
        </a:p>
      </dgm:t>
    </dgm:pt>
    <dgm:pt modelId="{293ADFA3-5112-FC4B-8044-0B6BC9DA1165}" type="sibTrans" cxnId="{9F1B583C-1126-924C-A200-E57D077AE908}">
      <dgm:prSet/>
      <dgm:spPr/>
      <dgm:t>
        <a:bodyPr/>
        <a:lstStyle/>
        <a:p>
          <a:endParaRPr lang="en-US"/>
        </a:p>
      </dgm:t>
    </dgm:pt>
    <dgm:pt modelId="{568544CE-BB3D-7248-93D7-B4EE4DCAEA70}">
      <dgm:prSet phldrT="[Text]"/>
      <dgm:spPr/>
      <dgm:t>
        <a:bodyPr/>
        <a:lstStyle/>
        <a:p>
          <a:r>
            <a:rPr lang="en-US" dirty="0"/>
            <a:t>Develop runtime</a:t>
          </a:r>
        </a:p>
      </dgm:t>
    </dgm:pt>
    <dgm:pt modelId="{ABA4A8FE-53F8-E049-9700-E1C6AAB9D53E}" type="parTrans" cxnId="{9C2CE6BD-EECD-5843-821B-3C0FF8C019B5}">
      <dgm:prSet/>
      <dgm:spPr/>
      <dgm:t>
        <a:bodyPr/>
        <a:lstStyle/>
        <a:p>
          <a:endParaRPr lang="en-US"/>
        </a:p>
      </dgm:t>
    </dgm:pt>
    <dgm:pt modelId="{49E5B03B-B5FE-2747-BACC-3C0E1A409F52}" type="sibTrans" cxnId="{9C2CE6BD-EECD-5843-821B-3C0FF8C019B5}">
      <dgm:prSet/>
      <dgm:spPr/>
      <dgm:t>
        <a:bodyPr/>
        <a:lstStyle/>
        <a:p>
          <a:endParaRPr lang="en-US"/>
        </a:p>
      </dgm:t>
    </dgm:pt>
    <dgm:pt modelId="{7245F581-C294-A94C-933D-80059E87D745}">
      <dgm:prSet phldrT="[Text]"/>
      <dgm:spPr/>
      <dgm:t>
        <a:bodyPr/>
        <a:lstStyle/>
        <a:p>
          <a:r>
            <a:rPr lang="en-US" dirty="0"/>
            <a:t>Deploy in </a:t>
          </a:r>
          <a:r>
            <a:rPr lang="en-US" dirty="0" err="1"/>
            <a:t>Archiva</a:t>
          </a:r>
          <a:endParaRPr lang="en-US" dirty="0"/>
        </a:p>
      </dgm:t>
    </dgm:pt>
    <dgm:pt modelId="{A9F2B0BE-3265-B84E-93A3-41B9A126D38B}" type="parTrans" cxnId="{0EB75701-B1CF-DB43-9F19-BF393F11EBD0}">
      <dgm:prSet/>
      <dgm:spPr/>
      <dgm:t>
        <a:bodyPr/>
        <a:lstStyle/>
        <a:p>
          <a:endParaRPr lang="en-US"/>
        </a:p>
      </dgm:t>
    </dgm:pt>
    <dgm:pt modelId="{DBFC6D10-0007-8047-96F1-D31D78B89DAC}" type="sibTrans" cxnId="{0EB75701-B1CF-DB43-9F19-BF393F11EBD0}">
      <dgm:prSet/>
      <dgm:spPr/>
      <dgm:t>
        <a:bodyPr/>
        <a:lstStyle/>
        <a:p>
          <a:endParaRPr lang="en-US"/>
        </a:p>
      </dgm:t>
    </dgm:pt>
    <dgm:pt modelId="{EBF7167A-7949-974C-BAA6-9F566A14B78C}">
      <dgm:prSet phldrT="[Text]"/>
      <dgm:spPr/>
      <dgm:t>
        <a:bodyPr/>
        <a:lstStyle/>
        <a:p>
          <a:r>
            <a:rPr lang="en-US" dirty="0" err="1"/>
            <a:t>WebGME</a:t>
          </a:r>
          <a:endParaRPr lang="en-US" dirty="0"/>
        </a:p>
      </dgm:t>
    </dgm:pt>
    <dgm:pt modelId="{FD746EA0-B226-F44C-A3F5-6771B4B6E528}" type="parTrans" cxnId="{F16DFA0F-7804-284A-AE58-F0B6C92C6BE9}">
      <dgm:prSet/>
      <dgm:spPr/>
      <dgm:t>
        <a:bodyPr/>
        <a:lstStyle/>
        <a:p>
          <a:endParaRPr lang="en-US"/>
        </a:p>
      </dgm:t>
    </dgm:pt>
    <dgm:pt modelId="{E09F72D7-A3F1-DF41-B443-75D7D0E617D8}" type="sibTrans" cxnId="{F16DFA0F-7804-284A-AE58-F0B6C92C6BE9}">
      <dgm:prSet/>
      <dgm:spPr/>
      <dgm:t>
        <a:bodyPr/>
        <a:lstStyle/>
        <a:p>
          <a:endParaRPr lang="en-US"/>
        </a:p>
      </dgm:t>
    </dgm:pt>
    <dgm:pt modelId="{BD37E0D3-B982-CC47-B003-FC2D027AE0F9}">
      <dgm:prSet phldrT="[Text]"/>
      <dgm:spPr/>
      <dgm:t>
        <a:bodyPr/>
        <a:lstStyle/>
        <a:p>
          <a:r>
            <a:rPr lang="en-US" dirty="0"/>
            <a:t>Import into WEBGME</a:t>
          </a:r>
        </a:p>
      </dgm:t>
    </dgm:pt>
    <dgm:pt modelId="{2C9CF81E-CE90-CF41-8742-F95B03ADAAAA}" type="parTrans" cxnId="{289910C3-3714-7340-8C3F-C6DD91CD7D39}">
      <dgm:prSet/>
      <dgm:spPr/>
      <dgm:t>
        <a:bodyPr/>
        <a:lstStyle/>
        <a:p>
          <a:endParaRPr lang="en-US"/>
        </a:p>
      </dgm:t>
    </dgm:pt>
    <dgm:pt modelId="{C181D2EE-AF28-0244-98E6-493E3B1E0E0E}" type="sibTrans" cxnId="{289910C3-3714-7340-8C3F-C6DD91CD7D39}">
      <dgm:prSet/>
      <dgm:spPr/>
      <dgm:t>
        <a:bodyPr/>
        <a:lstStyle/>
        <a:p>
          <a:endParaRPr lang="en-US"/>
        </a:p>
      </dgm:t>
    </dgm:pt>
    <dgm:pt modelId="{BAB03DC9-D71A-594D-8DEB-C09B7822C86F}">
      <dgm:prSet phldrT="[Text]"/>
      <dgm:spPr/>
      <dgm:t>
        <a:bodyPr/>
        <a:lstStyle/>
        <a:p>
          <a:r>
            <a:rPr lang="en-US" dirty="0"/>
            <a:t>Develop COAs</a:t>
          </a:r>
        </a:p>
      </dgm:t>
    </dgm:pt>
    <dgm:pt modelId="{F6A5032F-76A5-184D-BAED-7433CD58B77F}" type="parTrans" cxnId="{0E1DF367-FD9C-5545-89AE-4F018AA5AAA8}">
      <dgm:prSet/>
      <dgm:spPr/>
      <dgm:t>
        <a:bodyPr/>
        <a:lstStyle/>
        <a:p>
          <a:endParaRPr lang="en-US"/>
        </a:p>
      </dgm:t>
    </dgm:pt>
    <dgm:pt modelId="{E1B9D4C5-A3E8-E142-9516-AFC90ACC4FAC}" type="sibTrans" cxnId="{0E1DF367-FD9C-5545-89AE-4F018AA5AAA8}">
      <dgm:prSet/>
      <dgm:spPr/>
      <dgm:t>
        <a:bodyPr/>
        <a:lstStyle/>
        <a:p>
          <a:endParaRPr lang="en-US"/>
        </a:p>
      </dgm:t>
    </dgm:pt>
    <dgm:pt modelId="{459EF037-0D8E-CC4E-823D-1256CB1A512A}">
      <dgm:prSet phldrT="[Text]"/>
      <dgm:spPr/>
      <dgm:t>
        <a:bodyPr/>
        <a:lstStyle/>
        <a:p>
          <a:r>
            <a:rPr lang="en-US" dirty="0"/>
            <a:t>Use Deployment Exporter</a:t>
          </a:r>
        </a:p>
      </dgm:t>
    </dgm:pt>
    <dgm:pt modelId="{1DC5BBFA-D40B-8746-B3DE-39D638AEDE4B}" type="parTrans" cxnId="{CD2C7B8A-B489-2E47-AA1F-5DD016410BEA}">
      <dgm:prSet/>
      <dgm:spPr/>
      <dgm:t>
        <a:bodyPr/>
        <a:lstStyle/>
        <a:p>
          <a:endParaRPr lang="en-US"/>
        </a:p>
      </dgm:t>
    </dgm:pt>
    <dgm:pt modelId="{CF8C671C-D444-E74D-A6B7-83B3C2BE7A00}" type="sibTrans" cxnId="{CD2C7B8A-B489-2E47-AA1F-5DD016410BEA}">
      <dgm:prSet/>
      <dgm:spPr/>
      <dgm:t>
        <a:bodyPr/>
        <a:lstStyle/>
        <a:p>
          <a:endParaRPr lang="en-US"/>
        </a:p>
      </dgm:t>
    </dgm:pt>
    <dgm:pt modelId="{E3BCCB21-BD6E-F44E-AF1E-B1CEDA09CFAA}">
      <dgm:prSet phldrT="[Text]"/>
      <dgm:spPr/>
      <dgm:t>
        <a:bodyPr/>
        <a:lstStyle/>
        <a:p>
          <a:r>
            <a:rPr lang="en-US" dirty="0"/>
            <a:t>Add experiment and COA FOM sheets</a:t>
          </a:r>
        </a:p>
      </dgm:t>
    </dgm:pt>
    <dgm:pt modelId="{D381BEA7-BBF5-8747-8CBE-E6916A6FF953}" type="parTrans" cxnId="{8A726359-93C4-E948-A572-13C96908637E}">
      <dgm:prSet/>
      <dgm:spPr/>
      <dgm:t>
        <a:bodyPr/>
        <a:lstStyle/>
        <a:p>
          <a:endParaRPr lang="en-US"/>
        </a:p>
      </dgm:t>
    </dgm:pt>
    <dgm:pt modelId="{DC105046-559F-A040-9EDC-1D9D92418EAB}" type="sibTrans" cxnId="{8A726359-93C4-E948-A572-13C96908637E}">
      <dgm:prSet/>
      <dgm:spPr/>
      <dgm:t>
        <a:bodyPr/>
        <a:lstStyle/>
        <a:p>
          <a:endParaRPr lang="en-US"/>
        </a:p>
      </dgm:t>
    </dgm:pt>
    <dgm:pt modelId="{F8C27452-5C9F-A54A-ACD7-CDC45EDBCC30}">
      <dgm:prSet phldrT="[Text]"/>
      <dgm:spPr/>
      <dgm:t>
        <a:bodyPr/>
        <a:lstStyle/>
        <a:p>
          <a:r>
            <a:rPr lang="en-US" dirty="0"/>
            <a:t>tailor deployment configuration</a:t>
          </a:r>
        </a:p>
      </dgm:t>
    </dgm:pt>
    <dgm:pt modelId="{576478B0-0996-944B-B74C-2BA3C79790ED}" type="parTrans" cxnId="{0B0C70A8-D1F7-474B-8E51-136D84C00AA4}">
      <dgm:prSet/>
      <dgm:spPr/>
      <dgm:t>
        <a:bodyPr/>
        <a:lstStyle/>
        <a:p>
          <a:endParaRPr lang="en-US"/>
        </a:p>
      </dgm:t>
    </dgm:pt>
    <dgm:pt modelId="{456A52DA-B8D6-8040-BDDC-85C1DE03DF6C}" type="sibTrans" cxnId="{0B0C70A8-D1F7-474B-8E51-136D84C00AA4}">
      <dgm:prSet/>
      <dgm:spPr/>
      <dgm:t>
        <a:bodyPr/>
        <a:lstStyle/>
        <a:p>
          <a:endParaRPr lang="en-US"/>
        </a:p>
      </dgm:t>
    </dgm:pt>
    <dgm:pt modelId="{4238C30C-DAF9-944F-8717-52CEAE48F2AF}">
      <dgm:prSet phldrT="[Text]"/>
      <dgm:spPr/>
      <dgm:t>
        <a:bodyPr/>
        <a:lstStyle/>
        <a:p>
          <a:r>
            <a:rPr lang="en-US" dirty="0" err="1"/>
            <a:t>ucef</a:t>
          </a:r>
          <a:r>
            <a:rPr lang="en-US" dirty="0"/>
            <a:t>/experiments</a:t>
          </a:r>
        </a:p>
      </dgm:t>
    </dgm:pt>
    <dgm:pt modelId="{7D56B93E-1E02-0F45-9CCE-056778F0960E}" type="parTrans" cxnId="{8DC205DF-9900-9B40-9A8F-F0BB94C2E689}">
      <dgm:prSet/>
      <dgm:spPr/>
      <dgm:t>
        <a:bodyPr/>
        <a:lstStyle/>
        <a:p>
          <a:endParaRPr lang="en-US"/>
        </a:p>
      </dgm:t>
    </dgm:pt>
    <dgm:pt modelId="{6D34F07C-500F-E04E-A9BB-9CC6B7F584ED}" type="sibTrans" cxnId="{8DC205DF-9900-9B40-9A8F-F0BB94C2E689}">
      <dgm:prSet/>
      <dgm:spPr/>
      <dgm:t>
        <a:bodyPr/>
        <a:lstStyle/>
        <a:p>
          <a:endParaRPr lang="en-US"/>
        </a:p>
      </dgm:t>
    </dgm:pt>
    <dgm:pt modelId="{636CB316-B2C3-6E46-9231-43F37941B785}">
      <dgm:prSet phldrT="[Text]"/>
      <dgm:spPr/>
      <dgm:t>
        <a:bodyPr/>
        <a:lstStyle/>
        <a:p>
          <a:r>
            <a:rPr lang="en-US" dirty="0"/>
            <a:t>Unpack jar file for executable use</a:t>
          </a:r>
        </a:p>
      </dgm:t>
    </dgm:pt>
    <dgm:pt modelId="{39484634-1EFB-A648-8938-03C4A774462F}" type="parTrans" cxnId="{4225FE91-2B53-9748-BF38-36EA80020E0E}">
      <dgm:prSet/>
      <dgm:spPr/>
      <dgm:t>
        <a:bodyPr/>
        <a:lstStyle/>
        <a:p>
          <a:endParaRPr lang="en-US"/>
        </a:p>
      </dgm:t>
    </dgm:pt>
    <dgm:pt modelId="{A8EBDE94-36A6-1A44-8D4D-695048703433}" type="sibTrans" cxnId="{4225FE91-2B53-9748-BF38-36EA80020E0E}">
      <dgm:prSet/>
      <dgm:spPr/>
      <dgm:t>
        <a:bodyPr/>
        <a:lstStyle/>
        <a:p>
          <a:endParaRPr lang="en-US"/>
        </a:p>
      </dgm:t>
    </dgm:pt>
    <dgm:pt modelId="{1377208E-2FA5-D549-A75E-677823FAB581}" type="pres">
      <dgm:prSet presAssocID="{FA5BE594-4E3F-B443-9807-03EACC469616}" presName="Name0" presStyleCnt="0">
        <dgm:presLayoutVars>
          <dgm:dir/>
          <dgm:resizeHandles val="exact"/>
        </dgm:presLayoutVars>
      </dgm:prSet>
      <dgm:spPr/>
    </dgm:pt>
    <dgm:pt modelId="{A7082FF3-FA32-6540-8F28-2F509B6D0BD6}" type="pres">
      <dgm:prSet presAssocID="{EBF7167A-7949-974C-BAA6-9F566A14B78C}" presName="node" presStyleLbl="node1" presStyleIdx="0" presStyleCnt="4">
        <dgm:presLayoutVars>
          <dgm:bulletEnabled val="1"/>
        </dgm:presLayoutVars>
      </dgm:prSet>
      <dgm:spPr/>
    </dgm:pt>
    <dgm:pt modelId="{F23F2BD2-03DE-4740-9D1B-DE8AF9312EB8}" type="pres">
      <dgm:prSet presAssocID="{E09F72D7-A3F1-DF41-B443-75D7D0E617D8}" presName="sibTrans" presStyleLbl="sibTrans2D1" presStyleIdx="0" presStyleCnt="3"/>
      <dgm:spPr/>
    </dgm:pt>
    <dgm:pt modelId="{B9F2EECE-4CBD-1F4D-9825-03D087ED1CEF}" type="pres">
      <dgm:prSet presAssocID="{E09F72D7-A3F1-DF41-B443-75D7D0E617D8}" presName="connectorText" presStyleLbl="sibTrans2D1" presStyleIdx="0" presStyleCnt="3"/>
      <dgm:spPr/>
    </dgm:pt>
    <dgm:pt modelId="{AC8AC786-2AE9-8744-A8C5-8764B9B8A732}" type="pres">
      <dgm:prSet presAssocID="{BAB03DC9-D71A-594D-8DEB-C09B7822C86F}" presName="node" presStyleLbl="node1" presStyleIdx="1" presStyleCnt="4">
        <dgm:presLayoutVars>
          <dgm:bulletEnabled val="1"/>
        </dgm:presLayoutVars>
      </dgm:prSet>
      <dgm:spPr/>
    </dgm:pt>
    <dgm:pt modelId="{FD245DF2-3913-6A46-8CF5-0AE43CFFA4FC}" type="pres">
      <dgm:prSet presAssocID="{E1B9D4C5-A3E8-E142-9516-AFC90ACC4FAC}" presName="sibTrans" presStyleLbl="sibTrans2D1" presStyleIdx="1" presStyleCnt="3"/>
      <dgm:spPr/>
    </dgm:pt>
    <dgm:pt modelId="{69EEF2E2-574C-234E-98FB-11C244043CF1}" type="pres">
      <dgm:prSet presAssocID="{E1B9D4C5-A3E8-E142-9516-AFC90ACC4FAC}" presName="connectorText" presStyleLbl="sibTrans2D1" presStyleIdx="1" presStyleCnt="3"/>
      <dgm:spPr/>
    </dgm:pt>
    <dgm:pt modelId="{B9E9EF49-040F-BC4B-AEE7-E67A7778A958}" type="pres">
      <dgm:prSet presAssocID="{568544CE-BB3D-7248-93D7-B4EE4DCAEA70}" presName="node" presStyleLbl="node1" presStyleIdx="2" presStyleCnt="4">
        <dgm:presLayoutVars>
          <dgm:bulletEnabled val="1"/>
        </dgm:presLayoutVars>
      </dgm:prSet>
      <dgm:spPr/>
    </dgm:pt>
    <dgm:pt modelId="{FDB24AA7-8DAA-2941-82AB-7ED13F346B58}" type="pres">
      <dgm:prSet presAssocID="{49E5B03B-B5FE-2747-BACC-3C0E1A409F52}" presName="sibTrans" presStyleLbl="sibTrans2D1" presStyleIdx="2" presStyleCnt="3"/>
      <dgm:spPr/>
    </dgm:pt>
    <dgm:pt modelId="{DD8CFEAD-34BA-0945-A281-C3B0B636D9C3}" type="pres">
      <dgm:prSet presAssocID="{49E5B03B-B5FE-2747-BACC-3C0E1A409F52}" presName="connectorText" presStyleLbl="sibTrans2D1" presStyleIdx="2" presStyleCnt="3"/>
      <dgm:spPr/>
    </dgm:pt>
    <dgm:pt modelId="{114AB18A-0162-EB48-81EB-8B1B077EA26A}" type="pres">
      <dgm:prSet presAssocID="{7245F581-C294-A94C-933D-80059E87D745}" presName="node" presStyleLbl="node1" presStyleIdx="3" presStyleCnt="4">
        <dgm:presLayoutVars>
          <dgm:bulletEnabled val="1"/>
        </dgm:presLayoutVars>
      </dgm:prSet>
      <dgm:spPr/>
    </dgm:pt>
  </dgm:ptLst>
  <dgm:cxnLst>
    <dgm:cxn modelId="{0EB75701-B1CF-DB43-9F19-BF393F11EBD0}" srcId="{FA5BE594-4E3F-B443-9807-03EACC469616}" destId="{7245F581-C294-A94C-933D-80059E87D745}" srcOrd="3" destOrd="0" parTransId="{A9F2B0BE-3265-B84E-93A3-41B9A126D38B}" sibTransId="{DBFC6D10-0007-8047-96F1-D31D78B89DAC}"/>
    <dgm:cxn modelId="{F16DFA0F-7804-284A-AE58-F0B6C92C6BE9}" srcId="{FA5BE594-4E3F-B443-9807-03EACC469616}" destId="{EBF7167A-7949-974C-BAA6-9F566A14B78C}" srcOrd="0" destOrd="0" parTransId="{FD746EA0-B226-F44C-A3F5-6771B4B6E528}" sibTransId="{E09F72D7-A3F1-DF41-B443-75D7D0E617D8}"/>
    <dgm:cxn modelId="{DAAA9D1E-CFF5-1449-8EE8-FDEFA7725B1F}" type="presOf" srcId="{E1B9D4C5-A3E8-E142-9516-AFC90ACC4FAC}" destId="{FD245DF2-3913-6A46-8CF5-0AE43CFFA4FC}" srcOrd="0" destOrd="0" presId="urn:microsoft.com/office/officeart/2005/8/layout/process1"/>
    <dgm:cxn modelId="{27929B26-8161-D446-8EF4-74865A2FE3F3}" type="presOf" srcId="{E09F72D7-A3F1-DF41-B443-75D7D0E617D8}" destId="{F23F2BD2-03DE-4740-9D1B-DE8AF9312EB8}" srcOrd="0" destOrd="0" presId="urn:microsoft.com/office/officeart/2005/8/layout/process1"/>
    <dgm:cxn modelId="{EBC55928-5574-504F-9582-FC67F1D75F14}" type="presOf" srcId="{05A06C82-2789-A745-BD0D-87699C4898C9}" destId="{A7082FF3-FA32-6540-8F28-2F509B6D0BD6}" srcOrd="0" destOrd="1" presId="urn:microsoft.com/office/officeart/2005/8/layout/process1"/>
    <dgm:cxn modelId="{2D951529-E88C-A247-ABD0-BDE3A108D934}" type="presOf" srcId="{FA5BE594-4E3F-B443-9807-03EACC469616}" destId="{1377208E-2FA5-D549-A75E-677823FAB581}" srcOrd="0" destOrd="0" presId="urn:microsoft.com/office/officeart/2005/8/layout/process1"/>
    <dgm:cxn modelId="{48FD5633-47BA-FA44-9181-312F2D239EBF}" type="presOf" srcId="{49E5B03B-B5FE-2747-BACC-3C0E1A409F52}" destId="{DD8CFEAD-34BA-0945-A281-C3B0B636D9C3}" srcOrd="1" destOrd="0" presId="urn:microsoft.com/office/officeart/2005/8/layout/process1"/>
    <dgm:cxn modelId="{9F1B583C-1126-924C-A200-E57D077AE908}" srcId="{EBF7167A-7949-974C-BAA6-9F566A14B78C}" destId="{05A06C82-2789-A745-BD0D-87699C4898C9}" srcOrd="0" destOrd="0" parTransId="{E0D55C79-18D5-5645-89F2-37A6C8D7A07C}" sibTransId="{293ADFA3-5112-FC4B-8044-0B6BC9DA1165}"/>
    <dgm:cxn modelId="{02339D3C-F1F8-8F4B-90C7-1E5415639780}" type="presOf" srcId="{459EF037-0D8E-CC4E-823D-1256CB1A512A}" destId="{AC8AC786-2AE9-8744-A8C5-8764B9B8A732}" srcOrd="0" destOrd="2" presId="urn:microsoft.com/office/officeart/2005/8/layout/process1"/>
    <dgm:cxn modelId="{C2139142-1778-E947-9AFE-1818D5603615}" type="presOf" srcId="{BD37E0D3-B982-CC47-B003-FC2D027AE0F9}" destId="{A7082FF3-FA32-6540-8F28-2F509B6D0BD6}" srcOrd="0" destOrd="2" presId="urn:microsoft.com/office/officeart/2005/8/layout/process1"/>
    <dgm:cxn modelId="{0E1DF367-FD9C-5545-89AE-4F018AA5AAA8}" srcId="{FA5BE594-4E3F-B443-9807-03EACC469616}" destId="{BAB03DC9-D71A-594D-8DEB-C09B7822C86F}" srcOrd="1" destOrd="0" parTransId="{F6A5032F-76A5-184D-BAED-7433CD58B77F}" sibTransId="{E1B9D4C5-A3E8-E142-9516-AFC90ACC4FAC}"/>
    <dgm:cxn modelId="{E8BB5A75-D908-F24C-A455-0221A4AC5993}" type="presOf" srcId="{7245F581-C294-A94C-933D-80059E87D745}" destId="{114AB18A-0162-EB48-81EB-8B1B077EA26A}" srcOrd="0" destOrd="0" presId="urn:microsoft.com/office/officeart/2005/8/layout/process1"/>
    <dgm:cxn modelId="{8A726359-93C4-E948-A572-13C96908637E}" srcId="{BAB03DC9-D71A-594D-8DEB-C09B7822C86F}" destId="{E3BCCB21-BD6E-F44E-AF1E-B1CEDA09CFAA}" srcOrd="0" destOrd="0" parTransId="{D381BEA7-BBF5-8747-8CBE-E6916A6FF953}" sibTransId="{DC105046-559F-A040-9EDC-1D9D92418EAB}"/>
    <dgm:cxn modelId="{07633D7D-4D15-4E43-9028-3B571A0BB7E7}" type="presOf" srcId="{EBF7167A-7949-974C-BAA6-9F566A14B78C}" destId="{A7082FF3-FA32-6540-8F28-2F509B6D0BD6}" srcOrd="0" destOrd="0" presId="urn:microsoft.com/office/officeart/2005/8/layout/process1"/>
    <dgm:cxn modelId="{A97E7F81-406C-D742-AD80-FB61BED531F4}" type="presOf" srcId="{49E5B03B-B5FE-2747-BACC-3C0E1A409F52}" destId="{FDB24AA7-8DAA-2941-82AB-7ED13F346B58}" srcOrd="0" destOrd="0" presId="urn:microsoft.com/office/officeart/2005/8/layout/process1"/>
    <dgm:cxn modelId="{0F224189-766F-9B44-B1FC-2941ECC1412F}" type="presOf" srcId="{636CB316-B2C3-6E46-9231-43F37941B785}" destId="{114AB18A-0162-EB48-81EB-8B1B077EA26A}" srcOrd="0" destOrd="2" presId="urn:microsoft.com/office/officeart/2005/8/layout/process1"/>
    <dgm:cxn modelId="{CD2C7B8A-B489-2E47-AA1F-5DD016410BEA}" srcId="{BAB03DC9-D71A-594D-8DEB-C09B7822C86F}" destId="{459EF037-0D8E-CC4E-823D-1256CB1A512A}" srcOrd="1" destOrd="0" parTransId="{1DC5BBFA-D40B-8746-B3DE-39D638AEDE4B}" sibTransId="{CF8C671C-D444-E74D-A6B7-83B3C2BE7A00}"/>
    <dgm:cxn modelId="{4225FE91-2B53-9748-BF38-36EA80020E0E}" srcId="{7245F581-C294-A94C-933D-80059E87D745}" destId="{636CB316-B2C3-6E46-9231-43F37941B785}" srcOrd="1" destOrd="0" parTransId="{39484634-1EFB-A648-8938-03C4A774462F}" sibTransId="{A8EBDE94-36A6-1A44-8D4D-695048703433}"/>
    <dgm:cxn modelId="{B444B994-14EE-1148-8E11-5B97370BC7AF}" type="presOf" srcId="{E1B9D4C5-A3E8-E142-9516-AFC90ACC4FAC}" destId="{69EEF2E2-574C-234E-98FB-11C244043CF1}" srcOrd="1" destOrd="0" presId="urn:microsoft.com/office/officeart/2005/8/layout/process1"/>
    <dgm:cxn modelId="{9384E09E-AD7E-534F-8F01-3CA1AA19A741}" type="presOf" srcId="{F8C27452-5C9F-A54A-ACD7-CDC45EDBCC30}" destId="{B9E9EF49-040F-BC4B-AEE7-E67A7778A958}" srcOrd="0" destOrd="1" presId="urn:microsoft.com/office/officeart/2005/8/layout/process1"/>
    <dgm:cxn modelId="{0B0C70A8-D1F7-474B-8E51-136D84C00AA4}" srcId="{568544CE-BB3D-7248-93D7-B4EE4DCAEA70}" destId="{F8C27452-5C9F-A54A-ACD7-CDC45EDBCC30}" srcOrd="0" destOrd="0" parTransId="{576478B0-0996-944B-B74C-2BA3C79790ED}" sibTransId="{456A52DA-B8D6-8040-BDDC-85C1DE03DF6C}"/>
    <dgm:cxn modelId="{9C2CE6BD-EECD-5843-821B-3C0FF8C019B5}" srcId="{FA5BE594-4E3F-B443-9807-03EACC469616}" destId="{568544CE-BB3D-7248-93D7-B4EE4DCAEA70}" srcOrd="2" destOrd="0" parTransId="{ABA4A8FE-53F8-E049-9700-E1C6AAB9D53E}" sibTransId="{49E5B03B-B5FE-2747-BACC-3C0E1A409F52}"/>
    <dgm:cxn modelId="{E791E6C0-6B3E-9C4C-9472-3E5AE0DB6B0F}" type="presOf" srcId="{568544CE-BB3D-7248-93D7-B4EE4DCAEA70}" destId="{B9E9EF49-040F-BC4B-AEE7-E67A7778A958}" srcOrd="0" destOrd="0" presId="urn:microsoft.com/office/officeart/2005/8/layout/process1"/>
    <dgm:cxn modelId="{289910C3-3714-7340-8C3F-C6DD91CD7D39}" srcId="{EBF7167A-7949-974C-BAA6-9F566A14B78C}" destId="{BD37E0D3-B982-CC47-B003-FC2D027AE0F9}" srcOrd="1" destOrd="0" parTransId="{2C9CF81E-CE90-CF41-8742-F95B03ADAAAA}" sibTransId="{C181D2EE-AF28-0244-98E6-493E3B1E0E0E}"/>
    <dgm:cxn modelId="{838B13C6-4AF3-4E45-8CAD-20CBB8030ED5}" type="presOf" srcId="{BAB03DC9-D71A-594D-8DEB-C09B7822C86F}" destId="{AC8AC786-2AE9-8744-A8C5-8764B9B8A732}" srcOrd="0" destOrd="0" presId="urn:microsoft.com/office/officeart/2005/8/layout/process1"/>
    <dgm:cxn modelId="{ED7A46D4-49D4-A240-8B09-0F6B4A406006}" type="presOf" srcId="{E3BCCB21-BD6E-F44E-AF1E-B1CEDA09CFAA}" destId="{AC8AC786-2AE9-8744-A8C5-8764B9B8A732}" srcOrd="0" destOrd="1" presId="urn:microsoft.com/office/officeart/2005/8/layout/process1"/>
    <dgm:cxn modelId="{8DC205DF-9900-9B40-9A8F-F0BB94C2E689}" srcId="{7245F581-C294-A94C-933D-80059E87D745}" destId="{4238C30C-DAF9-944F-8717-52CEAE48F2AF}" srcOrd="0" destOrd="0" parTransId="{7D56B93E-1E02-0F45-9CCE-056778F0960E}" sibTransId="{6D34F07C-500F-E04E-A9BB-9CC6B7F584ED}"/>
    <dgm:cxn modelId="{2E1444E5-E938-5A45-8E97-B95668062ACF}" type="presOf" srcId="{4238C30C-DAF9-944F-8717-52CEAE48F2AF}" destId="{114AB18A-0162-EB48-81EB-8B1B077EA26A}" srcOrd="0" destOrd="1" presId="urn:microsoft.com/office/officeart/2005/8/layout/process1"/>
    <dgm:cxn modelId="{45A647F7-4F46-9A4A-8700-010707CD4D31}" type="presOf" srcId="{E09F72D7-A3F1-DF41-B443-75D7D0E617D8}" destId="{B9F2EECE-4CBD-1F4D-9825-03D087ED1CEF}" srcOrd="1" destOrd="0" presId="urn:microsoft.com/office/officeart/2005/8/layout/process1"/>
    <dgm:cxn modelId="{018C4EB3-4D95-0A47-B5E0-B158486F3505}" type="presParOf" srcId="{1377208E-2FA5-D549-A75E-677823FAB581}" destId="{A7082FF3-FA32-6540-8F28-2F509B6D0BD6}" srcOrd="0" destOrd="0" presId="urn:microsoft.com/office/officeart/2005/8/layout/process1"/>
    <dgm:cxn modelId="{7206C985-060E-494D-ADA7-F896A69CAFB3}" type="presParOf" srcId="{1377208E-2FA5-D549-A75E-677823FAB581}" destId="{F23F2BD2-03DE-4740-9D1B-DE8AF9312EB8}" srcOrd="1" destOrd="0" presId="urn:microsoft.com/office/officeart/2005/8/layout/process1"/>
    <dgm:cxn modelId="{F73EA12C-62CF-E948-9836-B3CC0FBB5AAD}" type="presParOf" srcId="{F23F2BD2-03DE-4740-9D1B-DE8AF9312EB8}" destId="{B9F2EECE-4CBD-1F4D-9825-03D087ED1CEF}" srcOrd="0" destOrd="0" presId="urn:microsoft.com/office/officeart/2005/8/layout/process1"/>
    <dgm:cxn modelId="{EFC6363F-CD93-744D-B48B-D92A66711723}" type="presParOf" srcId="{1377208E-2FA5-D549-A75E-677823FAB581}" destId="{AC8AC786-2AE9-8744-A8C5-8764B9B8A732}" srcOrd="2" destOrd="0" presId="urn:microsoft.com/office/officeart/2005/8/layout/process1"/>
    <dgm:cxn modelId="{6DF76F76-ACCB-F24A-97B4-4D73424D2032}" type="presParOf" srcId="{1377208E-2FA5-D549-A75E-677823FAB581}" destId="{FD245DF2-3913-6A46-8CF5-0AE43CFFA4FC}" srcOrd="3" destOrd="0" presId="urn:microsoft.com/office/officeart/2005/8/layout/process1"/>
    <dgm:cxn modelId="{13072482-8513-724D-94E0-2B109AC34A0A}" type="presParOf" srcId="{FD245DF2-3913-6A46-8CF5-0AE43CFFA4FC}" destId="{69EEF2E2-574C-234E-98FB-11C244043CF1}" srcOrd="0" destOrd="0" presId="urn:microsoft.com/office/officeart/2005/8/layout/process1"/>
    <dgm:cxn modelId="{9EABDACE-6B92-A744-BAF7-934651BA0730}" type="presParOf" srcId="{1377208E-2FA5-D549-A75E-677823FAB581}" destId="{B9E9EF49-040F-BC4B-AEE7-E67A7778A958}" srcOrd="4" destOrd="0" presId="urn:microsoft.com/office/officeart/2005/8/layout/process1"/>
    <dgm:cxn modelId="{9FFFDB30-DC24-7841-B937-212823001E9C}" type="presParOf" srcId="{1377208E-2FA5-D549-A75E-677823FAB581}" destId="{FDB24AA7-8DAA-2941-82AB-7ED13F346B58}" srcOrd="5" destOrd="0" presId="urn:microsoft.com/office/officeart/2005/8/layout/process1"/>
    <dgm:cxn modelId="{A110AFE9-4E41-9A4B-A553-B77C1281E6FB}" type="presParOf" srcId="{FDB24AA7-8DAA-2941-82AB-7ED13F346B58}" destId="{DD8CFEAD-34BA-0945-A281-C3B0B636D9C3}" srcOrd="0" destOrd="0" presId="urn:microsoft.com/office/officeart/2005/8/layout/process1"/>
    <dgm:cxn modelId="{DAD5F8F4-E369-0141-89AA-18C94649CB38}" type="presParOf" srcId="{1377208E-2FA5-D549-A75E-677823FAB581}" destId="{114AB18A-0162-EB48-81EB-8B1B077EA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ED658-9EF2-4772-8343-C9B49DE2DF9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1D0D0-0334-4668-A679-8499EEFEDBD7}">
      <dgm:prSet phldrT="[Text]"/>
      <dgm:spPr/>
      <dgm:t>
        <a:bodyPr/>
        <a:lstStyle/>
        <a:p>
          <a:r>
            <a:rPr lang="en-US" dirty="0" err="1"/>
            <a:t>ucef</a:t>
          </a:r>
          <a:r>
            <a:rPr lang="en-US" dirty="0"/>
            <a:t>-federates</a:t>
          </a:r>
        </a:p>
      </dgm:t>
    </dgm:pt>
    <dgm:pt modelId="{FF7D4A69-1A19-4590-94F4-EFD4CB0C6741}" type="parTrans" cxnId="{3EBA4FF0-C584-420C-B875-16524849264D}">
      <dgm:prSet/>
      <dgm:spPr/>
      <dgm:t>
        <a:bodyPr/>
        <a:lstStyle/>
        <a:p>
          <a:endParaRPr lang="en-US"/>
        </a:p>
      </dgm:t>
    </dgm:pt>
    <dgm:pt modelId="{B2D4F584-4ABD-403D-B36F-759977C652BC}" type="sibTrans" cxnId="{3EBA4FF0-C584-420C-B875-16524849264D}">
      <dgm:prSet/>
      <dgm:spPr/>
      <dgm:t>
        <a:bodyPr/>
        <a:lstStyle/>
        <a:p>
          <a:endParaRPr lang="en-US"/>
        </a:p>
      </dgm:t>
    </dgm:pt>
    <dgm:pt modelId="{427D83EA-449A-4664-A5A4-913E48FEA5E7}">
      <dgm:prSet phldrT="[Text]"/>
      <dgm:spPr/>
      <dgm:t>
        <a:bodyPr/>
        <a:lstStyle/>
        <a:p>
          <a:r>
            <a:rPr lang="en-US" dirty="0"/>
            <a:t>Federates</a:t>
          </a:r>
        </a:p>
      </dgm:t>
    </dgm:pt>
    <dgm:pt modelId="{91C457D0-4504-4541-85BF-2897AF0CE3B2}" type="parTrans" cxnId="{1C36BC56-C488-4757-9E7E-D80DF1B5B91F}">
      <dgm:prSet/>
      <dgm:spPr/>
      <dgm:t>
        <a:bodyPr/>
        <a:lstStyle/>
        <a:p>
          <a:endParaRPr lang="en-US"/>
        </a:p>
      </dgm:t>
    </dgm:pt>
    <dgm:pt modelId="{3166B6FB-A8F7-49CB-857E-EEB6A80CBC37}" type="sibTrans" cxnId="{1C36BC56-C488-4757-9E7E-D80DF1B5B91F}">
      <dgm:prSet/>
      <dgm:spPr/>
      <dgm:t>
        <a:bodyPr/>
        <a:lstStyle/>
        <a:p>
          <a:endParaRPr lang="en-US"/>
        </a:p>
      </dgm:t>
    </dgm:pt>
    <dgm:pt modelId="{442EF1F7-E66A-4933-8779-A0686A1CC13D}">
      <dgm:prSet phldrT="[Text]"/>
      <dgm:spPr/>
      <dgm:t>
        <a:bodyPr/>
        <a:lstStyle/>
        <a:p>
          <a:r>
            <a:rPr lang="en-US" dirty="0" err="1"/>
            <a:t>Webgmex</a:t>
          </a:r>
          <a:endParaRPr lang="en-US" dirty="0"/>
        </a:p>
      </dgm:t>
    </dgm:pt>
    <dgm:pt modelId="{44037C35-B0ED-4354-B4FC-8E298457953D}" type="parTrans" cxnId="{D474DAE8-E3B3-4F27-959C-817BE8C39FCE}">
      <dgm:prSet/>
      <dgm:spPr/>
      <dgm:t>
        <a:bodyPr/>
        <a:lstStyle/>
        <a:p>
          <a:endParaRPr lang="en-US"/>
        </a:p>
      </dgm:t>
    </dgm:pt>
    <dgm:pt modelId="{90AF2E89-C378-41EF-BCEC-76E848FA014C}" type="sibTrans" cxnId="{D474DAE8-E3B3-4F27-959C-817BE8C39FCE}">
      <dgm:prSet/>
      <dgm:spPr/>
      <dgm:t>
        <a:bodyPr/>
        <a:lstStyle/>
        <a:p>
          <a:endParaRPr lang="en-US"/>
        </a:p>
      </dgm:t>
    </dgm:pt>
    <dgm:pt modelId="{FB8901C9-8213-4F26-A33B-54C3D3774C6C}">
      <dgm:prSet phldrT="[Text]"/>
      <dgm:spPr/>
      <dgm:t>
        <a:bodyPr/>
        <a:lstStyle/>
        <a:p>
          <a:r>
            <a:rPr lang="en-US" dirty="0"/>
            <a:t>Federations</a:t>
          </a:r>
        </a:p>
      </dgm:t>
    </dgm:pt>
    <dgm:pt modelId="{DEB439EA-444C-477F-B47C-ECD1E0AA4ADA}" type="parTrans" cxnId="{3CD95C7E-B104-45E3-BFCE-D95A1736AE66}">
      <dgm:prSet/>
      <dgm:spPr/>
      <dgm:t>
        <a:bodyPr/>
        <a:lstStyle/>
        <a:p>
          <a:endParaRPr lang="en-US"/>
        </a:p>
      </dgm:t>
    </dgm:pt>
    <dgm:pt modelId="{0C1F9988-137C-46EB-9130-33301066F1A7}" type="sibTrans" cxnId="{3CD95C7E-B104-45E3-BFCE-D95A1736AE66}">
      <dgm:prSet/>
      <dgm:spPr/>
      <dgm:t>
        <a:bodyPr/>
        <a:lstStyle/>
        <a:p>
          <a:endParaRPr lang="en-US"/>
        </a:p>
      </dgm:t>
    </dgm:pt>
    <dgm:pt modelId="{D99B69B8-AC10-4757-8033-EF019818A8E0}">
      <dgm:prSet phldrT="[Text]"/>
      <dgm:spPr/>
      <dgm:t>
        <a:bodyPr/>
        <a:lstStyle/>
        <a:p>
          <a:r>
            <a:rPr lang="en-US" dirty="0"/>
            <a:t>POM</a:t>
          </a:r>
        </a:p>
      </dgm:t>
    </dgm:pt>
    <dgm:pt modelId="{931B27A1-1B40-4E79-91E8-65FFD33EF2E5}" type="parTrans" cxnId="{74F788FB-30EC-4955-B254-DE19ABEB77A4}">
      <dgm:prSet/>
      <dgm:spPr/>
      <dgm:t>
        <a:bodyPr/>
        <a:lstStyle/>
        <a:p>
          <a:endParaRPr lang="en-US"/>
        </a:p>
      </dgm:t>
    </dgm:pt>
    <dgm:pt modelId="{7BFB8ABD-9B0C-4AEC-9A78-0C537C8BF0F0}" type="sibTrans" cxnId="{74F788FB-30EC-4955-B254-DE19ABEB77A4}">
      <dgm:prSet/>
      <dgm:spPr/>
      <dgm:t>
        <a:bodyPr/>
        <a:lstStyle/>
        <a:p>
          <a:endParaRPr lang="en-US"/>
        </a:p>
      </dgm:t>
    </dgm:pt>
    <dgm:pt modelId="{B04A7691-1455-41A0-9004-E81EEC1ECCAF}">
      <dgm:prSet phldrT="[Text]"/>
      <dgm:spPr/>
      <dgm:t>
        <a:bodyPr/>
        <a:lstStyle/>
        <a:p>
          <a:r>
            <a:rPr lang="en-US" dirty="0"/>
            <a:t>Experiments</a:t>
          </a:r>
        </a:p>
      </dgm:t>
    </dgm:pt>
    <dgm:pt modelId="{8944A66F-AA8B-4A6D-AF88-8E20B31D88C5}" type="parTrans" cxnId="{0E16F94D-E42A-4AF3-8BC2-40E6A8834CFF}">
      <dgm:prSet/>
      <dgm:spPr/>
      <dgm:t>
        <a:bodyPr/>
        <a:lstStyle/>
        <a:p>
          <a:endParaRPr lang="en-US"/>
        </a:p>
      </dgm:t>
    </dgm:pt>
    <dgm:pt modelId="{F9155351-D2CA-46B1-9592-01D5DD84BE34}" type="sibTrans" cxnId="{0E16F94D-E42A-4AF3-8BC2-40E6A8834CFF}">
      <dgm:prSet/>
      <dgm:spPr/>
      <dgm:t>
        <a:bodyPr/>
        <a:lstStyle/>
        <a:p>
          <a:endParaRPr lang="en-US"/>
        </a:p>
      </dgm:t>
    </dgm:pt>
    <dgm:pt modelId="{743065B2-3540-4B4C-87BF-6634C72145C4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43D9FEE9-FA8D-475A-B264-2FED1F21054D}" type="parTrans" cxnId="{17EE00E7-7573-46E2-B23B-3D4A86C4B5DF}">
      <dgm:prSet/>
      <dgm:spPr/>
      <dgm:t>
        <a:bodyPr/>
        <a:lstStyle/>
        <a:p>
          <a:endParaRPr lang="en-US"/>
        </a:p>
      </dgm:t>
    </dgm:pt>
    <dgm:pt modelId="{33BE9213-EE00-4F6F-B7D4-7570B2462D27}" type="sibTrans" cxnId="{17EE00E7-7573-46E2-B23B-3D4A86C4B5DF}">
      <dgm:prSet/>
      <dgm:spPr/>
      <dgm:t>
        <a:bodyPr/>
        <a:lstStyle/>
        <a:p>
          <a:endParaRPr lang="en-US"/>
        </a:p>
      </dgm:t>
    </dgm:pt>
    <dgm:pt modelId="{F84D958E-0DEC-4553-8D42-E0130E89CE16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5A9CB98-80A6-46F3-8C5D-4D6DE2597D47}" type="parTrans" cxnId="{05CE3788-DE47-46EE-A4C4-63D6E0411A62}">
      <dgm:prSet/>
      <dgm:spPr/>
      <dgm:t>
        <a:bodyPr/>
        <a:lstStyle/>
        <a:p>
          <a:endParaRPr lang="en-US"/>
        </a:p>
      </dgm:t>
    </dgm:pt>
    <dgm:pt modelId="{52AA6DDB-41B5-4AC3-8555-EEE47A753316}" type="sibTrans" cxnId="{05CE3788-DE47-46EE-A4C4-63D6E0411A62}">
      <dgm:prSet/>
      <dgm:spPr/>
      <dgm:t>
        <a:bodyPr/>
        <a:lstStyle/>
        <a:p>
          <a:endParaRPr lang="en-US"/>
        </a:p>
      </dgm:t>
    </dgm:pt>
    <dgm:pt modelId="{909A8872-F3A4-4AE1-B12F-CB88487A41B8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FF96671F-2BFE-4AE2-A8E9-02B578F6FBF2}" type="parTrans" cxnId="{C51D39B1-8FA7-4EE5-AE51-A1D86428F790}">
      <dgm:prSet/>
      <dgm:spPr/>
      <dgm:t>
        <a:bodyPr/>
        <a:lstStyle/>
        <a:p>
          <a:endParaRPr lang="en-US"/>
        </a:p>
      </dgm:t>
    </dgm:pt>
    <dgm:pt modelId="{F48368EB-5B5E-464F-838D-4DD19EC2EF96}" type="sibTrans" cxnId="{C51D39B1-8FA7-4EE5-AE51-A1D86428F790}">
      <dgm:prSet/>
      <dgm:spPr/>
      <dgm:t>
        <a:bodyPr/>
        <a:lstStyle/>
        <a:p>
          <a:endParaRPr lang="en-US"/>
        </a:p>
      </dgm:t>
    </dgm:pt>
    <dgm:pt modelId="{D738CD08-217C-406B-9B35-ABD2B28F2171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31366A5C-B123-4486-A041-C9364FB9CB20}" type="parTrans" cxnId="{A887D001-856E-4857-8B13-0F10AC791CAA}">
      <dgm:prSet/>
      <dgm:spPr/>
      <dgm:t>
        <a:bodyPr/>
        <a:lstStyle/>
        <a:p>
          <a:endParaRPr lang="en-US"/>
        </a:p>
      </dgm:t>
    </dgm:pt>
    <dgm:pt modelId="{D4CD8FB9-67D3-4E22-A24B-C542D1544D85}" type="sibTrans" cxnId="{A887D001-856E-4857-8B13-0F10AC791CAA}">
      <dgm:prSet/>
      <dgm:spPr/>
      <dgm:t>
        <a:bodyPr/>
        <a:lstStyle/>
        <a:p>
          <a:endParaRPr lang="en-US"/>
        </a:p>
      </dgm:t>
    </dgm:pt>
    <dgm:pt modelId="{88F0770D-3238-4E1E-9CAB-AC8394D00A6B}">
      <dgm:prSet phldrT="[Text]"/>
      <dgm:spPr/>
      <dgm:t>
        <a:bodyPr/>
        <a:lstStyle/>
        <a:p>
          <a:r>
            <a:rPr lang="en-US" dirty="0"/>
            <a:t>Executable JAR/NAR</a:t>
          </a:r>
        </a:p>
      </dgm:t>
    </dgm:pt>
    <dgm:pt modelId="{F9A4EBCD-24C2-4283-8843-F13FE046887D}" type="parTrans" cxnId="{51B3BBE1-FE4F-4557-8BF5-59DBE2E0EB65}">
      <dgm:prSet/>
      <dgm:spPr/>
      <dgm:t>
        <a:bodyPr/>
        <a:lstStyle/>
        <a:p>
          <a:endParaRPr lang="en-US"/>
        </a:p>
      </dgm:t>
    </dgm:pt>
    <dgm:pt modelId="{F9375B77-E06A-4AC7-93FE-1F2485CA71BF}" type="sibTrans" cxnId="{51B3BBE1-FE4F-4557-8BF5-59DBE2E0EB65}">
      <dgm:prSet/>
      <dgm:spPr/>
      <dgm:t>
        <a:bodyPr/>
        <a:lstStyle/>
        <a:p>
          <a:endParaRPr lang="en-US"/>
        </a:p>
      </dgm:t>
    </dgm:pt>
    <dgm:pt modelId="{FFA9D99C-A2D7-4011-9F01-B48F2B0F7976}">
      <dgm:prSet phldrT="[Text]"/>
      <dgm:spPr/>
      <dgm:t>
        <a:bodyPr/>
        <a:lstStyle/>
        <a:p>
          <a:r>
            <a:rPr lang="en-US" dirty="0"/>
            <a:t>JAR/NAR</a:t>
          </a:r>
        </a:p>
      </dgm:t>
    </dgm:pt>
    <dgm:pt modelId="{953E5B94-B50B-400C-971F-0E13B54EC733}" type="parTrans" cxnId="{002D9E71-B0F3-4941-BA31-C451B2339F6B}">
      <dgm:prSet/>
      <dgm:spPr/>
      <dgm:t>
        <a:bodyPr/>
        <a:lstStyle/>
        <a:p>
          <a:endParaRPr lang="en-US"/>
        </a:p>
      </dgm:t>
    </dgm:pt>
    <dgm:pt modelId="{4FAA413B-F09B-4E91-9B20-BFC0DB9A3469}" type="sibTrans" cxnId="{002D9E71-B0F3-4941-BA31-C451B2339F6B}">
      <dgm:prSet/>
      <dgm:spPr/>
      <dgm:t>
        <a:bodyPr/>
        <a:lstStyle/>
        <a:p>
          <a:endParaRPr lang="en-US"/>
        </a:p>
      </dgm:t>
    </dgm:pt>
    <dgm:pt modelId="{685DCFB7-85DE-4F70-AFC0-ECB9192FCF03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387DFFCE-619E-4EB8-BDE4-99E32279FBA7}" type="parTrans" cxnId="{3C4AEFA1-19D4-4FFC-828F-3B4D094A1EE1}">
      <dgm:prSet/>
      <dgm:spPr/>
      <dgm:t>
        <a:bodyPr/>
        <a:lstStyle/>
        <a:p>
          <a:endParaRPr lang="en-US"/>
        </a:p>
      </dgm:t>
    </dgm:pt>
    <dgm:pt modelId="{7024414B-832B-4AE0-856B-9C8E25155A9C}" type="sibTrans" cxnId="{3C4AEFA1-19D4-4FFC-828F-3B4D094A1EE1}">
      <dgm:prSet/>
      <dgm:spPr/>
      <dgm:t>
        <a:bodyPr/>
        <a:lstStyle/>
        <a:p>
          <a:endParaRPr lang="en-US"/>
        </a:p>
      </dgm:t>
    </dgm:pt>
    <dgm:pt modelId="{ADE9692E-6BD0-40A0-B358-EFABEA874E1F}" type="pres">
      <dgm:prSet presAssocID="{4E2ED658-9EF2-4772-8343-C9B49DE2DF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BF4173-E9B9-4C9B-9A9E-C248190AEDB3}" type="pres">
      <dgm:prSet presAssocID="{5A81D0D0-0334-4668-A679-8499EEFEDBD7}" presName="hierRoot1" presStyleCnt="0"/>
      <dgm:spPr/>
    </dgm:pt>
    <dgm:pt modelId="{CA615772-DDF1-4224-83EB-7C007D8B3ED1}" type="pres">
      <dgm:prSet presAssocID="{5A81D0D0-0334-4668-A679-8499EEFEDBD7}" presName="composite" presStyleCnt="0"/>
      <dgm:spPr/>
    </dgm:pt>
    <dgm:pt modelId="{480E50F7-A287-4113-8133-47A955F0E767}" type="pres">
      <dgm:prSet presAssocID="{5A81D0D0-0334-4668-A679-8499EEFEDBD7}" presName="background" presStyleLbl="node0" presStyleIdx="0" presStyleCnt="1"/>
      <dgm:spPr/>
    </dgm:pt>
    <dgm:pt modelId="{2E639A00-C6CB-41FA-83ED-2D9968DE33F0}" type="pres">
      <dgm:prSet presAssocID="{5A81D0D0-0334-4668-A679-8499EEFEDBD7}" presName="text" presStyleLbl="fgAcc0" presStyleIdx="0" presStyleCnt="1">
        <dgm:presLayoutVars>
          <dgm:chPref val="3"/>
        </dgm:presLayoutVars>
      </dgm:prSet>
      <dgm:spPr/>
    </dgm:pt>
    <dgm:pt modelId="{EAE98571-D68A-49B8-8577-25B0A2421CFE}" type="pres">
      <dgm:prSet presAssocID="{5A81D0D0-0334-4668-A679-8499EEFEDBD7}" presName="hierChild2" presStyleCnt="0"/>
      <dgm:spPr/>
    </dgm:pt>
    <dgm:pt modelId="{D6F3C802-4501-45F3-AE8D-10C6BFF3DA06}" type="pres">
      <dgm:prSet presAssocID="{91C457D0-4504-4541-85BF-2897AF0CE3B2}" presName="Name10" presStyleLbl="parChTrans1D2" presStyleIdx="0" presStyleCnt="3"/>
      <dgm:spPr/>
    </dgm:pt>
    <dgm:pt modelId="{2C2880F1-5BB7-4B21-8682-F2294086B877}" type="pres">
      <dgm:prSet presAssocID="{427D83EA-449A-4664-A5A4-913E48FEA5E7}" presName="hierRoot2" presStyleCnt="0"/>
      <dgm:spPr/>
    </dgm:pt>
    <dgm:pt modelId="{D4DDED26-1E51-4259-BBC0-C8965D202AFC}" type="pres">
      <dgm:prSet presAssocID="{427D83EA-449A-4664-A5A4-913E48FEA5E7}" presName="composite2" presStyleCnt="0"/>
      <dgm:spPr/>
    </dgm:pt>
    <dgm:pt modelId="{97D56FBF-5218-4AE7-AA93-4E4E6F58F1A1}" type="pres">
      <dgm:prSet presAssocID="{427D83EA-449A-4664-A5A4-913E48FEA5E7}" presName="background2" presStyleLbl="node2" presStyleIdx="0" presStyleCnt="3"/>
      <dgm:spPr/>
    </dgm:pt>
    <dgm:pt modelId="{61264358-4802-4D83-A8C5-C250FA6D1C07}" type="pres">
      <dgm:prSet presAssocID="{427D83EA-449A-4664-A5A4-913E48FEA5E7}" presName="text2" presStyleLbl="fgAcc2" presStyleIdx="0" presStyleCnt="3">
        <dgm:presLayoutVars>
          <dgm:chPref val="3"/>
        </dgm:presLayoutVars>
      </dgm:prSet>
      <dgm:spPr/>
    </dgm:pt>
    <dgm:pt modelId="{2EF5029E-55C1-4F82-BE35-82FD4E5CDA34}" type="pres">
      <dgm:prSet presAssocID="{427D83EA-449A-4664-A5A4-913E48FEA5E7}" presName="hierChild3" presStyleCnt="0"/>
      <dgm:spPr/>
    </dgm:pt>
    <dgm:pt modelId="{AAC52613-DECB-468F-89DD-81F922CDD3DE}" type="pres">
      <dgm:prSet presAssocID="{44037C35-B0ED-4354-B4FC-8E298457953D}" presName="Name17" presStyleLbl="parChTrans1D3" presStyleIdx="0" presStyleCnt="5"/>
      <dgm:spPr/>
    </dgm:pt>
    <dgm:pt modelId="{6BC30958-9B69-4416-9CF4-3B70B7B64EC2}" type="pres">
      <dgm:prSet presAssocID="{442EF1F7-E66A-4933-8779-A0686A1CC13D}" presName="hierRoot3" presStyleCnt="0"/>
      <dgm:spPr/>
    </dgm:pt>
    <dgm:pt modelId="{3EF6E17A-4969-4EBB-9E62-32EC38E5E141}" type="pres">
      <dgm:prSet presAssocID="{442EF1F7-E66A-4933-8779-A0686A1CC13D}" presName="composite3" presStyleCnt="0"/>
      <dgm:spPr/>
    </dgm:pt>
    <dgm:pt modelId="{A88C034E-26AE-4C19-B92C-BB31C0AA2222}" type="pres">
      <dgm:prSet presAssocID="{442EF1F7-E66A-4933-8779-A0686A1CC13D}" presName="background3" presStyleLbl="node3" presStyleIdx="0" presStyleCnt="5"/>
      <dgm:spPr/>
    </dgm:pt>
    <dgm:pt modelId="{F4FE4854-9C66-49AB-825D-223B7FF3A4BC}" type="pres">
      <dgm:prSet presAssocID="{442EF1F7-E66A-4933-8779-A0686A1CC13D}" presName="text3" presStyleLbl="fgAcc3" presStyleIdx="0" presStyleCnt="5">
        <dgm:presLayoutVars>
          <dgm:chPref val="3"/>
        </dgm:presLayoutVars>
      </dgm:prSet>
      <dgm:spPr/>
    </dgm:pt>
    <dgm:pt modelId="{CFF3E578-30EB-4818-AC67-3EE8AB6C1ED8}" type="pres">
      <dgm:prSet presAssocID="{442EF1F7-E66A-4933-8779-A0686A1CC13D}" presName="hierChild4" presStyleCnt="0"/>
      <dgm:spPr/>
    </dgm:pt>
    <dgm:pt modelId="{08AA5D58-7DD8-447B-A36B-C4FB9655AEA1}" type="pres">
      <dgm:prSet presAssocID="{31366A5C-B123-4486-A041-C9364FB9CB20}" presName="Name17" presStyleLbl="parChTrans1D3" presStyleIdx="1" presStyleCnt="5"/>
      <dgm:spPr/>
    </dgm:pt>
    <dgm:pt modelId="{F89D35E8-DC29-4666-A061-107A20035795}" type="pres">
      <dgm:prSet presAssocID="{D738CD08-217C-406B-9B35-ABD2B28F2171}" presName="hierRoot3" presStyleCnt="0"/>
      <dgm:spPr/>
    </dgm:pt>
    <dgm:pt modelId="{E6485018-3842-4987-919E-216BEA46D730}" type="pres">
      <dgm:prSet presAssocID="{D738CD08-217C-406B-9B35-ABD2B28F2171}" presName="composite3" presStyleCnt="0"/>
      <dgm:spPr/>
    </dgm:pt>
    <dgm:pt modelId="{BDE15AC3-8A7F-4716-B9F8-C6E8107D04B7}" type="pres">
      <dgm:prSet presAssocID="{D738CD08-217C-406B-9B35-ABD2B28F2171}" presName="background3" presStyleLbl="node3" presStyleIdx="1" presStyleCnt="5"/>
      <dgm:spPr/>
    </dgm:pt>
    <dgm:pt modelId="{EF808B15-0FE4-439C-B7E2-77256DEB6F45}" type="pres">
      <dgm:prSet presAssocID="{D738CD08-217C-406B-9B35-ABD2B28F2171}" presName="text3" presStyleLbl="fgAcc3" presStyleIdx="1" presStyleCnt="5">
        <dgm:presLayoutVars>
          <dgm:chPref val="3"/>
        </dgm:presLayoutVars>
      </dgm:prSet>
      <dgm:spPr/>
    </dgm:pt>
    <dgm:pt modelId="{ED89D4B3-4361-4F04-95F2-45090614A0F8}" type="pres">
      <dgm:prSet presAssocID="{D738CD08-217C-406B-9B35-ABD2B28F2171}" presName="hierChild4" presStyleCnt="0"/>
      <dgm:spPr/>
    </dgm:pt>
    <dgm:pt modelId="{0A480CC2-6AE1-480F-A33D-D6F95E8D3ABF}" type="pres">
      <dgm:prSet presAssocID="{F9A4EBCD-24C2-4283-8843-F13FE046887D}" presName="Name17" presStyleLbl="parChTrans1D3" presStyleIdx="2" presStyleCnt="5"/>
      <dgm:spPr/>
    </dgm:pt>
    <dgm:pt modelId="{EBAFC4EC-FE93-46DB-927C-C77EEA6D6815}" type="pres">
      <dgm:prSet presAssocID="{88F0770D-3238-4E1E-9CAB-AC8394D00A6B}" presName="hierRoot3" presStyleCnt="0"/>
      <dgm:spPr/>
    </dgm:pt>
    <dgm:pt modelId="{D712EE61-BCB2-4B3F-B314-6C17418EFCDE}" type="pres">
      <dgm:prSet presAssocID="{88F0770D-3238-4E1E-9CAB-AC8394D00A6B}" presName="composite3" presStyleCnt="0"/>
      <dgm:spPr/>
    </dgm:pt>
    <dgm:pt modelId="{334519C9-A548-4627-86A3-55B58583849C}" type="pres">
      <dgm:prSet presAssocID="{88F0770D-3238-4E1E-9CAB-AC8394D00A6B}" presName="background3" presStyleLbl="node3" presStyleIdx="2" presStyleCnt="5"/>
      <dgm:spPr/>
    </dgm:pt>
    <dgm:pt modelId="{7437FA5A-73DC-49BE-8D65-5F217EBACB3C}" type="pres">
      <dgm:prSet presAssocID="{88F0770D-3238-4E1E-9CAB-AC8394D00A6B}" presName="text3" presStyleLbl="fgAcc3" presStyleIdx="2" presStyleCnt="5">
        <dgm:presLayoutVars>
          <dgm:chPref val="3"/>
        </dgm:presLayoutVars>
      </dgm:prSet>
      <dgm:spPr/>
    </dgm:pt>
    <dgm:pt modelId="{C18A216D-CC2F-42EA-B5F5-E657049BE89F}" type="pres">
      <dgm:prSet presAssocID="{88F0770D-3238-4E1E-9CAB-AC8394D00A6B}" presName="hierChild4" presStyleCnt="0"/>
      <dgm:spPr/>
    </dgm:pt>
    <dgm:pt modelId="{0FC5CF23-81DB-400E-98D6-8B4C96C2961A}" type="pres">
      <dgm:prSet presAssocID="{DEB439EA-444C-477F-B47C-ECD1E0AA4ADA}" presName="Name10" presStyleLbl="parChTrans1D2" presStyleIdx="1" presStyleCnt="3"/>
      <dgm:spPr/>
    </dgm:pt>
    <dgm:pt modelId="{99C4B181-0E1D-4409-9F66-FB7C58AB0639}" type="pres">
      <dgm:prSet presAssocID="{FB8901C9-8213-4F26-A33B-54C3D3774C6C}" presName="hierRoot2" presStyleCnt="0"/>
      <dgm:spPr/>
    </dgm:pt>
    <dgm:pt modelId="{DBFDA518-DB01-44CB-9085-B43E819D102E}" type="pres">
      <dgm:prSet presAssocID="{FB8901C9-8213-4F26-A33B-54C3D3774C6C}" presName="composite2" presStyleCnt="0"/>
      <dgm:spPr/>
    </dgm:pt>
    <dgm:pt modelId="{2D293712-2409-4F36-B1AD-739181728F61}" type="pres">
      <dgm:prSet presAssocID="{FB8901C9-8213-4F26-A33B-54C3D3774C6C}" presName="background2" presStyleLbl="node2" presStyleIdx="1" presStyleCnt="3"/>
      <dgm:spPr/>
    </dgm:pt>
    <dgm:pt modelId="{D539168E-9784-4DCB-93CC-ADD9FD380A8B}" type="pres">
      <dgm:prSet presAssocID="{FB8901C9-8213-4F26-A33B-54C3D3774C6C}" presName="text2" presStyleLbl="fgAcc2" presStyleIdx="1" presStyleCnt="3">
        <dgm:presLayoutVars>
          <dgm:chPref val="3"/>
        </dgm:presLayoutVars>
      </dgm:prSet>
      <dgm:spPr/>
    </dgm:pt>
    <dgm:pt modelId="{11D81849-041E-4E0E-810D-BD605574F756}" type="pres">
      <dgm:prSet presAssocID="{FB8901C9-8213-4F26-A33B-54C3D3774C6C}" presName="hierChild3" presStyleCnt="0"/>
      <dgm:spPr/>
    </dgm:pt>
    <dgm:pt modelId="{52DB7EB0-FE5B-472D-ABFB-48CCF865DDA2}" type="pres">
      <dgm:prSet presAssocID="{387DFFCE-619E-4EB8-BDE4-99E32279FBA7}" presName="Name17" presStyleLbl="parChTrans1D3" presStyleIdx="3" presStyleCnt="5"/>
      <dgm:spPr/>
    </dgm:pt>
    <dgm:pt modelId="{68FE320F-B80F-4BB5-9AC1-09C46DF0CC68}" type="pres">
      <dgm:prSet presAssocID="{685DCFB7-85DE-4F70-AFC0-ECB9192FCF03}" presName="hierRoot3" presStyleCnt="0"/>
      <dgm:spPr/>
    </dgm:pt>
    <dgm:pt modelId="{0DB3ED08-E835-4323-B3A2-8826A1C5C2B2}" type="pres">
      <dgm:prSet presAssocID="{685DCFB7-85DE-4F70-AFC0-ECB9192FCF03}" presName="composite3" presStyleCnt="0"/>
      <dgm:spPr/>
    </dgm:pt>
    <dgm:pt modelId="{05AA2E43-EE0C-44B3-9A91-D036A5ADEE1E}" type="pres">
      <dgm:prSet presAssocID="{685DCFB7-85DE-4F70-AFC0-ECB9192FCF03}" presName="background3" presStyleLbl="node3" presStyleIdx="3" presStyleCnt="5"/>
      <dgm:spPr/>
    </dgm:pt>
    <dgm:pt modelId="{9404554A-7318-45CC-9F33-5EE51BC9322E}" type="pres">
      <dgm:prSet presAssocID="{685DCFB7-85DE-4F70-AFC0-ECB9192FCF03}" presName="text3" presStyleLbl="fgAcc3" presStyleIdx="3" presStyleCnt="5">
        <dgm:presLayoutVars>
          <dgm:chPref val="3"/>
        </dgm:presLayoutVars>
      </dgm:prSet>
      <dgm:spPr/>
    </dgm:pt>
    <dgm:pt modelId="{1256B1D1-1A6A-4801-8E8B-75681189C7BE}" type="pres">
      <dgm:prSet presAssocID="{685DCFB7-85DE-4F70-AFC0-ECB9192FCF03}" presName="hierChild4" presStyleCnt="0"/>
      <dgm:spPr/>
    </dgm:pt>
    <dgm:pt modelId="{34E02689-9BB6-4C04-87FD-15BDCD532BFD}" type="pres">
      <dgm:prSet presAssocID="{931B27A1-1B40-4E79-91E8-65FFD33EF2E5}" presName="Name23" presStyleLbl="parChTrans1D4" presStyleIdx="0" presStyleCnt="4"/>
      <dgm:spPr/>
    </dgm:pt>
    <dgm:pt modelId="{E2B7F8F3-7276-419D-8489-CE6BFD781BFD}" type="pres">
      <dgm:prSet presAssocID="{D99B69B8-AC10-4757-8033-EF019818A8E0}" presName="hierRoot4" presStyleCnt="0"/>
      <dgm:spPr/>
    </dgm:pt>
    <dgm:pt modelId="{525F1F11-F61A-4C88-A103-5E65441677DA}" type="pres">
      <dgm:prSet presAssocID="{D99B69B8-AC10-4757-8033-EF019818A8E0}" presName="composite4" presStyleCnt="0"/>
      <dgm:spPr/>
    </dgm:pt>
    <dgm:pt modelId="{E5EA75A4-EC67-4C84-B4B9-CCA84A3EF0A2}" type="pres">
      <dgm:prSet presAssocID="{D99B69B8-AC10-4757-8033-EF019818A8E0}" presName="background4" presStyleLbl="node4" presStyleIdx="0" presStyleCnt="4"/>
      <dgm:spPr/>
    </dgm:pt>
    <dgm:pt modelId="{1BAC7CF2-BD16-4FAE-9C47-B085FAF40288}" type="pres">
      <dgm:prSet presAssocID="{D99B69B8-AC10-4757-8033-EF019818A8E0}" presName="text4" presStyleLbl="fgAcc4" presStyleIdx="0" presStyleCnt="4">
        <dgm:presLayoutVars>
          <dgm:chPref val="3"/>
        </dgm:presLayoutVars>
      </dgm:prSet>
      <dgm:spPr/>
    </dgm:pt>
    <dgm:pt modelId="{8F58EC7A-2B81-4CF0-9F43-7F67D9726C2E}" type="pres">
      <dgm:prSet presAssocID="{D99B69B8-AC10-4757-8033-EF019818A8E0}" presName="hierChild5" presStyleCnt="0"/>
      <dgm:spPr/>
    </dgm:pt>
    <dgm:pt modelId="{B58C0491-7A9F-45CC-BD9D-7E12E7E80495}" type="pres">
      <dgm:prSet presAssocID="{953E5B94-B50B-400C-971F-0E13B54EC733}" presName="Name23" presStyleLbl="parChTrans1D4" presStyleIdx="1" presStyleCnt="4"/>
      <dgm:spPr/>
    </dgm:pt>
    <dgm:pt modelId="{CBFAB329-CF07-4AC4-92BB-2C5234F59305}" type="pres">
      <dgm:prSet presAssocID="{FFA9D99C-A2D7-4011-9F01-B48F2B0F7976}" presName="hierRoot4" presStyleCnt="0"/>
      <dgm:spPr/>
    </dgm:pt>
    <dgm:pt modelId="{4B9F5B6F-D164-416E-B8E8-C90DB918A95C}" type="pres">
      <dgm:prSet presAssocID="{FFA9D99C-A2D7-4011-9F01-B48F2B0F7976}" presName="composite4" presStyleCnt="0"/>
      <dgm:spPr/>
    </dgm:pt>
    <dgm:pt modelId="{447F6601-40ED-4E66-933A-0D1245C61ED6}" type="pres">
      <dgm:prSet presAssocID="{FFA9D99C-A2D7-4011-9F01-B48F2B0F7976}" presName="background4" presStyleLbl="node4" presStyleIdx="1" presStyleCnt="4"/>
      <dgm:spPr/>
    </dgm:pt>
    <dgm:pt modelId="{E987CB8D-9F1F-4655-AD58-CDF878CCB766}" type="pres">
      <dgm:prSet presAssocID="{FFA9D99C-A2D7-4011-9F01-B48F2B0F7976}" presName="text4" presStyleLbl="fgAcc4" presStyleIdx="1" presStyleCnt="4">
        <dgm:presLayoutVars>
          <dgm:chPref val="3"/>
        </dgm:presLayoutVars>
      </dgm:prSet>
      <dgm:spPr/>
    </dgm:pt>
    <dgm:pt modelId="{5DB91B8F-02E3-4465-B161-73FEB19D471C}" type="pres">
      <dgm:prSet presAssocID="{FFA9D99C-A2D7-4011-9F01-B48F2B0F7976}" presName="hierChild5" presStyleCnt="0"/>
      <dgm:spPr/>
    </dgm:pt>
    <dgm:pt modelId="{D80B85C9-BD53-4490-BC07-8AC654B32ED4}" type="pres">
      <dgm:prSet presAssocID="{8944A66F-AA8B-4A6D-AF88-8E20B31D88C5}" presName="Name10" presStyleLbl="parChTrans1D2" presStyleIdx="2" presStyleCnt="3"/>
      <dgm:spPr/>
    </dgm:pt>
    <dgm:pt modelId="{902B4227-2BA9-4558-B412-A59EF470D5F4}" type="pres">
      <dgm:prSet presAssocID="{B04A7691-1455-41A0-9004-E81EEC1ECCAF}" presName="hierRoot2" presStyleCnt="0"/>
      <dgm:spPr/>
    </dgm:pt>
    <dgm:pt modelId="{CEFB79D5-274E-4284-977F-985A1D654D3C}" type="pres">
      <dgm:prSet presAssocID="{B04A7691-1455-41A0-9004-E81EEC1ECCAF}" presName="composite2" presStyleCnt="0"/>
      <dgm:spPr/>
    </dgm:pt>
    <dgm:pt modelId="{0C56168F-2983-4776-A835-13D4F199DDC6}" type="pres">
      <dgm:prSet presAssocID="{B04A7691-1455-41A0-9004-E81EEC1ECCAF}" presName="background2" presStyleLbl="node2" presStyleIdx="2" presStyleCnt="3"/>
      <dgm:spPr/>
    </dgm:pt>
    <dgm:pt modelId="{B2386D1C-70E4-4F20-8C55-9432992CD225}" type="pres">
      <dgm:prSet presAssocID="{B04A7691-1455-41A0-9004-E81EEC1ECCAF}" presName="text2" presStyleLbl="fgAcc2" presStyleIdx="2" presStyleCnt="3">
        <dgm:presLayoutVars>
          <dgm:chPref val="3"/>
        </dgm:presLayoutVars>
      </dgm:prSet>
      <dgm:spPr/>
    </dgm:pt>
    <dgm:pt modelId="{FB366175-13C5-4A8B-BA72-C754B0BEE948}" type="pres">
      <dgm:prSet presAssocID="{B04A7691-1455-41A0-9004-E81EEC1ECCAF}" presName="hierChild3" presStyleCnt="0"/>
      <dgm:spPr/>
    </dgm:pt>
    <dgm:pt modelId="{D8410688-AF66-4AA4-9A96-B6435C1AF8A4}" type="pres">
      <dgm:prSet presAssocID="{43D9FEE9-FA8D-475A-B264-2FED1F21054D}" presName="Name17" presStyleLbl="parChTrans1D3" presStyleIdx="4" presStyleCnt="5"/>
      <dgm:spPr/>
    </dgm:pt>
    <dgm:pt modelId="{54E92549-A625-404B-B0EB-AAAF7B2B633E}" type="pres">
      <dgm:prSet presAssocID="{743065B2-3540-4B4C-87BF-6634C72145C4}" presName="hierRoot3" presStyleCnt="0"/>
      <dgm:spPr/>
    </dgm:pt>
    <dgm:pt modelId="{738EC92E-E249-4044-A41E-2E3A0370827D}" type="pres">
      <dgm:prSet presAssocID="{743065B2-3540-4B4C-87BF-6634C72145C4}" presName="composite3" presStyleCnt="0"/>
      <dgm:spPr/>
    </dgm:pt>
    <dgm:pt modelId="{ED9FAD4C-758C-4EFE-8FEB-BCE8A5458F1D}" type="pres">
      <dgm:prSet presAssocID="{743065B2-3540-4B4C-87BF-6634C72145C4}" presName="background3" presStyleLbl="node3" presStyleIdx="4" presStyleCnt="5"/>
      <dgm:spPr/>
    </dgm:pt>
    <dgm:pt modelId="{E6831913-B299-46CF-AF22-27F3C12F724F}" type="pres">
      <dgm:prSet presAssocID="{743065B2-3540-4B4C-87BF-6634C72145C4}" presName="text3" presStyleLbl="fgAcc3" presStyleIdx="4" presStyleCnt="5">
        <dgm:presLayoutVars>
          <dgm:chPref val="3"/>
        </dgm:presLayoutVars>
      </dgm:prSet>
      <dgm:spPr/>
    </dgm:pt>
    <dgm:pt modelId="{4214FD97-B805-4B63-9F0D-44E951ABA902}" type="pres">
      <dgm:prSet presAssocID="{743065B2-3540-4B4C-87BF-6634C72145C4}" presName="hierChild4" presStyleCnt="0"/>
      <dgm:spPr/>
    </dgm:pt>
    <dgm:pt modelId="{0E49E090-B79E-4DFC-BB67-4E07926568B0}" type="pres">
      <dgm:prSet presAssocID="{15A9CB98-80A6-46F3-8C5D-4D6DE2597D47}" presName="Name23" presStyleLbl="parChTrans1D4" presStyleIdx="2" presStyleCnt="4"/>
      <dgm:spPr/>
    </dgm:pt>
    <dgm:pt modelId="{D42FA8A4-B3C9-4B07-87AB-7AB78FD1944B}" type="pres">
      <dgm:prSet presAssocID="{F84D958E-0DEC-4553-8D42-E0130E89CE16}" presName="hierRoot4" presStyleCnt="0"/>
      <dgm:spPr/>
    </dgm:pt>
    <dgm:pt modelId="{C14C949B-EDBA-494C-BBE3-5D2080C75A23}" type="pres">
      <dgm:prSet presAssocID="{F84D958E-0DEC-4553-8D42-E0130E89CE16}" presName="composite4" presStyleCnt="0"/>
      <dgm:spPr/>
    </dgm:pt>
    <dgm:pt modelId="{74271E8A-1F2D-4B81-9178-FE8D96AEAB5E}" type="pres">
      <dgm:prSet presAssocID="{F84D958E-0DEC-4553-8D42-E0130E89CE16}" presName="background4" presStyleLbl="node4" presStyleIdx="2" presStyleCnt="4"/>
      <dgm:spPr/>
    </dgm:pt>
    <dgm:pt modelId="{88AD797C-6527-4F88-8836-5B0A14763403}" type="pres">
      <dgm:prSet presAssocID="{F84D958E-0DEC-4553-8D42-E0130E89CE16}" presName="text4" presStyleLbl="fgAcc4" presStyleIdx="2" presStyleCnt="4">
        <dgm:presLayoutVars>
          <dgm:chPref val="3"/>
        </dgm:presLayoutVars>
      </dgm:prSet>
      <dgm:spPr/>
    </dgm:pt>
    <dgm:pt modelId="{F5F81C81-A60B-46DD-A7D2-9C1F60E84DEF}" type="pres">
      <dgm:prSet presAssocID="{F84D958E-0DEC-4553-8D42-E0130E89CE16}" presName="hierChild5" presStyleCnt="0"/>
      <dgm:spPr/>
    </dgm:pt>
    <dgm:pt modelId="{4C8D6113-5969-4AE0-A60A-2EDDD4456FD9}" type="pres">
      <dgm:prSet presAssocID="{FF96671F-2BFE-4AE2-A8E9-02B578F6FBF2}" presName="Name23" presStyleLbl="parChTrans1D4" presStyleIdx="3" presStyleCnt="4"/>
      <dgm:spPr/>
    </dgm:pt>
    <dgm:pt modelId="{6C95A198-258E-44BA-A606-2BA720E77B04}" type="pres">
      <dgm:prSet presAssocID="{909A8872-F3A4-4AE1-B12F-CB88487A41B8}" presName="hierRoot4" presStyleCnt="0"/>
      <dgm:spPr/>
    </dgm:pt>
    <dgm:pt modelId="{78A14DDB-9A75-4B18-A943-CE95A8075E0F}" type="pres">
      <dgm:prSet presAssocID="{909A8872-F3A4-4AE1-B12F-CB88487A41B8}" presName="composite4" presStyleCnt="0"/>
      <dgm:spPr/>
    </dgm:pt>
    <dgm:pt modelId="{36E7CE77-3272-4E67-AD91-6A32F5F771E8}" type="pres">
      <dgm:prSet presAssocID="{909A8872-F3A4-4AE1-B12F-CB88487A41B8}" presName="background4" presStyleLbl="node4" presStyleIdx="3" presStyleCnt="4"/>
      <dgm:spPr/>
    </dgm:pt>
    <dgm:pt modelId="{4D2C1192-B739-4D14-9633-554170222573}" type="pres">
      <dgm:prSet presAssocID="{909A8872-F3A4-4AE1-B12F-CB88487A41B8}" presName="text4" presStyleLbl="fgAcc4" presStyleIdx="3" presStyleCnt="4">
        <dgm:presLayoutVars>
          <dgm:chPref val="3"/>
        </dgm:presLayoutVars>
      </dgm:prSet>
      <dgm:spPr/>
    </dgm:pt>
    <dgm:pt modelId="{923F91D6-EEB1-4A84-9903-3979D267279F}" type="pres">
      <dgm:prSet presAssocID="{909A8872-F3A4-4AE1-B12F-CB88487A41B8}" presName="hierChild5" presStyleCnt="0"/>
      <dgm:spPr/>
    </dgm:pt>
  </dgm:ptLst>
  <dgm:cxnLst>
    <dgm:cxn modelId="{385F9800-ABF7-452A-8BE4-253098335F79}" type="presOf" srcId="{387DFFCE-619E-4EB8-BDE4-99E32279FBA7}" destId="{52DB7EB0-FE5B-472D-ABFB-48CCF865DDA2}" srcOrd="0" destOrd="0" presId="urn:microsoft.com/office/officeart/2005/8/layout/hierarchy1"/>
    <dgm:cxn modelId="{A887D001-856E-4857-8B13-0F10AC791CAA}" srcId="{427D83EA-449A-4664-A5A4-913E48FEA5E7}" destId="{D738CD08-217C-406B-9B35-ABD2B28F2171}" srcOrd="1" destOrd="0" parTransId="{31366A5C-B123-4486-A041-C9364FB9CB20}" sibTransId="{D4CD8FB9-67D3-4E22-A24B-C542D1544D85}"/>
    <dgm:cxn modelId="{3B2A2720-4237-4181-B5D6-A65952A7AC31}" type="presOf" srcId="{4E2ED658-9EF2-4772-8343-C9B49DE2DF9D}" destId="{ADE9692E-6BD0-40A0-B358-EFABEA874E1F}" srcOrd="0" destOrd="0" presId="urn:microsoft.com/office/officeart/2005/8/layout/hierarchy1"/>
    <dgm:cxn modelId="{7F9E5D25-747A-423E-856E-5100EBF5D032}" type="presOf" srcId="{743065B2-3540-4B4C-87BF-6634C72145C4}" destId="{E6831913-B299-46CF-AF22-27F3C12F724F}" srcOrd="0" destOrd="0" presId="urn:microsoft.com/office/officeart/2005/8/layout/hierarchy1"/>
    <dgm:cxn modelId="{1D056B29-FC50-4606-B848-9D1DB2228DB7}" type="presOf" srcId="{F84D958E-0DEC-4553-8D42-E0130E89CE16}" destId="{88AD797C-6527-4F88-8836-5B0A14763403}" srcOrd="0" destOrd="0" presId="urn:microsoft.com/office/officeart/2005/8/layout/hierarchy1"/>
    <dgm:cxn modelId="{0D74572D-DA3F-4151-89A5-862489BF6019}" type="presOf" srcId="{91C457D0-4504-4541-85BF-2897AF0CE3B2}" destId="{D6F3C802-4501-45F3-AE8D-10C6BFF3DA06}" srcOrd="0" destOrd="0" presId="urn:microsoft.com/office/officeart/2005/8/layout/hierarchy1"/>
    <dgm:cxn modelId="{7915A032-BFF6-4DB3-88FC-E46F874B4A67}" type="presOf" srcId="{931B27A1-1B40-4E79-91E8-65FFD33EF2E5}" destId="{34E02689-9BB6-4C04-87FD-15BDCD532BFD}" srcOrd="0" destOrd="0" presId="urn:microsoft.com/office/officeart/2005/8/layout/hierarchy1"/>
    <dgm:cxn modelId="{D3A46535-7A3A-4BAD-B89C-A5FF13A25E9F}" type="presOf" srcId="{43D9FEE9-FA8D-475A-B264-2FED1F21054D}" destId="{D8410688-AF66-4AA4-9A96-B6435C1AF8A4}" srcOrd="0" destOrd="0" presId="urn:microsoft.com/office/officeart/2005/8/layout/hierarchy1"/>
    <dgm:cxn modelId="{DB31EF39-6C0C-478E-B256-67C03FB6C816}" type="presOf" srcId="{685DCFB7-85DE-4F70-AFC0-ECB9192FCF03}" destId="{9404554A-7318-45CC-9F33-5EE51BC9322E}" srcOrd="0" destOrd="0" presId="urn:microsoft.com/office/officeart/2005/8/layout/hierarchy1"/>
    <dgm:cxn modelId="{F596FC3A-C2F6-4406-BF25-463B8DCC1473}" type="presOf" srcId="{442EF1F7-E66A-4933-8779-A0686A1CC13D}" destId="{F4FE4854-9C66-49AB-825D-223B7FF3A4BC}" srcOrd="0" destOrd="0" presId="urn:microsoft.com/office/officeart/2005/8/layout/hierarchy1"/>
    <dgm:cxn modelId="{8FF55C3C-7568-4391-9DEE-12D699B4439D}" type="presOf" srcId="{88F0770D-3238-4E1E-9CAB-AC8394D00A6B}" destId="{7437FA5A-73DC-49BE-8D65-5F217EBACB3C}" srcOrd="0" destOrd="0" presId="urn:microsoft.com/office/officeart/2005/8/layout/hierarchy1"/>
    <dgm:cxn modelId="{FBAD413D-075F-4DA1-A40E-46FF7138E3A1}" type="presOf" srcId="{B04A7691-1455-41A0-9004-E81EEC1ECCAF}" destId="{B2386D1C-70E4-4F20-8C55-9432992CD225}" srcOrd="0" destOrd="0" presId="urn:microsoft.com/office/officeart/2005/8/layout/hierarchy1"/>
    <dgm:cxn modelId="{55A0893E-BAC0-4CDD-9FC4-53E8B30A5AA9}" type="presOf" srcId="{DEB439EA-444C-477F-B47C-ECD1E0AA4ADA}" destId="{0FC5CF23-81DB-400E-98D6-8B4C96C2961A}" srcOrd="0" destOrd="0" presId="urn:microsoft.com/office/officeart/2005/8/layout/hierarchy1"/>
    <dgm:cxn modelId="{93CFA346-31E0-436B-9A10-1FB2952F9945}" type="presOf" srcId="{F9A4EBCD-24C2-4283-8843-F13FE046887D}" destId="{0A480CC2-6AE1-480F-A33D-D6F95E8D3ABF}" srcOrd="0" destOrd="0" presId="urn:microsoft.com/office/officeart/2005/8/layout/hierarchy1"/>
    <dgm:cxn modelId="{9C27724C-D8DC-4A8A-95A5-4D8E27D994F1}" type="presOf" srcId="{909A8872-F3A4-4AE1-B12F-CB88487A41B8}" destId="{4D2C1192-B739-4D14-9633-554170222573}" srcOrd="0" destOrd="0" presId="urn:microsoft.com/office/officeart/2005/8/layout/hierarchy1"/>
    <dgm:cxn modelId="{0E16F94D-E42A-4AF3-8BC2-40E6A8834CFF}" srcId="{5A81D0D0-0334-4668-A679-8499EEFEDBD7}" destId="{B04A7691-1455-41A0-9004-E81EEC1ECCAF}" srcOrd="2" destOrd="0" parTransId="{8944A66F-AA8B-4A6D-AF88-8E20B31D88C5}" sibTransId="{F9155351-D2CA-46B1-9592-01D5DD84BE34}"/>
    <dgm:cxn modelId="{57708771-1CC8-48FE-991C-EB7070C0C6AA}" type="presOf" srcId="{8944A66F-AA8B-4A6D-AF88-8E20B31D88C5}" destId="{D80B85C9-BD53-4490-BC07-8AC654B32ED4}" srcOrd="0" destOrd="0" presId="urn:microsoft.com/office/officeart/2005/8/layout/hierarchy1"/>
    <dgm:cxn modelId="{002D9E71-B0F3-4941-BA31-C451B2339F6B}" srcId="{685DCFB7-85DE-4F70-AFC0-ECB9192FCF03}" destId="{FFA9D99C-A2D7-4011-9F01-B48F2B0F7976}" srcOrd="1" destOrd="0" parTransId="{953E5B94-B50B-400C-971F-0E13B54EC733}" sibTransId="{4FAA413B-F09B-4E91-9B20-BFC0DB9A3469}"/>
    <dgm:cxn modelId="{D62CB072-ABFA-48EE-A9B3-CF3C8F3191E8}" type="presOf" srcId="{FB8901C9-8213-4F26-A33B-54C3D3774C6C}" destId="{D539168E-9784-4DCB-93CC-ADD9FD380A8B}" srcOrd="0" destOrd="0" presId="urn:microsoft.com/office/officeart/2005/8/layout/hierarchy1"/>
    <dgm:cxn modelId="{1C36BC56-C488-4757-9E7E-D80DF1B5B91F}" srcId="{5A81D0D0-0334-4668-A679-8499EEFEDBD7}" destId="{427D83EA-449A-4664-A5A4-913E48FEA5E7}" srcOrd="0" destOrd="0" parTransId="{91C457D0-4504-4541-85BF-2897AF0CE3B2}" sibTransId="{3166B6FB-A8F7-49CB-857E-EEB6A80CBC37}"/>
    <dgm:cxn modelId="{22300659-7884-4399-BD2B-841B8D169405}" type="presOf" srcId="{D738CD08-217C-406B-9B35-ABD2B28F2171}" destId="{EF808B15-0FE4-439C-B7E2-77256DEB6F45}" srcOrd="0" destOrd="0" presId="urn:microsoft.com/office/officeart/2005/8/layout/hierarchy1"/>
    <dgm:cxn modelId="{E4B2505A-FEBE-4DFC-B498-7941E3FE7D94}" type="presOf" srcId="{44037C35-B0ED-4354-B4FC-8E298457953D}" destId="{AAC52613-DECB-468F-89DD-81F922CDD3DE}" srcOrd="0" destOrd="0" presId="urn:microsoft.com/office/officeart/2005/8/layout/hierarchy1"/>
    <dgm:cxn modelId="{71E07B5A-32ED-4E62-931C-E68C768B57B7}" type="presOf" srcId="{FF96671F-2BFE-4AE2-A8E9-02B578F6FBF2}" destId="{4C8D6113-5969-4AE0-A60A-2EDDD4456FD9}" srcOrd="0" destOrd="0" presId="urn:microsoft.com/office/officeart/2005/8/layout/hierarchy1"/>
    <dgm:cxn modelId="{3CD95C7E-B104-45E3-BFCE-D95A1736AE66}" srcId="{5A81D0D0-0334-4668-A679-8499EEFEDBD7}" destId="{FB8901C9-8213-4F26-A33B-54C3D3774C6C}" srcOrd="1" destOrd="0" parTransId="{DEB439EA-444C-477F-B47C-ECD1E0AA4ADA}" sibTransId="{0C1F9988-137C-46EB-9130-33301066F1A7}"/>
    <dgm:cxn modelId="{05CE3788-DE47-46EE-A4C4-63D6E0411A62}" srcId="{743065B2-3540-4B4C-87BF-6634C72145C4}" destId="{F84D958E-0DEC-4553-8D42-E0130E89CE16}" srcOrd="0" destOrd="0" parTransId="{15A9CB98-80A6-46F3-8C5D-4D6DE2597D47}" sibTransId="{52AA6DDB-41B5-4AC3-8555-EEE47A753316}"/>
    <dgm:cxn modelId="{3C4AEFA1-19D4-4FFC-828F-3B4D094A1EE1}" srcId="{FB8901C9-8213-4F26-A33B-54C3D3774C6C}" destId="{685DCFB7-85DE-4F70-AFC0-ECB9192FCF03}" srcOrd="0" destOrd="0" parTransId="{387DFFCE-619E-4EB8-BDE4-99E32279FBA7}" sibTransId="{7024414B-832B-4AE0-856B-9C8E25155A9C}"/>
    <dgm:cxn modelId="{45E95EA4-0003-41A1-B746-976CE5B9953B}" type="presOf" srcId="{FFA9D99C-A2D7-4011-9F01-B48F2B0F7976}" destId="{E987CB8D-9F1F-4655-AD58-CDF878CCB766}" srcOrd="0" destOrd="0" presId="urn:microsoft.com/office/officeart/2005/8/layout/hierarchy1"/>
    <dgm:cxn modelId="{C51D39B1-8FA7-4EE5-AE51-A1D86428F790}" srcId="{743065B2-3540-4B4C-87BF-6634C72145C4}" destId="{909A8872-F3A4-4AE1-B12F-CB88487A41B8}" srcOrd="1" destOrd="0" parTransId="{FF96671F-2BFE-4AE2-A8E9-02B578F6FBF2}" sibTransId="{F48368EB-5B5E-464F-838D-4DD19EC2EF96}"/>
    <dgm:cxn modelId="{4797F3BE-D7A2-4075-B934-A0396C14812D}" type="presOf" srcId="{427D83EA-449A-4664-A5A4-913E48FEA5E7}" destId="{61264358-4802-4D83-A8C5-C250FA6D1C07}" srcOrd="0" destOrd="0" presId="urn:microsoft.com/office/officeart/2005/8/layout/hierarchy1"/>
    <dgm:cxn modelId="{2FB3E0C0-279B-44D9-8BFD-B6C75B6F04FE}" type="presOf" srcId="{D99B69B8-AC10-4757-8033-EF019818A8E0}" destId="{1BAC7CF2-BD16-4FAE-9C47-B085FAF40288}" srcOrd="0" destOrd="0" presId="urn:microsoft.com/office/officeart/2005/8/layout/hierarchy1"/>
    <dgm:cxn modelId="{CB34BAC8-45D5-492E-AEC6-3DCB5104C196}" type="presOf" srcId="{31366A5C-B123-4486-A041-C9364FB9CB20}" destId="{08AA5D58-7DD8-447B-A36B-C4FB9655AEA1}" srcOrd="0" destOrd="0" presId="urn:microsoft.com/office/officeart/2005/8/layout/hierarchy1"/>
    <dgm:cxn modelId="{B1D3D9CA-6160-4A30-AD64-858E46FFE005}" type="presOf" srcId="{953E5B94-B50B-400C-971F-0E13B54EC733}" destId="{B58C0491-7A9F-45CC-BD9D-7E12E7E80495}" srcOrd="0" destOrd="0" presId="urn:microsoft.com/office/officeart/2005/8/layout/hierarchy1"/>
    <dgm:cxn modelId="{FC4EECDB-15A5-40EB-AE05-D5B6F240278B}" type="presOf" srcId="{5A81D0D0-0334-4668-A679-8499EEFEDBD7}" destId="{2E639A00-C6CB-41FA-83ED-2D9968DE33F0}" srcOrd="0" destOrd="0" presId="urn:microsoft.com/office/officeart/2005/8/layout/hierarchy1"/>
    <dgm:cxn modelId="{51B3BBE1-FE4F-4557-8BF5-59DBE2E0EB65}" srcId="{427D83EA-449A-4664-A5A4-913E48FEA5E7}" destId="{88F0770D-3238-4E1E-9CAB-AC8394D00A6B}" srcOrd="2" destOrd="0" parTransId="{F9A4EBCD-24C2-4283-8843-F13FE046887D}" sibTransId="{F9375B77-E06A-4AC7-93FE-1F2485CA71BF}"/>
    <dgm:cxn modelId="{DE53FBE6-CE49-4014-850D-92F7EE985DF2}" type="presOf" srcId="{15A9CB98-80A6-46F3-8C5D-4D6DE2597D47}" destId="{0E49E090-B79E-4DFC-BB67-4E07926568B0}" srcOrd="0" destOrd="0" presId="urn:microsoft.com/office/officeart/2005/8/layout/hierarchy1"/>
    <dgm:cxn modelId="{17EE00E7-7573-46E2-B23B-3D4A86C4B5DF}" srcId="{B04A7691-1455-41A0-9004-E81EEC1ECCAF}" destId="{743065B2-3540-4B4C-87BF-6634C72145C4}" srcOrd="0" destOrd="0" parTransId="{43D9FEE9-FA8D-475A-B264-2FED1F21054D}" sibTransId="{33BE9213-EE00-4F6F-B7D4-7570B2462D27}"/>
    <dgm:cxn modelId="{D474DAE8-E3B3-4F27-959C-817BE8C39FCE}" srcId="{427D83EA-449A-4664-A5A4-913E48FEA5E7}" destId="{442EF1F7-E66A-4933-8779-A0686A1CC13D}" srcOrd="0" destOrd="0" parTransId="{44037C35-B0ED-4354-B4FC-8E298457953D}" sibTransId="{90AF2E89-C378-41EF-BCEC-76E848FA014C}"/>
    <dgm:cxn modelId="{3EBA4FF0-C584-420C-B875-16524849264D}" srcId="{4E2ED658-9EF2-4772-8343-C9B49DE2DF9D}" destId="{5A81D0D0-0334-4668-A679-8499EEFEDBD7}" srcOrd="0" destOrd="0" parTransId="{FF7D4A69-1A19-4590-94F4-EFD4CB0C6741}" sibTransId="{B2D4F584-4ABD-403D-B36F-759977C652BC}"/>
    <dgm:cxn modelId="{74F788FB-30EC-4955-B254-DE19ABEB77A4}" srcId="{685DCFB7-85DE-4F70-AFC0-ECB9192FCF03}" destId="{D99B69B8-AC10-4757-8033-EF019818A8E0}" srcOrd="0" destOrd="0" parTransId="{931B27A1-1B40-4E79-91E8-65FFD33EF2E5}" sibTransId="{7BFB8ABD-9B0C-4AEC-9A78-0C537C8BF0F0}"/>
    <dgm:cxn modelId="{4B9D370B-4ACF-4DE3-99CC-0511F942DA30}" type="presParOf" srcId="{ADE9692E-6BD0-40A0-B358-EFABEA874E1F}" destId="{5DBF4173-E9B9-4C9B-9A9E-C248190AEDB3}" srcOrd="0" destOrd="0" presId="urn:microsoft.com/office/officeart/2005/8/layout/hierarchy1"/>
    <dgm:cxn modelId="{96D4FD7A-57C4-4A7A-966C-42ABDCD70875}" type="presParOf" srcId="{5DBF4173-E9B9-4C9B-9A9E-C248190AEDB3}" destId="{CA615772-DDF1-4224-83EB-7C007D8B3ED1}" srcOrd="0" destOrd="0" presId="urn:microsoft.com/office/officeart/2005/8/layout/hierarchy1"/>
    <dgm:cxn modelId="{E6D9B4D5-9E2F-41A4-81D6-66A0CB3E43A7}" type="presParOf" srcId="{CA615772-DDF1-4224-83EB-7C007D8B3ED1}" destId="{480E50F7-A287-4113-8133-47A955F0E767}" srcOrd="0" destOrd="0" presId="urn:microsoft.com/office/officeart/2005/8/layout/hierarchy1"/>
    <dgm:cxn modelId="{EF351C51-F024-47E0-BA65-67AB29A01E5B}" type="presParOf" srcId="{CA615772-DDF1-4224-83EB-7C007D8B3ED1}" destId="{2E639A00-C6CB-41FA-83ED-2D9968DE33F0}" srcOrd="1" destOrd="0" presId="urn:microsoft.com/office/officeart/2005/8/layout/hierarchy1"/>
    <dgm:cxn modelId="{5EE0B019-78EA-4716-BEBC-4DC00A08EFC0}" type="presParOf" srcId="{5DBF4173-E9B9-4C9B-9A9E-C248190AEDB3}" destId="{EAE98571-D68A-49B8-8577-25B0A2421CFE}" srcOrd="1" destOrd="0" presId="urn:microsoft.com/office/officeart/2005/8/layout/hierarchy1"/>
    <dgm:cxn modelId="{7E6721BC-7FD7-41A5-828D-F9D661247698}" type="presParOf" srcId="{EAE98571-D68A-49B8-8577-25B0A2421CFE}" destId="{D6F3C802-4501-45F3-AE8D-10C6BFF3DA06}" srcOrd="0" destOrd="0" presId="urn:microsoft.com/office/officeart/2005/8/layout/hierarchy1"/>
    <dgm:cxn modelId="{1783ABE5-69A0-4B38-86AB-3D5C268DD0B2}" type="presParOf" srcId="{EAE98571-D68A-49B8-8577-25B0A2421CFE}" destId="{2C2880F1-5BB7-4B21-8682-F2294086B877}" srcOrd="1" destOrd="0" presId="urn:microsoft.com/office/officeart/2005/8/layout/hierarchy1"/>
    <dgm:cxn modelId="{F7C03EAD-B0B1-4FE2-9C99-E6E4D0D8C495}" type="presParOf" srcId="{2C2880F1-5BB7-4B21-8682-F2294086B877}" destId="{D4DDED26-1E51-4259-BBC0-C8965D202AFC}" srcOrd="0" destOrd="0" presId="urn:microsoft.com/office/officeart/2005/8/layout/hierarchy1"/>
    <dgm:cxn modelId="{3A3303CC-1FBA-432A-B268-15B4FDAAADDC}" type="presParOf" srcId="{D4DDED26-1E51-4259-BBC0-C8965D202AFC}" destId="{97D56FBF-5218-4AE7-AA93-4E4E6F58F1A1}" srcOrd="0" destOrd="0" presId="urn:microsoft.com/office/officeart/2005/8/layout/hierarchy1"/>
    <dgm:cxn modelId="{87D0C0A3-F9E0-42C8-A0E1-5BFD211B34BE}" type="presParOf" srcId="{D4DDED26-1E51-4259-BBC0-C8965D202AFC}" destId="{61264358-4802-4D83-A8C5-C250FA6D1C07}" srcOrd="1" destOrd="0" presId="urn:microsoft.com/office/officeart/2005/8/layout/hierarchy1"/>
    <dgm:cxn modelId="{DE3A747F-6C37-4C31-BBC2-1CD8CF394A4C}" type="presParOf" srcId="{2C2880F1-5BB7-4B21-8682-F2294086B877}" destId="{2EF5029E-55C1-4F82-BE35-82FD4E5CDA34}" srcOrd="1" destOrd="0" presId="urn:microsoft.com/office/officeart/2005/8/layout/hierarchy1"/>
    <dgm:cxn modelId="{D7172EA5-EAA4-42A7-80D3-2D826EF04E19}" type="presParOf" srcId="{2EF5029E-55C1-4F82-BE35-82FD4E5CDA34}" destId="{AAC52613-DECB-468F-89DD-81F922CDD3DE}" srcOrd="0" destOrd="0" presId="urn:microsoft.com/office/officeart/2005/8/layout/hierarchy1"/>
    <dgm:cxn modelId="{8ECD1884-4289-426B-8D88-10B1AC06564E}" type="presParOf" srcId="{2EF5029E-55C1-4F82-BE35-82FD4E5CDA34}" destId="{6BC30958-9B69-4416-9CF4-3B70B7B64EC2}" srcOrd="1" destOrd="0" presId="urn:microsoft.com/office/officeart/2005/8/layout/hierarchy1"/>
    <dgm:cxn modelId="{D489E178-FDD6-4913-A619-CFB5624EDA94}" type="presParOf" srcId="{6BC30958-9B69-4416-9CF4-3B70B7B64EC2}" destId="{3EF6E17A-4969-4EBB-9E62-32EC38E5E141}" srcOrd="0" destOrd="0" presId="urn:microsoft.com/office/officeart/2005/8/layout/hierarchy1"/>
    <dgm:cxn modelId="{70BEAB83-9CB8-444A-A1CF-79BD8B8FEC2D}" type="presParOf" srcId="{3EF6E17A-4969-4EBB-9E62-32EC38E5E141}" destId="{A88C034E-26AE-4C19-B92C-BB31C0AA2222}" srcOrd="0" destOrd="0" presId="urn:microsoft.com/office/officeart/2005/8/layout/hierarchy1"/>
    <dgm:cxn modelId="{06231FEE-9B22-48D4-8B06-EBB14DBA597C}" type="presParOf" srcId="{3EF6E17A-4969-4EBB-9E62-32EC38E5E141}" destId="{F4FE4854-9C66-49AB-825D-223B7FF3A4BC}" srcOrd="1" destOrd="0" presId="urn:microsoft.com/office/officeart/2005/8/layout/hierarchy1"/>
    <dgm:cxn modelId="{E640F950-C85D-4E0B-85BB-CCF432D8A92E}" type="presParOf" srcId="{6BC30958-9B69-4416-9CF4-3B70B7B64EC2}" destId="{CFF3E578-30EB-4818-AC67-3EE8AB6C1ED8}" srcOrd="1" destOrd="0" presId="urn:microsoft.com/office/officeart/2005/8/layout/hierarchy1"/>
    <dgm:cxn modelId="{22DF1036-9ADC-41BB-987B-3D9B247F7A0A}" type="presParOf" srcId="{2EF5029E-55C1-4F82-BE35-82FD4E5CDA34}" destId="{08AA5D58-7DD8-447B-A36B-C4FB9655AEA1}" srcOrd="2" destOrd="0" presId="urn:microsoft.com/office/officeart/2005/8/layout/hierarchy1"/>
    <dgm:cxn modelId="{893FF208-5A99-4016-96DD-82C074483284}" type="presParOf" srcId="{2EF5029E-55C1-4F82-BE35-82FD4E5CDA34}" destId="{F89D35E8-DC29-4666-A061-107A20035795}" srcOrd="3" destOrd="0" presId="urn:microsoft.com/office/officeart/2005/8/layout/hierarchy1"/>
    <dgm:cxn modelId="{E340305E-B6E2-4AD5-8310-CE426B323876}" type="presParOf" srcId="{F89D35E8-DC29-4666-A061-107A20035795}" destId="{E6485018-3842-4987-919E-216BEA46D730}" srcOrd="0" destOrd="0" presId="urn:microsoft.com/office/officeart/2005/8/layout/hierarchy1"/>
    <dgm:cxn modelId="{212F1DCD-76DF-400B-B72C-6E4A1EFB71D8}" type="presParOf" srcId="{E6485018-3842-4987-919E-216BEA46D730}" destId="{BDE15AC3-8A7F-4716-B9F8-C6E8107D04B7}" srcOrd="0" destOrd="0" presId="urn:microsoft.com/office/officeart/2005/8/layout/hierarchy1"/>
    <dgm:cxn modelId="{F9E15287-DF3F-4CD1-B380-5DDC81279351}" type="presParOf" srcId="{E6485018-3842-4987-919E-216BEA46D730}" destId="{EF808B15-0FE4-439C-B7E2-77256DEB6F45}" srcOrd="1" destOrd="0" presId="urn:microsoft.com/office/officeart/2005/8/layout/hierarchy1"/>
    <dgm:cxn modelId="{1893A6F9-E70C-422B-B5F0-B69921C0829E}" type="presParOf" srcId="{F89D35E8-DC29-4666-A061-107A20035795}" destId="{ED89D4B3-4361-4F04-95F2-45090614A0F8}" srcOrd="1" destOrd="0" presId="urn:microsoft.com/office/officeart/2005/8/layout/hierarchy1"/>
    <dgm:cxn modelId="{248C945A-32B6-408A-91C8-95F606E12944}" type="presParOf" srcId="{2EF5029E-55C1-4F82-BE35-82FD4E5CDA34}" destId="{0A480CC2-6AE1-480F-A33D-D6F95E8D3ABF}" srcOrd="4" destOrd="0" presId="urn:microsoft.com/office/officeart/2005/8/layout/hierarchy1"/>
    <dgm:cxn modelId="{CF5C5D74-131B-4C55-8947-7AA31DA8018C}" type="presParOf" srcId="{2EF5029E-55C1-4F82-BE35-82FD4E5CDA34}" destId="{EBAFC4EC-FE93-46DB-927C-C77EEA6D6815}" srcOrd="5" destOrd="0" presId="urn:microsoft.com/office/officeart/2005/8/layout/hierarchy1"/>
    <dgm:cxn modelId="{C68E153B-128D-4E4D-B82D-D7A823899F7A}" type="presParOf" srcId="{EBAFC4EC-FE93-46DB-927C-C77EEA6D6815}" destId="{D712EE61-BCB2-4B3F-B314-6C17418EFCDE}" srcOrd="0" destOrd="0" presId="urn:microsoft.com/office/officeart/2005/8/layout/hierarchy1"/>
    <dgm:cxn modelId="{01FD1787-AAB8-45C3-965F-4FF7DE4D51C9}" type="presParOf" srcId="{D712EE61-BCB2-4B3F-B314-6C17418EFCDE}" destId="{334519C9-A548-4627-86A3-55B58583849C}" srcOrd="0" destOrd="0" presId="urn:microsoft.com/office/officeart/2005/8/layout/hierarchy1"/>
    <dgm:cxn modelId="{C23C58B4-DBAB-46EF-B187-674235BB8E44}" type="presParOf" srcId="{D712EE61-BCB2-4B3F-B314-6C17418EFCDE}" destId="{7437FA5A-73DC-49BE-8D65-5F217EBACB3C}" srcOrd="1" destOrd="0" presId="urn:microsoft.com/office/officeart/2005/8/layout/hierarchy1"/>
    <dgm:cxn modelId="{0E04CED1-DA84-4422-9B4E-89DB795AA186}" type="presParOf" srcId="{EBAFC4EC-FE93-46DB-927C-C77EEA6D6815}" destId="{C18A216D-CC2F-42EA-B5F5-E657049BE89F}" srcOrd="1" destOrd="0" presId="urn:microsoft.com/office/officeart/2005/8/layout/hierarchy1"/>
    <dgm:cxn modelId="{8EDAAEEB-E9D0-4C25-9654-F51553218C26}" type="presParOf" srcId="{EAE98571-D68A-49B8-8577-25B0A2421CFE}" destId="{0FC5CF23-81DB-400E-98D6-8B4C96C2961A}" srcOrd="2" destOrd="0" presId="urn:microsoft.com/office/officeart/2005/8/layout/hierarchy1"/>
    <dgm:cxn modelId="{659BA282-731D-4227-96EC-A0BC335AC0D6}" type="presParOf" srcId="{EAE98571-D68A-49B8-8577-25B0A2421CFE}" destId="{99C4B181-0E1D-4409-9F66-FB7C58AB0639}" srcOrd="3" destOrd="0" presId="urn:microsoft.com/office/officeart/2005/8/layout/hierarchy1"/>
    <dgm:cxn modelId="{49B05FE3-C96E-4E29-9DFB-C600EBD41E40}" type="presParOf" srcId="{99C4B181-0E1D-4409-9F66-FB7C58AB0639}" destId="{DBFDA518-DB01-44CB-9085-B43E819D102E}" srcOrd="0" destOrd="0" presId="urn:microsoft.com/office/officeart/2005/8/layout/hierarchy1"/>
    <dgm:cxn modelId="{75DB7ACB-FDF5-4EDC-8C84-C72331E5EAE5}" type="presParOf" srcId="{DBFDA518-DB01-44CB-9085-B43E819D102E}" destId="{2D293712-2409-4F36-B1AD-739181728F61}" srcOrd="0" destOrd="0" presId="urn:microsoft.com/office/officeart/2005/8/layout/hierarchy1"/>
    <dgm:cxn modelId="{9D02D868-CC2C-49E5-BF1F-DE019F1F18CB}" type="presParOf" srcId="{DBFDA518-DB01-44CB-9085-B43E819D102E}" destId="{D539168E-9784-4DCB-93CC-ADD9FD380A8B}" srcOrd="1" destOrd="0" presId="urn:microsoft.com/office/officeart/2005/8/layout/hierarchy1"/>
    <dgm:cxn modelId="{A32094DF-5968-4F43-962E-8F70DA80BE8D}" type="presParOf" srcId="{99C4B181-0E1D-4409-9F66-FB7C58AB0639}" destId="{11D81849-041E-4E0E-810D-BD605574F756}" srcOrd="1" destOrd="0" presId="urn:microsoft.com/office/officeart/2005/8/layout/hierarchy1"/>
    <dgm:cxn modelId="{F5EA165F-9BF7-45D2-A7EF-27D9B2D9F7C8}" type="presParOf" srcId="{11D81849-041E-4E0E-810D-BD605574F756}" destId="{52DB7EB0-FE5B-472D-ABFB-48CCF865DDA2}" srcOrd="0" destOrd="0" presId="urn:microsoft.com/office/officeart/2005/8/layout/hierarchy1"/>
    <dgm:cxn modelId="{A8EDBD5F-82E8-45EB-B9FD-539C4AAA5F63}" type="presParOf" srcId="{11D81849-041E-4E0E-810D-BD605574F756}" destId="{68FE320F-B80F-4BB5-9AC1-09C46DF0CC68}" srcOrd="1" destOrd="0" presId="urn:microsoft.com/office/officeart/2005/8/layout/hierarchy1"/>
    <dgm:cxn modelId="{4E25C5E5-9431-42C4-9206-B068C3D677B9}" type="presParOf" srcId="{68FE320F-B80F-4BB5-9AC1-09C46DF0CC68}" destId="{0DB3ED08-E835-4323-B3A2-8826A1C5C2B2}" srcOrd="0" destOrd="0" presId="urn:microsoft.com/office/officeart/2005/8/layout/hierarchy1"/>
    <dgm:cxn modelId="{3576286F-0D3D-44BB-96C8-8A34A196802F}" type="presParOf" srcId="{0DB3ED08-E835-4323-B3A2-8826A1C5C2B2}" destId="{05AA2E43-EE0C-44B3-9A91-D036A5ADEE1E}" srcOrd="0" destOrd="0" presId="urn:microsoft.com/office/officeart/2005/8/layout/hierarchy1"/>
    <dgm:cxn modelId="{ECF016E7-E3C6-4B3F-B867-70A6F4F441C1}" type="presParOf" srcId="{0DB3ED08-E835-4323-B3A2-8826A1C5C2B2}" destId="{9404554A-7318-45CC-9F33-5EE51BC9322E}" srcOrd="1" destOrd="0" presId="urn:microsoft.com/office/officeart/2005/8/layout/hierarchy1"/>
    <dgm:cxn modelId="{1BD44E60-6590-4951-A1A7-9615C0CC8E5B}" type="presParOf" srcId="{68FE320F-B80F-4BB5-9AC1-09C46DF0CC68}" destId="{1256B1D1-1A6A-4801-8E8B-75681189C7BE}" srcOrd="1" destOrd="0" presId="urn:microsoft.com/office/officeart/2005/8/layout/hierarchy1"/>
    <dgm:cxn modelId="{21FD705D-4411-47FF-B3F4-8858CBD975D0}" type="presParOf" srcId="{1256B1D1-1A6A-4801-8E8B-75681189C7BE}" destId="{34E02689-9BB6-4C04-87FD-15BDCD532BFD}" srcOrd="0" destOrd="0" presId="urn:microsoft.com/office/officeart/2005/8/layout/hierarchy1"/>
    <dgm:cxn modelId="{A054DC4F-5B91-437E-9985-A690C037EC13}" type="presParOf" srcId="{1256B1D1-1A6A-4801-8E8B-75681189C7BE}" destId="{E2B7F8F3-7276-419D-8489-CE6BFD781BFD}" srcOrd="1" destOrd="0" presId="urn:microsoft.com/office/officeart/2005/8/layout/hierarchy1"/>
    <dgm:cxn modelId="{917F66F2-2F62-457A-9682-B2FF4FDE8AD2}" type="presParOf" srcId="{E2B7F8F3-7276-419D-8489-CE6BFD781BFD}" destId="{525F1F11-F61A-4C88-A103-5E65441677DA}" srcOrd="0" destOrd="0" presId="urn:microsoft.com/office/officeart/2005/8/layout/hierarchy1"/>
    <dgm:cxn modelId="{9FF719CD-DDA7-43FD-AC7F-53F549065E93}" type="presParOf" srcId="{525F1F11-F61A-4C88-A103-5E65441677DA}" destId="{E5EA75A4-EC67-4C84-B4B9-CCA84A3EF0A2}" srcOrd="0" destOrd="0" presId="urn:microsoft.com/office/officeart/2005/8/layout/hierarchy1"/>
    <dgm:cxn modelId="{6A177676-3998-43AA-A4AD-B4830D90DA71}" type="presParOf" srcId="{525F1F11-F61A-4C88-A103-5E65441677DA}" destId="{1BAC7CF2-BD16-4FAE-9C47-B085FAF40288}" srcOrd="1" destOrd="0" presId="urn:microsoft.com/office/officeart/2005/8/layout/hierarchy1"/>
    <dgm:cxn modelId="{B5C8E6EC-C2A9-4F71-A101-9570C6261ECF}" type="presParOf" srcId="{E2B7F8F3-7276-419D-8489-CE6BFD781BFD}" destId="{8F58EC7A-2B81-4CF0-9F43-7F67D9726C2E}" srcOrd="1" destOrd="0" presId="urn:microsoft.com/office/officeart/2005/8/layout/hierarchy1"/>
    <dgm:cxn modelId="{8BB19761-463C-4C97-A5F7-24FEF6DA4306}" type="presParOf" srcId="{1256B1D1-1A6A-4801-8E8B-75681189C7BE}" destId="{B58C0491-7A9F-45CC-BD9D-7E12E7E80495}" srcOrd="2" destOrd="0" presId="urn:microsoft.com/office/officeart/2005/8/layout/hierarchy1"/>
    <dgm:cxn modelId="{A7377B38-E1F0-45C7-AC4A-FFA0E9FB5852}" type="presParOf" srcId="{1256B1D1-1A6A-4801-8E8B-75681189C7BE}" destId="{CBFAB329-CF07-4AC4-92BB-2C5234F59305}" srcOrd="3" destOrd="0" presId="urn:microsoft.com/office/officeart/2005/8/layout/hierarchy1"/>
    <dgm:cxn modelId="{B505AB45-204A-4552-B2AB-D49B9BF11C45}" type="presParOf" srcId="{CBFAB329-CF07-4AC4-92BB-2C5234F59305}" destId="{4B9F5B6F-D164-416E-B8E8-C90DB918A95C}" srcOrd="0" destOrd="0" presId="urn:microsoft.com/office/officeart/2005/8/layout/hierarchy1"/>
    <dgm:cxn modelId="{F4EB25BA-DC52-4558-B36A-5501B926C740}" type="presParOf" srcId="{4B9F5B6F-D164-416E-B8E8-C90DB918A95C}" destId="{447F6601-40ED-4E66-933A-0D1245C61ED6}" srcOrd="0" destOrd="0" presId="urn:microsoft.com/office/officeart/2005/8/layout/hierarchy1"/>
    <dgm:cxn modelId="{18ED43EF-7E91-4782-968D-065E958B5CB0}" type="presParOf" srcId="{4B9F5B6F-D164-416E-B8E8-C90DB918A95C}" destId="{E987CB8D-9F1F-4655-AD58-CDF878CCB766}" srcOrd="1" destOrd="0" presId="urn:microsoft.com/office/officeart/2005/8/layout/hierarchy1"/>
    <dgm:cxn modelId="{9C450BDA-5625-418E-997A-7C26A079976B}" type="presParOf" srcId="{CBFAB329-CF07-4AC4-92BB-2C5234F59305}" destId="{5DB91B8F-02E3-4465-B161-73FEB19D471C}" srcOrd="1" destOrd="0" presId="urn:microsoft.com/office/officeart/2005/8/layout/hierarchy1"/>
    <dgm:cxn modelId="{D2777085-0932-4284-83F1-0FCE784CF9F4}" type="presParOf" srcId="{EAE98571-D68A-49B8-8577-25B0A2421CFE}" destId="{D80B85C9-BD53-4490-BC07-8AC654B32ED4}" srcOrd="4" destOrd="0" presId="urn:microsoft.com/office/officeart/2005/8/layout/hierarchy1"/>
    <dgm:cxn modelId="{7A64D648-548E-41B2-B79D-B5CC2837D497}" type="presParOf" srcId="{EAE98571-D68A-49B8-8577-25B0A2421CFE}" destId="{902B4227-2BA9-4558-B412-A59EF470D5F4}" srcOrd="5" destOrd="0" presId="urn:microsoft.com/office/officeart/2005/8/layout/hierarchy1"/>
    <dgm:cxn modelId="{181AE060-09E4-4C7A-9CB9-BEC51A902ED1}" type="presParOf" srcId="{902B4227-2BA9-4558-B412-A59EF470D5F4}" destId="{CEFB79D5-274E-4284-977F-985A1D654D3C}" srcOrd="0" destOrd="0" presId="urn:microsoft.com/office/officeart/2005/8/layout/hierarchy1"/>
    <dgm:cxn modelId="{736DD7C5-A54B-4BAD-B5B2-3338B094B11A}" type="presParOf" srcId="{CEFB79D5-274E-4284-977F-985A1D654D3C}" destId="{0C56168F-2983-4776-A835-13D4F199DDC6}" srcOrd="0" destOrd="0" presId="urn:microsoft.com/office/officeart/2005/8/layout/hierarchy1"/>
    <dgm:cxn modelId="{31233948-B055-4F25-8212-65BFA5454123}" type="presParOf" srcId="{CEFB79D5-274E-4284-977F-985A1D654D3C}" destId="{B2386D1C-70E4-4F20-8C55-9432992CD225}" srcOrd="1" destOrd="0" presId="urn:microsoft.com/office/officeart/2005/8/layout/hierarchy1"/>
    <dgm:cxn modelId="{DC712447-CD95-4DB4-AD17-18113CC2CBB2}" type="presParOf" srcId="{902B4227-2BA9-4558-B412-A59EF470D5F4}" destId="{FB366175-13C5-4A8B-BA72-C754B0BEE948}" srcOrd="1" destOrd="0" presId="urn:microsoft.com/office/officeart/2005/8/layout/hierarchy1"/>
    <dgm:cxn modelId="{31370A87-EF07-426F-BDCB-E5A897DCB0C5}" type="presParOf" srcId="{FB366175-13C5-4A8B-BA72-C754B0BEE948}" destId="{D8410688-AF66-4AA4-9A96-B6435C1AF8A4}" srcOrd="0" destOrd="0" presId="urn:microsoft.com/office/officeart/2005/8/layout/hierarchy1"/>
    <dgm:cxn modelId="{C981B6CD-8D33-48EC-8A68-892B063EC9FE}" type="presParOf" srcId="{FB366175-13C5-4A8B-BA72-C754B0BEE948}" destId="{54E92549-A625-404B-B0EB-AAAF7B2B633E}" srcOrd="1" destOrd="0" presId="urn:microsoft.com/office/officeart/2005/8/layout/hierarchy1"/>
    <dgm:cxn modelId="{2C732786-E723-4133-9DA1-08194C1BEA8F}" type="presParOf" srcId="{54E92549-A625-404B-B0EB-AAAF7B2B633E}" destId="{738EC92E-E249-4044-A41E-2E3A0370827D}" srcOrd="0" destOrd="0" presId="urn:microsoft.com/office/officeart/2005/8/layout/hierarchy1"/>
    <dgm:cxn modelId="{EF902FBA-0E0C-4811-9BD3-BF5E654FECCA}" type="presParOf" srcId="{738EC92E-E249-4044-A41E-2E3A0370827D}" destId="{ED9FAD4C-758C-4EFE-8FEB-BCE8A5458F1D}" srcOrd="0" destOrd="0" presId="urn:microsoft.com/office/officeart/2005/8/layout/hierarchy1"/>
    <dgm:cxn modelId="{12133098-0702-4D25-B02F-8A17E99D9DC3}" type="presParOf" srcId="{738EC92E-E249-4044-A41E-2E3A0370827D}" destId="{E6831913-B299-46CF-AF22-27F3C12F724F}" srcOrd="1" destOrd="0" presId="urn:microsoft.com/office/officeart/2005/8/layout/hierarchy1"/>
    <dgm:cxn modelId="{DA9A9F93-FB55-4AD7-873D-ABD71A3A872E}" type="presParOf" srcId="{54E92549-A625-404B-B0EB-AAAF7B2B633E}" destId="{4214FD97-B805-4B63-9F0D-44E951ABA902}" srcOrd="1" destOrd="0" presId="urn:microsoft.com/office/officeart/2005/8/layout/hierarchy1"/>
    <dgm:cxn modelId="{5798F612-8070-41D3-B98C-0849C73A0D74}" type="presParOf" srcId="{4214FD97-B805-4B63-9F0D-44E951ABA902}" destId="{0E49E090-B79E-4DFC-BB67-4E07926568B0}" srcOrd="0" destOrd="0" presId="urn:microsoft.com/office/officeart/2005/8/layout/hierarchy1"/>
    <dgm:cxn modelId="{14ED6696-0830-427C-802E-C279C5407680}" type="presParOf" srcId="{4214FD97-B805-4B63-9F0D-44E951ABA902}" destId="{D42FA8A4-B3C9-4B07-87AB-7AB78FD1944B}" srcOrd="1" destOrd="0" presId="urn:microsoft.com/office/officeart/2005/8/layout/hierarchy1"/>
    <dgm:cxn modelId="{D7E1070E-8AD6-4E47-BD9B-5063ADA31389}" type="presParOf" srcId="{D42FA8A4-B3C9-4B07-87AB-7AB78FD1944B}" destId="{C14C949B-EDBA-494C-BBE3-5D2080C75A23}" srcOrd="0" destOrd="0" presId="urn:microsoft.com/office/officeart/2005/8/layout/hierarchy1"/>
    <dgm:cxn modelId="{590CD485-AAFA-40D9-BDC6-190482F032C4}" type="presParOf" srcId="{C14C949B-EDBA-494C-BBE3-5D2080C75A23}" destId="{74271E8A-1F2D-4B81-9178-FE8D96AEAB5E}" srcOrd="0" destOrd="0" presId="urn:microsoft.com/office/officeart/2005/8/layout/hierarchy1"/>
    <dgm:cxn modelId="{DB6F908C-DE11-4B28-A85D-AD131402A4FD}" type="presParOf" srcId="{C14C949B-EDBA-494C-BBE3-5D2080C75A23}" destId="{88AD797C-6527-4F88-8836-5B0A14763403}" srcOrd="1" destOrd="0" presId="urn:microsoft.com/office/officeart/2005/8/layout/hierarchy1"/>
    <dgm:cxn modelId="{DE0B1F32-33E2-4389-BC82-EF3DC3CE6282}" type="presParOf" srcId="{D42FA8A4-B3C9-4B07-87AB-7AB78FD1944B}" destId="{F5F81C81-A60B-46DD-A7D2-9C1F60E84DEF}" srcOrd="1" destOrd="0" presId="urn:microsoft.com/office/officeart/2005/8/layout/hierarchy1"/>
    <dgm:cxn modelId="{201C067C-52C1-44CF-B390-8EECD64371F6}" type="presParOf" srcId="{4214FD97-B805-4B63-9F0D-44E951ABA902}" destId="{4C8D6113-5969-4AE0-A60A-2EDDD4456FD9}" srcOrd="2" destOrd="0" presId="urn:microsoft.com/office/officeart/2005/8/layout/hierarchy1"/>
    <dgm:cxn modelId="{801A30CE-A26A-434F-B3CC-AB163FFE3184}" type="presParOf" srcId="{4214FD97-B805-4B63-9F0D-44E951ABA902}" destId="{6C95A198-258E-44BA-A606-2BA720E77B04}" srcOrd="3" destOrd="0" presId="urn:microsoft.com/office/officeart/2005/8/layout/hierarchy1"/>
    <dgm:cxn modelId="{27DFD170-838E-4FCF-816D-ECEE6D847554}" type="presParOf" srcId="{6C95A198-258E-44BA-A606-2BA720E77B04}" destId="{78A14DDB-9A75-4B18-A943-CE95A8075E0F}" srcOrd="0" destOrd="0" presId="urn:microsoft.com/office/officeart/2005/8/layout/hierarchy1"/>
    <dgm:cxn modelId="{55FF73B6-D32A-4E88-AC9A-62FB87313985}" type="presParOf" srcId="{78A14DDB-9A75-4B18-A943-CE95A8075E0F}" destId="{36E7CE77-3272-4E67-AD91-6A32F5F771E8}" srcOrd="0" destOrd="0" presId="urn:microsoft.com/office/officeart/2005/8/layout/hierarchy1"/>
    <dgm:cxn modelId="{2819A806-93F4-4555-9BB0-6079A8DB1770}" type="presParOf" srcId="{78A14DDB-9A75-4B18-A943-CE95A8075E0F}" destId="{4D2C1192-B739-4D14-9633-554170222573}" srcOrd="1" destOrd="0" presId="urn:microsoft.com/office/officeart/2005/8/layout/hierarchy1"/>
    <dgm:cxn modelId="{79302273-DB7B-4F54-AC95-2C020E12E625}" type="presParOf" srcId="{6C95A198-258E-44BA-A606-2BA720E77B04}" destId="{923F91D6-EEB1-4A84-9903-3979D26727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4A18F-BC19-564A-8D30-2C51A68CCB54}">
      <dsp:nvSpPr>
        <dsp:cNvPr id="0" name=""/>
        <dsp:cNvSpPr/>
      </dsp:nvSpPr>
      <dsp:spPr>
        <a:xfrm>
          <a:off x="5295" y="39826"/>
          <a:ext cx="1582827" cy="1204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User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Develop in </a:t>
          </a:r>
          <a:r>
            <a:rPr lang="en-US" sz="900" kern="1200" dirty="0" err="1"/>
            <a:t>WebGME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/ import / save model</a:t>
          </a:r>
        </a:p>
      </dsp:txBody>
      <dsp:txXfrm>
        <a:off x="40567" y="75098"/>
        <a:ext cx="1512283" cy="1133734"/>
      </dsp:txXfrm>
    </dsp:sp>
    <dsp:sp modelId="{B31FCC75-3418-F342-B4E8-4ADCB32DE411}">
      <dsp:nvSpPr>
        <dsp:cNvPr id="0" name=""/>
        <dsp:cNvSpPr/>
      </dsp:nvSpPr>
      <dsp:spPr>
        <a:xfrm>
          <a:off x="1746405" y="445695"/>
          <a:ext cx="335559" cy="3925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46405" y="524203"/>
        <a:ext cx="234891" cy="235525"/>
      </dsp:txXfrm>
    </dsp:sp>
    <dsp:sp modelId="{B9E9EF49-040F-BC4B-AEE7-E67A7778A958}">
      <dsp:nvSpPr>
        <dsp:cNvPr id="0" name=""/>
        <dsp:cNvSpPr/>
      </dsp:nvSpPr>
      <dsp:spPr>
        <a:xfrm>
          <a:off x="2221254" y="39826"/>
          <a:ext cx="1582827" cy="1204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Federate runtime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wrapper-specific development tools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Version control in </a:t>
          </a:r>
          <a:r>
            <a:rPr lang="en-US" sz="900" kern="1200" dirty="0" err="1"/>
            <a:t>github</a:t>
          </a:r>
          <a:r>
            <a:rPr lang="en-US" sz="900" kern="1200" dirty="0"/>
            <a:t> or </a:t>
          </a:r>
          <a:r>
            <a:rPr lang="en-US" sz="900" kern="1200" dirty="0" err="1"/>
            <a:t>gitlab</a:t>
          </a:r>
          <a:endParaRPr lang="en-US" sz="900" kern="1200" dirty="0"/>
        </a:p>
      </dsp:txBody>
      <dsp:txXfrm>
        <a:off x="2256526" y="75098"/>
        <a:ext cx="1512283" cy="1133734"/>
      </dsp:txXfrm>
    </dsp:sp>
    <dsp:sp modelId="{FDB24AA7-8DAA-2941-82AB-7ED13F346B58}">
      <dsp:nvSpPr>
        <dsp:cNvPr id="0" name=""/>
        <dsp:cNvSpPr/>
      </dsp:nvSpPr>
      <dsp:spPr>
        <a:xfrm>
          <a:off x="3962364" y="445695"/>
          <a:ext cx="335559" cy="3925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62364" y="524203"/>
        <a:ext cx="234891" cy="235525"/>
      </dsp:txXfrm>
    </dsp:sp>
    <dsp:sp modelId="{114AB18A-0162-EB48-81EB-8B1B077EA26A}">
      <dsp:nvSpPr>
        <dsp:cNvPr id="0" name=""/>
        <dsp:cNvSpPr/>
      </dsp:nvSpPr>
      <dsp:spPr>
        <a:xfrm>
          <a:off x="4437212" y="39826"/>
          <a:ext cx="1582827" cy="1204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 </a:t>
          </a:r>
          <a:r>
            <a:rPr lang="en-US" sz="900" kern="1200" dirty="0" err="1"/>
            <a:t>Archiva</a:t>
          </a:r>
          <a:r>
            <a:rPr lang="en-US" sz="900" kern="1200" dirty="0"/>
            <a:t>: </a:t>
          </a:r>
          <a:r>
            <a:rPr lang="en-US" sz="900" kern="1200" dirty="0" err="1"/>
            <a:t>ucef</a:t>
          </a:r>
          <a:r>
            <a:rPr lang="en-US" sz="900" kern="1200" dirty="0"/>
            <a:t>/federates (executables)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On GitHub: </a:t>
          </a:r>
          <a:r>
            <a:rPr lang="en-US" sz="900" kern="1200" dirty="0" err="1"/>
            <a:t>ucef</a:t>
          </a:r>
          <a:r>
            <a:rPr lang="en-US" sz="900" kern="1200" dirty="0"/>
            <a:t>-federates (sources)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JAR or NARs on github to populate local </a:t>
          </a:r>
          <a:r>
            <a:rPr lang="en-US" sz="900" kern="1200" dirty="0" err="1"/>
            <a:t>archivas</a:t>
          </a:r>
          <a:endParaRPr lang="en-US" sz="900" kern="1200" dirty="0"/>
        </a:p>
      </dsp:txBody>
      <dsp:txXfrm>
        <a:off x="4472484" y="75098"/>
        <a:ext cx="1512283" cy="1133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CD2C-997A-0D4E-A840-02BF0FC52A92}">
      <dsp:nvSpPr>
        <dsp:cNvPr id="0" name=""/>
        <dsp:cNvSpPr/>
      </dsp:nvSpPr>
      <dsp:spPr>
        <a:xfrm>
          <a:off x="1176" y="0"/>
          <a:ext cx="2509575" cy="128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Wrapper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 on GitHub as Private project </a:t>
          </a:r>
          <a:r>
            <a:rPr lang="en-US" sz="1200" kern="1200" dirty="0" err="1"/>
            <a:t>ucef-xxxx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Make Public Project when complete</a:t>
          </a:r>
        </a:p>
      </dsp:txBody>
      <dsp:txXfrm>
        <a:off x="38781" y="37605"/>
        <a:ext cx="2434365" cy="1208722"/>
      </dsp:txXfrm>
    </dsp:sp>
    <dsp:sp modelId="{1E1F454E-2E91-B345-BAE2-9B108787C96F}">
      <dsp:nvSpPr>
        <dsp:cNvPr id="0" name=""/>
        <dsp:cNvSpPr/>
      </dsp:nvSpPr>
      <dsp:spPr>
        <a:xfrm>
          <a:off x="2761710" y="330778"/>
          <a:ext cx="532030" cy="622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761710" y="455253"/>
        <a:ext cx="372421" cy="373424"/>
      </dsp:txXfrm>
    </dsp:sp>
    <dsp:sp modelId="{9DB3AFA4-BBC1-8947-BD2C-7192EE2A94A3}">
      <dsp:nvSpPr>
        <dsp:cNvPr id="0" name=""/>
        <dsp:cNvSpPr/>
      </dsp:nvSpPr>
      <dsp:spPr>
        <a:xfrm>
          <a:off x="3514583" y="0"/>
          <a:ext cx="2509575" cy="128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Demo and Documentation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Put on </a:t>
          </a:r>
          <a:r>
            <a:rPr lang="en-US" sz="1200" kern="1200" dirty="0" err="1"/>
            <a:t>cpswt</a:t>
          </a:r>
          <a:r>
            <a:rPr lang="en-US" sz="1200" kern="1200" dirty="0"/>
            <a:t>-samples folder</a:t>
          </a:r>
        </a:p>
      </dsp:txBody>
      <dsp:txXfrm>
        <a:off x="3552188" y="37605"/>
        <a:ext cx="2434365" cy="1208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4A18F-BC19-564A-8D30-2C51A68CCB54}">
      <dsp:nvSpPr>
        <dsp:cNvPr id="0" name=""/>
        <dsp:cNvSpPr/>
      </dsp:nvSpPr>
      <dsp:spPr>
        <a:xfrm>
          <a:off x="5295" y="33566"/>
          <a:ext cx="1582827" cy="1216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WebGME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Federates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Generate Deployment</a:t>
          </a:r>
        </a:p>
      </dsp:txBody>
      <dsp:txXfrm>
        <a:off x="40934" y="69205"/>
        <a:ext cx="1511549" cy="1145520"/>
      </dsp:txXfrm>
    </dsp:sp>
    <dsp:sp modelId="{B31FCC75-3418-F342-B4E8-4ADCB32DE411}">
      <dsp:nvSpPr>
        <dsp:cNvPr id="0" name=""/>
        <dsp:cNvSpPr/>
      </dsp:nvSpPr>
      <dsp:spPr>
        <a:xfrm>
          <a:off x="1746405" y="445695"/>
          <a:ext cx="335559" cy="3925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46405" y="524203"/>
        <a:ext cx="234891" cy="235525"/>
      </dsp:txXfrm>
    </dsp:sp>
    <dsp:sp modelId="{B9E9EF49-040F-BC4B-AEE7-E67A7778A958}">
      <dsp:nvSpPr>
        <dsp:cNvPr id="0" name=""/>
        <dsp:cNvSpPr/>
      </dsp:nvSpPr>
      <dsp:spPr>
        <a:xfrm>
          <a:off x="2221254" y="33566"/>
          <a:ext cx="1582827" cy="1216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Federation configuration</a:t>
          </a:r>
        </a:p>
      </dsp:txBody>
      <dsp:txXfrm>
        <a:off x="2256893" y="69205"/>
        <a:ext cx="1511549" cy="1145520"/>
      </dsp:txXfrm>
    </dsp:sp>
    <dsp:sp modelId="{FDB24AA7-8DAA-2941-82AB-7ED13F346B58}">
      <dsp:nvSpPr>
        <dsp:cNvPr id="0" name=""/>
        <dsp:cNvSpPr/>
      </dsp:nvSpPr>
      <dsp:spPr>
        <a:xfrm>
          <a:off x="3962364" y="445695"/>
          <a:ext cx="335559" cy="3925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62364" y="524203"/>
        <a:ext cx="234891" cy="235525"/>
      </dsp:txXfrm>
    </dsp:sp>
    <dsp:sp modelId="{114AB18A-0162-EB48-81EB-8B1B077EA26A}">
      <dsp:nvSpPr>
        <dsp:cNvPr id="0" name=""/>
        <dsp:cNvSpPr/>
      </dsp:nvSpPr>
      <dsp:spPr>
        <a:xfrm>
          <a:off x="4437212" y="33566"/>
          <a:ext cx="1582827" cy="1216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 under </a:t>
          </a:r>
          <a:r>
            <a:rPr lang="en-US" sz="1800" kern="1200" dirty="0" err="1"/>
            <a:t>ucef</a:t>
          </a:r>
          <a:r>
            <a:rPr lang="en-US" sz="1800" kern="1200" dirty="0"/>
            <a:t>-federates</a:t>
          </a:r>
        </a:p>
      </dsp:txBody>
      <dsp:txXfrm>
        <a:off x="4472851" y="69205"/>
        <a:ext cx="1511549" cy="114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82FF3-FA32-6540-8F28-2F509B6D0BD6}">
      <dsp:nvSpPr>
        <dsp:cNvPr id="0" name=""/>
        <dsp:cNvSpPr/>
      </dsp:nvSpPr>
      <dsp:spPr>
        <a:xfrm>
          <a:off x="2647" y="66733"/>
          <a:ext cx="1157700" cy="1150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WebGME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Retrieve Federation from </a:t>
          </a:r>
          <a:r>
            <a:rPr lang="en-US" sz="1000" kern="1200" dirty="0" err="1"/>
            <a:t>Archiva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Import into WEBGME</a:t>
          </a:r>
        </a:p>
      </dsp:txBody>
      <dsp:txXfrm>
        <a:off x="36343" y="100429"/>
        <a:ext cx="1090308" cy="1083072"/>
      </dsp:txXfrm>
    </dsp:sp>
    <dsp:sp modelId="{F23F2BD2-03DE-4740-9D1B-DE8AF9312EB8}">
      <dsp:nvSpPr>
        <dsp:cNvPr id="0" name=""/>
        <dsp:cNvSpPr/>
      </dsp:nvSpPr>
      <dsp:spPr>
        <a:xfrm>
          <a:off x="1276117" y="498411"/>
          <a:ext cx="245432" cy="287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76117" y="555833"/>
        <a:ext cx="171802" cy="172265"/>
      </dsp:txXfrm>
    </dsp:sp>
    <dsp:sp modelId="{AC8AC786-2AE9-8744-A8C5-8764B9B8A732}">
      <dsp:nvSpPr>
        <dsp:cNvPr id="0" name=""/>
        <dsp:cNvSpPr/>
      </dsp:nvSpPr>
      <dsp:spPr>
        <a:xfrm>
          <a:off x="1623427" y="66733"/>
          <a:ext cx="1157700" cy="1150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 COAs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Add experiment and COA FOM sheets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Use Deployment Exporter</a:t>
          </a:r>
        </a:p>
      </dsp:txBody>
      <dsp:txXfrm>
        <a:off x="1657123" y="100429"/>
        <a:ext cx="1090308" cy="1083072"/>
      </dsp:txXfrm>
    </dsp:sp>
    <dsp:sp modelId="{FD245DF2-3913-6A46-8CF5-0AE43CFFA4FC}">
      <dsp:nvSpPr>
        <dsp:cNvPr id="0" name=""/>
        <dsp:cNvSpPr/>
      </dsp:nvSpPr>
      <dsp:spPr>
        <a:xfrm>
          <a:off x="2896897" y="498411"/>
          <a:ext cx="245432" cy="287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96897" y="555833"/>
        <a:ext cx="171802" cy="172265"/>
      </dsp:txXfrm>
    </dsp:sp>
    <dsp:sp modelId="{B9E9EF49-040F-BC4B-AEE7-E67A7778A958}">
      <dsp:nvSpPr>
        <dsp:cNvPr id="0" name=""/>
        <dsp:cNvSpPr/>
      </dsp:nvSpPr>
      <dsp:spPr>
        <a:xfrm>
          <a:off x="3244208" y="66733"/>
          <a:ext cx="1157700" cy="1150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 runtime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tailor deployment configuration</a:t>
          </a:r>
        </a:p>
      </dsp:txBody>
      <dsp:txXfrm>
        <a:off x="3277904" y="100429"/>
        <a:ext cx="1090308" cy="1083072"/>
      </dsp:txXfrm>
    </dsp:sp>
    <dsp:sp modelId="{FDB24AA7-8DAA-2941-82AB-7ED13F346B58}">
      <dsp:nvSpPr>
        <dsp:cNvPr id="0" name=""/>
        <dsp:cNvSpPr/>
      </dsp:nvSpPr>
      <dsp:spPr>
        <a:xfrm>
          <a:off x="4517678" y="498411"/>
          <a:ext cx="245432" cy="287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17678" y="555833"/>
        <a:ext cx="171802" cy="172265"/>
      </dsp:txXfrm>
    </dsp:sp>
    <dsp:sp modelId="{114AB18A-0162-EB48-81EB-8B1B077EA26A}">
      <dsp:nvSpPr>
        <dsp:cNvPr id="0" name=""/>
        <dsp:cNvSpPr/>
      </dsp:nvSpPr>
      <dsp:spPr>
        <a:xfrm>
          <a:off x="4864988" y="66733"/>
          <a:ext cx="1157700" cy="1150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 in </a:t>
          </a:r>
          <a:r>
            <a:rPr lang="en-US" sz="1300" kern="1200" dirty="0" err="1"/>
            <a:t>Archiva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ucef</a:t>
          </a:r>
          <a:r>
            <a:rPr lang="en-US" sz="1000" kern="1200" dirty="0"/>
            <a:t>/experiments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Unpack jar file for executable use</a:t>
          </a:r>
        </a:p>
      </dsp:txBody>
      <dsp:txXfrm>
        <a:off x="4898684" y="100429"/>
        <a:ext cx="1090308" cy="1083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D6113-5969-4AE0-A60A-2EDDD4456FD9}">
      <dsp:nvSpPr>
        <dsp:cNvPr id="0" name=""/>
        <dsp:cNvSpPr/>
      </dsp:nvSpPr>
      <dsp:spPr>
        <a:xfrm>
          <a:off x="6855023" y="3463053"/>
          <a:ext cx="633015" cy="30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98"/>
              </a:lnTo>
              <a:lnTo>
                <a:pt x="633015" y="205298"/>
              </a:lnTo>
              <a:lnTo>
                <a:pt x="633015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E090-B79E-4DFC-BB67-4E07926568B0}">
      <dsp:nvSpPr>
        <dsp:cNvPr id="0" name=""/>
        <dsp:cNvSpPr/>
      </dsp:nvSpPr>
      <dsp:spPr>
        <a:xfrm>
          <a:off x="6222007" y="3463053"/>
          <a:ext cx="633015" cy="301257"/>
        </a:xfrm>
        <a:custGeom>
          <a:avLst/>
          <a:gdLst/>
          <a:ahLst/>
          <a:cxnLst/>
          <a:rect l="0" t="0" r="0" b="0"/>
          <a:pathLst>
            <a:path>
              <a:moveTo>
                <a:pt x="633015" y="0"/>
              </a:moveTo>
              <a:lnTo>
                <a:pt x="633015" y="205298"/>
              </a:lnTo>
              <a:lnTo>
                <a:pt x="0" y="205298"/>
              </a:lnTo>
              <a:lnTo>
                <a:pt x="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10688-AF66-4AA4-9A96-B6435C1AF8A4}">
      <dsp:nvSpPr>
        <dsp:cNvPr id="0" name=""/>
        <dsp:cNvSpPr/>
      </dsp:nvSpPr>
      <dsp:spPr>
        <a:xfrm>
          <a:off x="6809303" y="2504035"/>
          <a:ext cx="91440" cy="301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85C9-BD53-4490-BC07-8AC654B32ED4}">
      <dsp:nvSpPr>
        <dsp:cNvPr id="0" name=""/>
        <dsp:cNvSpPr/>
      </dsp:nvSpPr>
      <dsp:spPr>
        <a:xfrm>
          <a:off x="4322960" y="1545016"/>
          <a:ext cx="2532062" cy="30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98"/>
              </a:lnTo>
              <a:lnTo>
                <a:pt x="2532062" y="205298"/>
              </a:lnTo>
              <a:lnTo>
                <a:pt x="2532062" y="301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C0491-7A9F-45CC-BD9D-7E12E7E80495}">
      <dsp:nvSpPr>
        <dsp:cNvPr id="0" name=""/>
        <dsp:cNvSpPr/>
      </dsp:nvSpPr>
      <dsp:spPr>
        <a:xfrm>
          <a:off x="4322960" y="3463053"/>
          <a:ext cx="633015" cy="30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98"/>
              </a:lnTo>
              <a:lnTo>
                <a:pt x="633015" y="205298"/>
              </a:lnTo>
              <a:lnTo>
                <a:pt x="633015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02689-9BB6-4C04-87FD-15BDCD532BFD}">
      <dsp:nvSpPr>
        <dsp:cNvPr id="0" name=""/>
        <dsp:cNvSpPr/>
      </dsp:nvSpPr>
      <dsp:spPr>
        <a:xfrm>
          <a:off x="3689945" y="3463053"/>
          <a:ext cx="633015" cy="301257"/>
        </a:xfrm>
        <a:custGeom>
          <a:avLst/>
          <a:gdLst/>
          <a:ahLst/>
          <a:cxnLst/>
          <a:rect l="0" t="0" r="0" b="0"/>
          <a:pathLst>
            <a:path>
              <a:moveTo>
                <a:pt x="633015" y="0"/>
              </a:moveTo>
              <a:lnTo>
                <a:pt x="633015" y="205298"/>
              </a:lnTo>
              <a:lnTo>
                <a:pt x="0" y="205298"/>
              </a:lnTo>
              <a:lnTo>
                <a:pt x="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B7EB0-FE5B-472D-ABFB-48CCF865DDA2}">
      <dsp:nvSpPr>
        <dsp:cNvPr id="0" name=""/>
        <dsp:cNvSpPr/>
      </dsp:nvSpPr>
      <dsp:spPr>
        <a:xfrm>
          <a:off x="4277240" y="2504035"/>
          <a:ext cx="91440" cy="301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5CF23-81DB-400E-98D6-8B4C96C2961A}">
      <dsp:nvSpPr>
        <dsp:cNvPr id="0" name=""/>
        <dsp:cNvSpPr/>
      </dsp:nvSpPr>
      <dsp:spPr>
        <a:xfrm>
          <a:off x="4277240" y="1545016"/>
          <a:ext cx="91440" cy="301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80CC2-6AE1-480F-A33D-D6F95E8D3ABF}">
      <dsp:nvSpPr>
        <dsp:cNvPr id="0" name=""/>
        <dsp:cNvSpPr/>
      </dsp:nvSpPr>
      <dsp:spPr>
        <a:xfrm>
          <a:off x="1790898" y="2504035"/>
          <a:ext cx="1266031" cy="30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98"/>
              </a:lnTo>
              <a:lnTo>
                <a:pt x="1266031" y="205298"/>
              </a:lnTo>
              <a:lnTo>
                <a:pt x="1266031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A5D58-7DD8-447B-A36B-C4FB9655AEA1}">
      <dsp:nvSpPr>
        <dsp:cNvPr id="0" name=""/>
        <dsp:cNvSpPr/>
      </dsp:nvSpPr>
      <dsp:spPr>
        <a:xfrm>
          <a:off x="1745178" y="2504035"/>
          <a:ext cx="91440" cy="301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52613-DECB-468F-89DD-81F922CDD3DE}">
      <dsp:nvSpPr>
        <dsp:cNvPr id="0" name=""/>
        <dsp:cNvSpPr/>
      </dsp:nvSpPr>
      <dsp:spPr>
        <a:xfrm>
          <a:off x="524867" y="2504035"/>
          <a:ext cx="1266031" cy="301257"/>
        </a:xfrm>
        <a:custGeom>
          <a:avLst/>
          <a:gdLst/>
          <a:ahLst/>
          <a:cxnLst/>
          <a:rect l="0" t="0" r="0" b="0"/>
          <a:pathLst>
            <a:path>
              <a:moveTo>
                <a:pt x="1266031" y="0"/>
              </a:moveTo>
              <a:lnTo>
                <a:pt x="1266031" y="205298"/>
              </a:lnTo>
              <a:lnTo>
                <a:pt x="0" y="205298"/>
              </a:lnTo>
              <a:lnTo>
                <a:pt x="0" y="301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3C802-4501-45F3-AE8D-10C6BFF3DA06}">
      <dsp:nvSpPr>
        <dsp:cNvPr id="0" name=""/>
        <dsp:cNvSpPr/>
      </dsp:nvSpPr>
      <dsp:spPr>
        <a:xfrm>
          <a:off x="1790898" y="1545016"/>
          <a:ext cx="2532062" cy="301257"/>
        </a:xfrm>
        <a:custGeom>
          <a:avLst/>
          <a:gdLst/>
          <a:ahLst/>
          <a:cxnLst/>
          <a:rect l="0" t="0" r="0" b="0"/>
          <a:pathLst>
            <a:path>
              <a:moveTo>
                <a:pt x="2532062" y="0"/>
              </a:moveTo>
              <a:lnTo>
                <a:pt x="2532062" y="205298"/>
              </a:lnTo>
              <a:lnTo>
                <a:pt x="0" y="205298"/>
              </a:lnTo>
              <a:lnTo>
                <a:pt x="0" y="301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50F7-A287-4113-8133-47A955F0E767}">
      <dsp:nvSpPr>
        <dsp:cNvPr id="0" name=""/>
        <dsp:cNvSpPr/>
      </dsp:nvSpPr>
      <dsp:spPr>
        <a:xfrm>
          <a:off x="3805039" y="887255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9A00-C6CB-41FA-83ED-2D9968DE33F0}">
      <dsp:nvSpPr>
        <dsp:cNvPr id="0" name=""/>
        <dsp:cNvSpPr/>
      </dsp:nvSpPr>
      <dsp:spPr>
        <a:xfrm>
          <a:off x="3920132" y="996594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ucef</a:t>
          </a:r>
          <a:r>
            <a:rPr lang="en-US" sz="1300" kern="1200" dirty="0"/>
            <a:t>-federates</a:t>
          </a:r>
        </a:p>
      </dsp:txBody>
      <dsp:txXfrm>
        <a:off x="3939397" y="1015859"/>
        <a:ext cx="997313" cy="619230"/>
      </dsp:txXfrm>
    </dsp:sp>
    <dsp:sp modelId="{97D56FBF-5218-4AE7-AA93-4E4E6F58F1A1}">
      <dsp:nvSpPr>
        <dsp:cNvPr id="0" name=""/>
        <dsp:cNvSpPr/>
      </dsp:nvSpPr>
      <dsp:spPr>
        <a:xfrm>
          <a:off x="1272976" y="1846274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64358-4802-4D83-A8C5-C250FA6D1C07}">
      <dsp:nvSpPr>
        <dsp:cNvPr id="0" name=""/>
        <dsp:cNvSpPr/>
      </dsp:nvSpPr>
      <dsp:spPr>
        <a:xfrm>
          <a:off x="1388070" y="1955613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Federates</a:t>
          </a:r>
        </a:p>
      </dsp:txBody>
      <dsp:txXfrm>
        <a:off x="1407335" y="1974878"/>
        <a:ext cx="997313" cy="619230"/>
      </dsp:txXfrm>
    </dsp:sp>
    <dsp:sp modelId="{A88C034E-26AE-4C19-B92C-BB31C0AA2222}">
      <dsp:nvSpPr>
        <dsp:cNvPr id="0" name=""/>
        <dsp:cNvSpPr/>
      </dsp:nvSpPr>
      <dsp:spPr>
        <a:xfrm>
          <a:off x="6945" y="2805292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E4854-9C66-49AB-825D-223B7FF3A4BC}">
      <dsp:nvSpPr>
        <dsp:cNvPr id="0" name=""/>
        <dsp:cNvSpPr/>
      </dsp:nvSpPr>
      <dsp:spPr>
        <a:xfrm>
          <a:off x="122039" y="2914631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Webgmex</a:t>
          </a:r>
          <a:endParaRPr lang="en-US" sz="1300" kern="1200" dirty="0"/>
        </a:p>
      </dsp:txBody>
      <dsp:txXfrm>
        <a:off x="141304" y="2933896"/>
        <a:ext cx="997313" cy="619230"/>
      </dsp:txXfrm>
    </dsp:sp>
    <dsp:sp modelId="{BDE15AC3-8A7F-4716-B9F8-C6E8107D04B7}">
      <dsp:nvSpPr>
        <dsp:cNvPr id="0" name=""/>
        <dsp:cNvSpPr/>
      </dsp:nvSpPr>
      <dsp:spPr>
        <a:xfrm>
          <a:off x="1272976" y="2805292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08B15-0FE4-439C-B7E2-77256DEB6F45}">
      <dsp:nvSpPr>
        <dsp:cNvPr id="0" name=""/>
        <dsp:cNvSpPr/>
      </dsp:nvSpPr>
      <dsp:spPr>
        <a:xfrm>
          <a:off x="1388070" y="2914631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</a:t>
          </a:r>
        </a:p>
      </dsp:txBody>
      <dsp:txXfrm>
        <a:off x="1407335" y="2933896"/>
        <a:ext cx="997313" cy="619230"/>
      </dsp:txXfrm>
    </dsp:sp>
    <dsp:sp modelId="{334519C9-A548-4627-86A3-55B58583849C}">
      <dsp:nvSpPr>
        <dsp:cNvPr id="0" name=""/>
        <dsp:cNvSpPr/>
      </dsp:nvSpPr>
      <dsp:spPr>
        <a:xfrm>
          <a:off x="2539007" y="2805292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FA5A-73DC-49BE-8D65-5F217EBACB3C}">
      <dsp:nvSpPr>
        <dsp:cNvPr id="0" name=""/>
        <dsp:cNvSpPr/>
      </dsp:nvSpPr>
      <dsp:spPr>
        <a:xfrm>
          <a:off x="2654101" y="2914631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Executable JAR/NAR</a:t>
          </a:r>
        </a:p>
      </dsp:txBody>
      <dsp:txXfrm>
        <a:off x="2673366" y="2933896"/>
        <a:ext cx="997313" cy="619230"/>
      </dsp:txXfrm>
    </dsp:sp>
    <dsp:sp modelId="{2D293712-2409-4F36-B1AD-739181728F61}">
      <dsp:nvSpPr>
        <dsp:cNvPr id="0" name=""/>
        <dsp:cNvSpPr/>
      </dsp:nvSpPr>
      <dsp:spPr>
        <a:xfrm>
          <a:off x="3805039" y="1846274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9168E-9784-4DCB-93CC-ADD9FD380A8B}">
      <dsp:nvSpPr>
        <dsp:cNvPr id="0" name=""/>
        <dsp:cNvSpPr/>
      </dsp:nvSpPr>
      <dsp:spPr>
        <a:xfrm>
          <a:off x="3920132" y="1955613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Federations</a:t>
          </a:r>
        </a:p>
      </dsp:txBody>
      <dsp:txXfrm>
        <a:off x="3939397" y="1974878"/>
        <a:ext cx="997313" cy="619230"/>
      </dsp:txXfrm>
    </dsp:sp>
    <dsp:sp modelId="{05AA2E43-EE0C-44B3-9A91-D036A5ADEE1E}">
      <dsp:nvSpPr>
        <dsp:cNvPr id="0" name=""/>
        <dsp:cNvSpPr/>
      </dsp:nvSpPr>
      <dsp:spPr>
        <a:xfrm>
          <a:off x="3805039" y="2805292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4554A-7318-45CC-9F33-5EE51BC9322E}">
      <dsp:nvSpPr>
        <dsp:cNvPr id="0" name=""/>
        <dsp:cNvSpPr/>
      </dsp:nvSpPr>
      <dsp:spPr>
        <a:xfrm>
          <a:off x="3920132" y="2914631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Federation</a:t>
          </a:r>
        </a:p>
      </dsp:txBody>
      <dsp:txXfrm>
        <a:off x="3939397" y="2933896"/>
        <a:ext cx="997313" cy="619230"/>
      </dsp:txXfrm>
    </dsp:sp>
    <dsp:sp modelId="{E5EA75A4-EC67-4C84-B4B9-CCA84A3EF0A2}">
      <dsp:nvSpPr>
        <dsp:cNvPr id="0" name=""/>
        <dsp:cNvSpPr/>
      </dsp:nvSpPr>
      <dsp:spPr>
        <a:xfrm>
          <a:off x="3172023" y="3764311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C7CF2-BD16-4FAE-9C47-B085FAF40288}">
      <dsp:nvSpPr>
        <dsp:cNvPr id="0" name=""/>
        <dsp:cNvSpPr/>
      </dsp:nvSpPr>
      <dsp:spPr>
        <a:xfrm>
          <a:off x="3287117" y="3873650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POM</a:t>
          </a:r>
        </a:p>
      </dsp:txBody>
      <dsp:txXfrm>
        <a:off x="3306382" y="3892915"/>
        <a:ext cx="997313" cy="619230"/>
      </dsp:txXfrm>
    </dsp:sp>
    <dsp:sp modelId="{447F6601-40ED-4E66-933A-0D1245C61ED6}">
      <dsp:nvSpPr>
        <dsp:cNvPr id="0" name=""/>
        <dsp:cNvSpPr/>
      </dsp:nvSpPr>
      <dsp:spPr>
        <a:xfrm>
          <a:off x="4438054" y="3764311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7CB8D-9F1F-4655-AD58-CDF878CCB766}">
      <dsp:nvSpPr>
        <dsp:cNvPr id="0" name=""/>
        <dsp:cNvSpPr/>
      </dsp:nvSpPr>
      <dsp:spPr>
        <a:xfrm>
          <a:off x="4553148" y="3873650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JAR/NAR</a:t>
          </a:r>
        </a:p>
      </dsp:txBody>
      <dsp:txXfrm>
        <a:off x="4572413" y="3892915"/>
        <a:ext cx="997313" cy="619230"/>
      </dsp:txXfrm>
    </dsp:sp>
    <dsp:sp modelId="{0C56168F-2983-4776-A835-13D4F199DDC6}">
      <dsp:nvSpPr>
        <dsp:cNvPr id="0" name=""/>
        <dsp:cNvSpPr/>
      </dsp:nvSpPr>
      <dsp:spPr>
        <a:xfrm>
          <a:off x="6337101" y="1846274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86D1C-70E4-4F20-8C55-9432992CD225}">
      <dsp:nvSpPr>
        <dsp:cNvPr id="0" name=""/>
        <dsp:cNvSpPr/>
      </dsp:nvSpPr>
      <dsp:spPr>
        <a:xfrm>
          <a:off x="6452195" y="1955613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Experiments</a:t>
          </a:r>
        </a:p>
      </dsp:txBody>
      <dsp:txXfrm>
        <a:off x="6471460" y="1974878"/>
        <a:ext cx="997313" cy="619230"/>
      </dsp:txXfrm>
    </dsp:sp>
    <dsp:sp modelId="{ED9FAD4C-758C-4EFE-8FEB-BCE8A5458F1D}">
      <dsp:nvSpPr>
        <dsp:cNvPr id="0" name=""/>
        <dsp:cNvSpPr/>
      </dsp:nvSpPr>
      <dsp:spPr>
        <a:xfrm>
          <a:off x="6337101" y="2805292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31913-B299-46CF-AF22-27F3C12F724F}">
      <dsp:nvSpPr>
        <dsp:cNvPr id="0" name=""/>
        <dsp:cNvSpPr/>
      </dsp:nvSpPr>
      <dsp:spPr>
        <a:xfrm>
          <a:off x="6452195" y="2914631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Experiment</a:t>
          </a:r>
        </a:p>
      </dsp:txBody>
      <dsp:txXfrm>
        <a:off x="6471460" y="2933896"/>
        <a:ext cx="997313" cy="619230"/>
      </dsp:txXfrm>
    </dsp:sp>
    <dsp:sp modelId="{74271E8A-1F2D-4B81-9178-FE8D96AEAB5E}">
      <dsp:nvSpPr>
        <dsp:cNvPr id="0" name=""/>
        <dsp:cNvSpPr/>
      </dsp:nvSpPr>
      <dsp:spPr>
        <a:xfrm>
          <a:off x="5704085" y="3764311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797C-6527-4F88-8836-5B0A14763403}">
      <dsp:nvSpPr>
        <dsp:cNvPr id="0" name=""/>
        <dsp:cNvSpPr/>
      </dsp:nvSpPr>
      <dsp:spPr>
        <a:xfrm>
          <a:off x="5819179" y="3873650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Code</a:t>
          </a:r>
        </a:p>
      </dsp:txBody>
      <dsp:txXfrm>
        <a:off x="5838444" y="3892915"/>
        <a:ext cx="997313" cy="619230"/>
      </dsp:txXfrm>
    </dsp:sp>
    <dsp:sp modelId="{36E7CE77-3272-4E67-AD91-6A32F5F771E8}">
      <dsp:nvSpPr>
        <dsp:cNvPr id="0" name=""/>
        <dsp:cNvSpPr/>
      </dsp:nvSpPr>
      <dsp:spPr>
        <a:xfrm>
          <a:off x="6970117" y="3764311"/>
          <a:ext cx="1035843" cy="65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C1192-B739-4D14-9633-554170222573}">
      <dsp:nvSpPr>
        <dsp:cNvPr id="0" name=""/>
        <dsp:cNvSpPr/>
      </dsp:nvSpPr>
      <dsp:spPr>
        <a:xfrm>
          <a:off x="7085210" y="3873650"/>
          <a:ext cx="1035843" cy="657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configuration</a:t>
          </a:r>
        </a:p>
      </dsp:txBody>
      <dsp:txXfrm>
        <a:off x="7104475" y="3892915"/>
        <a:ext cx="997313" cy="61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D2CC062A-5CCD-495E-AD13-E05D49B60170}" type="datetime1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FA32C98B-6028-2145-AE1F-DF5164AC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8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295E07B8-C6F0-4718-A611-2C00AAD54A83}" type="datetime1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8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0C1F2E-956A-4E64-86DD-5ABF0E9B7FD1}"/>
              </a:ext>
            </a:extLst>
          </p:cNvPr>
          <p:cNvSpPr txBox="1">
            <a:spLocks/>
          </p:cNvSpPr>
          <p:nvPr userDrawn="1"/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9" y="1079582"/>
            <a:ext cx="10902121" cy="50973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271083-4CB1-47F9-BCA2-CEE72556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610539-317B-45F6-9135-7471A201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08" y="164547"/>
            <a:ext cx="10902121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1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F1873-DC5F-4CC9-8680-228CCEF28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D46FA-7932-4FCB-BE44-A9ADCD33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6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98DEAF-536C-485F-A30E-894FE457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061" y="1026488"/>
            <a:ext cx="5445623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130" y="1026488"/>
            <a:ext cx="5351698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4041-9E39-41FC-B710-6EAE13C32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04117F-B94D-4A96-8C34-E849566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4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5F179A8-02B9-4E49-8022-C9952E9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5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5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685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191-C146-44CF-9597-65CD16CF9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11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4311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1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 userDrawn="1"/>
        </p:nvSpPr>
        <p:spPr>
          <a:xfrm>
            <a:off x="11182350" y="6421606"/>
            <a:ext cx="753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974E0-43FB-4467-B60D-71F008879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850" y="806721"/>
            <a:ext cx="10515600" cy="541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8EF63B-5B4E-40B3-822E-8FC0862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50" y="14394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3127B-81A1-4872-8557-C24E8DBE34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" b="3574"/>
          <a:stretch/>
        </p:blipFill>
        <p:spPr>
          <a:xfrm rot="16200000">
            <a:off x="-422083" y="3135842"/>
            <a:ext cx="1606166" cy="75486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EDBD238-2793-4474-9DC1-ECA5BD3A0E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185" y="1116969"/>
            <a:ext cx="8858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0" r:id="rId7"/>
    <p:sldLayoutId id="2147483681" r:id="rId8"/>
    <p:sldLayoutId id="214748368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ndelGothic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6525E45-32A2-409D-A52F-AD73ABAB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040" y="4883149"/>
            <a:ext cx="6049588" cy="1655762"/>
          </a:xfrm>
        </p:spPr>
        <p:txBody>
          <a:bodyPr>
            <a:normAutofit fontScale="85000" lnSpcReduction="10000"/>
          </a:bodyPr>
          <a:lstStyle/>
          <a:p>
            <a:r>
              <a:rPr lang="en-US" sz="8000" dirty="0">
                <a:latin typeface="HandelGothic" panose="00000400000000000000" pitchFamily="2" charset="0"/>
              </a:rPr>
              <a:t>UCEF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636" y="6434555"/>
            <a:ext cx="809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andelGothic" panose="00000400000000000000" pitchFamily="2" charset="0"/>
              </a:rPr>
              <a:t>February 28,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12C3-98FB-443B-8948-34BF0F109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40" y="172015"/>
            <a:ext cx="4981163" cy="25693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AE5A-3546-410C-8B73-FD20EAD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FA2A7-EA4F-4271-B212-01035C38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We need a systematic way of storing </a:t>
            </a:r>
            <a:r>
              <a:rPr lang="en-US" dirty="0" err="1"/>
              <a:t>WebGME</a:t>
            </a:r>
            <a:r>
              <a:rPr lang="en-US" dirty="0"/>
              <a:t> models, executables, experiments, sample code, wrappers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We need to leverage the UCEF VM capabilities</a:t>
            </a:r>
          </a:p>
          <a:p>
            <a:pPr lvl="1"/>
            <a:r>
              <a:rPr lang="en-US" dirty="0"/>
              <a:t>Each user needs to be able to capture the shared sets of components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2BB2A-35C7-49E2-96EE-5658B55B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3974E0-43FB-4467-B60D-71F008879F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DC63B-D637-4C26-B395-E02076E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F5C8-E0F7-5342-A713-92245869E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B3DBBA-AA91-8B4B-9BFD-CD5C5B2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B3A5C28-E976-5044-8526-64DBB9936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502508"/>
              </p:ext>
            </p:extLst>
          </p:nvPr>
        </p:nvGraphicFramePr>
        <p:xfrm>
          <a:off x="3290943" y="955690"/>
          <a:ext cx="6025336" cy="12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51E075-6E1F-9647-8C77-84468E678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316971"/>
              </p:ext>
            </p:extLst>
          </p:nvPr>
        </p:nvGraphicFramePr>
        <p:xfrm>
          <a:off x="3290943" y="2343120"/>
          <a:ext cx="6025336" cy="12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89110EB-E86E-6044-9A8C-151515D58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207849"/>
              </p:ext>
            </p:extLst>
          </p:nvPr>
        </p:nvGraphicFramePr>
        <p:xfrm>
          <a:off x="3290943" y="3707449"/>
          <a:ext cx="6025336" cy="12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55D089-1ADB-2F4A-A3B2-7C35741F2863}"/>
              </a:ext>
            </a:extLst>
          </p:cNvPr>
          <p:cNvSpPr txBox="1"/>
          <p:nvPr/>
        </p:nvSpPr>
        <p:spPr>
          <a:xfrm>
            <a:off x="1046924" y="1135997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Federate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46CE2-60EB-F34B-A248-41609F00B282}"/>
              </a:ext>
            </a:extLst>
          </p:cNvPr>
          <p:cNvSpPr txBox="1"/>
          <p:nvPr/>
        </p:nvSpPr>
        <p:spPr>
          <a:xfrm>
            <a:off x="1046924" y="2576394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Wrapper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4EDF-49AE-0448-A8B4-857EE1ECD329}"/>
              </a:ext>
            </a:extLst>
          </p:cNvPr>
          <p:cNvSpPr txBox="1"/>
          <p:nvPr/>
        </p:nvSpPr>
        <p:spPr>
          <a:xfrm>
            <a:off x="1046924" y="4016791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Federation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C028CD1-3B30-3E4E-8F7E-A4FEFA925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144351"/>
              </p:ext>
            </p:extLst>
          </p:nvPr>
        </p:nvGraphicFramePr>
        <p:xfrm>
          <a:off x="3290943" y="5048819"/>
          <a:ext cx="6025336" cy="12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077EEF-A2CA-7C4E-B9B2-020D1E38CD96}"/>
              </a:ext>
            </a:extLst>
          </p:cNvPr>
          <p:cNvSpPr txBox="1"/>
          <p:nvPr/>
        </p:nvSpPr>
        <p:spPr>
          <a:xfrm>
            <a:off x="1075400" y="5386851"/>
            <a:ext cx="22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Experiment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0991E-3EFA-124F-B634-535A20998CC7}"/>
              </a:ext>
            </a:extLst>
          </p:cNvPr>
          <p:cNvSpPr txBox="1"/>
          <p:nvPr/>
        </p:nvSpPr>
        <p:spPr>
          <a:xfrm>
            <a:off x="9471271" y="955690"/>
            <a:ext cx="2435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Artifacts: federate implementation on </a:t>
            </a:r>
            <a:r>
              <a:rPr lang="en-US" sz="1400" dirty="0" err="1"/>
              <a:t>github</a:t>
            </a:r>
            <a:r>
              <a:rPr lang="en-US" sz="1400" dirty="0"/>
              <a:t>, </a:t>
            </a:r>
            <a:r>
              <a:rPr lang="en-US" sz="1400" dirty="0" err="1"/>
              <a:t>webgmex</a:t>
            </a:r>
            <a:r>
              <a:rPr lang="en-US" sz="1400" dirty="0"/>
              <a:t>, SOM, and </a:t>
            </a:r>
            <a:r>
              <a:rPr lang="en-US" sz="1400" dirty="0" err="1"/>
              <a:t>json</a:t>
            </a:r>
            <a:r>
              <a:rPr lang="en-US" sz="1400" dirty="0"/>
              <a:t> files, executable jar or </a:t>
            </a:r>
            <a:r>
              <a:rPr lang="en-US" sz="1400" dirty="0" err="1"/>
              <a:t>nar</a:t>
            </a:r>
            <a:r>
              <a:rPr lang="en-US" sz="1400" dirty="0"/>
              <a:t> on </a:t>
            </a:r>
            <a:r>
              <a:rPr lang="en-US" sz="1400" dirty="0" err="1"/>
              <a:t>archiva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EAC3-E43C-334F-9009-D025125DBBDA}"/>
              </a:ext>
            </a:extLst>
          </p:cNvPr>
          <p:cNvSpPr txBox="1"/>
          <p:nvPr/>
        </p:nvSpPr>
        <p:spPr>
          <a:xfrm>
            <a:off x="9461332" y="2360950"/>
            <a:ext cx="2435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Artifacts: wrapper implementation on </a:t>
            </a:r>
            <a:r>
              <a:rPr lang="en-US" sz="1400" dirty="0" err="1"/>
              <a:t>github</a:t>
            </a:r>
            <a:r>
              <a:rPr lang="en-US" sz="1400" dirty="0"/>
              <a:t>, demonstration project(s) on </a:t>
            </a:r>
            <a:r>
              <a:rPr lang="en-US" sz="1400" dirty="0" err="1"/>
              <a:t>github</a:t>
            </a:r>
            <a:r>
              <a:rPr lang="en-US" sz="1400" dirty="0"/>
              <a:t>, packaged library jar or </a:t>
            </a:r>
            <a:r>
              <a:rPr lang="en-US" sz="1400" dirty="0" err="1"/>
              <a:t>nar</a:t>
            </a:r>
            <a:r>
              <a:rPr lang="en-US" sz="1400" dirty="0"/>
              <a:t> on </a:t>
            </a:r>
            <a:r>
              <a:rPr lang="en-US" sz="1400" dirty="0" err="1"/>
              <a:t>archiva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1DDB3-B365-3245-AA53-8F98AF6A511B}"/>
              </a:ext>
            </a:extLst>
          </p:cNvPr>
          <p:cNvSpPr txBox="1"/>
          <p:nvPr/>
        </p:nvSpPr>
        <p:spPr>
          <a:xfrm>
            <a:off x="9532435" y="3764639"/>
            <a:ext cx="2435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Artifacts: federation </a:t>
            </a:r>
            <a:r>
              <a:rPr lang="en-US" sz="1400" dirty="0" err="1"/>
              <a:t>webgmex</a:t>
            </a:r>
            <a:r>
              <a:rPr lang="en-US" sz="1400" dirty="0"/>
              <a:t>, FOM,  and </a:t>
            </a:r>
            <a:r>
              <a:rPr lang="en-US" sz="1400" dirty="0" err="1"/>
              <a:t>json</a:t>
            </a:r>
            <a:r>
              <a:rPr lang="en-US" sz="1400" dirty="0"/>
              <a:t> files, executable jar or </a:t>
            </a:r>
            <a:r>
              <a:rPr lang="en-US" sz="1400" dirty="0" err="1"/>
              <a:t>nar</a:t>
            </a:r>
            <a:r>
              <a:rPr lang="en-US" sz="1400" dirty="0"/>
              <a:t> on </a:t>
            </a:r>
            <a:r>
              <a:rPr lang="en-US" sz="1400" dirty="0" err="1"/>
              <a:t>archiva</a:t>
            </a:r>
            <a:r>
              <a:rPr lang="en-US" sz="1400" dirty="0"/>
              <a:t> and in </a:t>
            </a:r>
            <a:r>
              <a:rPr lang="en-US" sz="1400" dirty="0" err="1"/>
              <a:t>ucef</a:t>
            </a:r>
            <a:r>
              <a:rPr lang="en-US" sz="1400" dirty="0"/>
              <a:t>-federates project.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CC888-969A-3A4A-9615-9F60B22F4514}"/>
              </a:ext>
            </a:extLst>
          </p:cNvPr>
          <p:cNvSpPr txBox="1"/>
          <p:nvPr/>
        </p:nvSpPr>
        <p:spPr>
          <a:xfrm>
            <a:off x="9471271" y="5136239"/>
            <a:ext cx="2435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Artifacts: experiment and COA, deployment jar file containing configuration and </a:t>
            </a:r>
            <a:r>
              <a:rPr lang="en-US" sz="1400" dirty="0" err="1"/>
              <a:t>ansible</a:t>
            </a:r>
            <a:r>
              <a:rPr lang="en-US" sz="1400" dirty="0"/>
              <a:t> configuration on </a:t>
            </a:r>
            <a:r>
              <a:rPr lang="en-US" sz="1400" dirty="0" err="1"/>
              <a:t>archiva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951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84DFA1-8D56-B144-A38D-8290F652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private project on GitHub</a:t>
            </a:r>
          </a:p>
          <a:p>
            <a:r>
              <a:rPr lang="en-US" dirty="0"/>
              <a:t>Develop Federates</a:t>
            </a:r>
          </a:p>
          <a:p>
            <a:r>
              <a:rPr lang="en-US" dirty="0"/>
              <a:t>Develop Federation</a:t>
            </a:r>
          </a:p>
          <a:p>
            <a:r>
              <a:rPr lang="en-US" dirty="0"/>
              <a:t>Develop Experiment</a:t>
            </a:r>
          </a:p>
          <a:p>
            <a:r>
              <a:rPr lang="en-US" dirty="0"/>
              <a:t>Develop Documentation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B15B3-B1D1-484B-B6B5-335AA1DD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7484B6-7BF4-764D-8F91-583C9B5A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documented Experiment</a:t>
            </a:r>
          </a:p>
        </p:txBody>
      </p:sp>
    </p:spTree>
    <p:extLst>
      <p:ext uri="{BB962C8B-B14F-4D97-AF65-F5344CB8AC3E}">
        <p14:creationId xmlns:p14="http://schemas.microsoft.com/office/powerpoint/2010/main" val="7911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BE797-0C55-FA42-A87C-E8C99253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  <a:p>
            <a:pPr lvl="1"/>
            <a:r>
              <a:rPr lang="en-US" dirty="0"/>
              <a:t>Federates</a:t>
            </a:r>
          </a:p>
          <a:p>
            <a:pPr lvl="1"/>
            <a:r>
              <a:rPr lang="en-US" dirty="0"/>
              <a:t>Federations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Control Room Setups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Wrapper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Research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6572B-BBEC-C244-97EF-7835F2B4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264CDB-E3E8-3D41-8F9D-5A754B1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UCEF Developments</a:t>
            </a:r>
          </a:p>
        </p:txBody>
      </p:sp>
    </p:spTree>
    <p:extLst>
      <p:ext uri="{BB962C8B-B14F-4D97-AF65-F5344CB8AC3E}">
        <p14:creationId xmlns:p14="http://schemas.microsoft.com/office/powerpoint/2010/main" val="7864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3F507-1576-420E-9A1D-83C712F9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97EC7B-5495-4358-9482-0F78BFD2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ucef</a:t>
            </a:r>
            <a:r>
              <a:rPr lang="en-US" dirty="0"/>
              <a:t>-federate project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0BF574-C7F1-453C-B654-E14015512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248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356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11377</TotalTime>
  <Words>328</Words>
  <Application>Microsoft Office PowerPoint</Application>
  <PresentationFormat>Widescreen</PresentationFormat>
  <Paragraphs>86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HandelGothic</vt:lpstr>
      <vt:lpstr>1_Office Theme</vt:lpstr>
      <vt:lpstr>PowerPoint Presentation</vt:lpstr>
      <vt:lpstr>Purpose and Scope</vt:lpstr>
      <vt:lpstr>Work Flows</vt:lpstr>
      <vt:lpstr>Create a documented Experiment</vt:lpstr>
      <vt:lpstr>Kinds of UCEF Developments</vt:lpstr>
      <vt:lpstr>ucef-federate project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705</cp:revision>
  <cp:lastPrinted>2018-02-16T14:03:13Z</cp:lastPrinted>
  <dcterms:created xsi:type="dcterms:W3CDTF">2015-09-22T13:40:22Z</dcterms:created>
  <dcterms:modified xsi:type="dcterms:W3CDTF">2018-06-04T13:55:29Z</dcterms:modified>
</cp:coreProperties>
</file>