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6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9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5CCC0-65DE-4AE9-A984-3C31AB9533CF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5CFF-C30A-4B1D-B76F-AE58D346D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578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3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D3 stands for </a:t>
            </a:r>
            <a:r>
              <a:rPr lang="en-US" i="1" dirty="0" smtClean="0"/>
              <a:t>Data-driven Documents.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data </a:t>
            </a:r>
            <a:r>
              <a:rPr lang="en-US" dirty="0" smtClean="0"/>
              <a:t>is provided by us. The </a:t>
            </a:r>
            <a:r>
              <a:rPr lang="en-US" i="1" dirty="0" smtClean="0"/>
              <a:t>documents </a:t>
            </a:r>
            <a:r>
              <a:rPr lang="en-US" dirty="0" smtClean="0"/>
              <a:t>are web-based documents(such as HTML or SVG). D3 connects our </a:t>
            </a:r>
            <a:r>
              <a:rPr lang="en-US" i="1" dirty="0" smtClean="0"/>
              <a:t>data </a:t>
            </a:r>
            <a:r>
              <a:rPr lang="en-US" dirty="0" smtClean="0"/>
              <a:t>to our </a:t>
            </a:r>
            <a:r>
              <a:rPr lang="en-US" i="1" dirty="0" smtClean="0"/>
              <a:t>documents.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i="1" dirty="0"/>
              <a:t>Loading</a:t>
            </a:r>
            <a:r>
              <a:rPr lang="en-US" dirty="0"/>
              <a:t> data into the browser’s memory</a:t>
            </a:r>
          </a:p>
          <a:p>
            <a:pPr fontAlgn="base"/>
            <a:r>
              <a:rPr lang="en-US" i="1" dirty="0"/>
              <a:t>Binding</a:t>
            </a:r>
            <a:r>
              <a:rPr lang="en-US" dirty="0"/>
              <a:t> data to elements within the document, creating new elements as needed</a:t>
            </a:r>
          </a:p>
          <a:p>
            <a:pPr fontAlgn="base"/>
            <a:r>
              <a:rPr lang="en-US" i="1" dirty="0"/>
              <a:t>Transforming</a:t>
            </a:r>
            <a:r>
              <a:rPr lang="en-US" dirty="0"/>
              <a:t> those elements by interpreting each element’s bound datum and setting its visual properties accordingly</a:t>
            </a:r>
          </a:p>
          <a:p>
            <a:pPr fontAlgn="base"/>
            <a:r>
              <a:rPr lang="en-US" i="1" dirty="0"/>
              <a:t>Transitioning</a:t>
            </a:r>
            <a:r>
              <a:rPr lang="en-US" dirty="0"/>
              <a:t> elements between states in response to user input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Transformation </a:t>
            </a:r>
            <a:r>
              <a:rPr lang="en-US" dirty="0" smtClean="0"/>
              <a:t>step is where the </a:t>
            </a:r>
            <a:r>
              <a:rPr lang="en-US" i="1" dirty="0" smtClean="0"/>
              <a:t>mapping </a:t>
            </a:r>
            <a:r>
              <a:rPr lang="en-US" dirty="0" smtClean="0"/>
              <a:t>between </a:t>
            </a:r>
            <a:r>
              <a:rPr lang="en-US" i="1" dirty="0" smtClean="0"/>
              <a:t>data </a:t>
            </a:r>
            <a:r>
              <a:rPr lang="en-US" dirty="0" smtClean="0"/>
              <a:t>and its corresponding </a:t>
            </a:r>
            <a:r>
              <a:rPr lang="en-US" i="1" dirty="0" smtClean="0"/>
              <a:t>visual </a:t>
            </a:r>
            <a:r>
              <a:rPr lang="en-US" dirty="0" smtClean="0"/>
              <a:t>appearance happens. </a:t>
            </a:r>
          </a:p>
        </p:txBody>
      </p:sp>
    </p:spTree>
    <p:extLst>
      <p:ext uri="{BB962C8B-B14F-4D97-AF65-F5344CB8AC3E}">
        <p14:creationId xmlns:p14="http://schemas.microsoft.com/office/powerpoint/2010/main" val="410098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 –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427"/>
            <a:ext cx="10515600" cy="11498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 term </a:t>
            </a:r>
            <a:r>
              <a:rPr lang="en-US" i="1" dirty="0"/>
              <a:t>Document Object Model</a:t>
            </a:r>
            <a:r>
              <a:rPr lang="en-US" dirty="0"/>
              <a:t> refers to the hierarchical structure of </a:t>
            </a:r>
            <a:r>
              <a:rPr lang="en-US" dirty="0" smtClean="0"/>
              <a:t>HTML. So an HTML document is essentially a tree with </a:t>
            </a:r>
            <a:r>
              <a:rPr lang="en-US" i="1" dirty="0" smtClean="0"/>
              <a:t>&lt;html&gt; </a:t>
            </a:r>
            <a:r>
              <a:rPr lang="en-US" dirty="0" smtClean="0"/>
              <a:t>tag as the root.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43" y="2684697"/>
            <a:ext cx="10448557" cy="22799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5978" y="4964687"/>
            <a:ext cx="9607086" cy="2000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Ubuntu Mono"/>
              </a:rPr>
              <a:t>body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parent element to both of its children,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Ubuntu Mono"/>
              </a:rPr>
              <a:t>h1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Ubuntu Mono"/>
              </a:rPr>
              <a:t>p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(which are siblings to each other). All elements on the page are descendants of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Ubuntu Mono"/>
              </a:rPr>
              <a:t>html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4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basics – 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94912" cy="878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Cascading Style Sheets are used to style the visual presentation of DOM </a:t>
            </a:r>
            <a:r>
              <a:rPr lang="en-US" dirty="0" smtClean="0"/>
              <a:t>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" y="2833003"/>
            <a:ext cx="4069034" cy="1326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39" y="2891872"/>
            <a:ext cx="5347473" cy="1342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91" y="4928211"/>
            <a:ext cx="4029569" cy="495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638" y="4928212"/>
            <a:ext cx="5540458" cy="9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2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578" y="95842"/>
            <a:ext cx="10515600" cy="1325563"/>
          </a:xfrm>
        </p:spPr>
        <p:txBody>
          <a:bodyPr/>
          <a:lstStyle/>
          <a:p>
            <a:r>
              <a:rPr lang="en-US" dirty="0" smtClean="0"/>
              <a:t>JavaScript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822" y="1217333"/>
            <a:ext cx="10476356" cy="11451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is the scripting language that can make pages dynamic by manipulating the DOM after a page has already loaded in the browser.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295" y="2173564"/>
            <a:ext cx="124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56" y="2585404"/>
            <a:ext cx="1693079" cy="434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929" y="2606822"/>
            <a:ext cx="3668883" cy="413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56" y="3295055"/>
            <a:ext cx="1693079" cy="1409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929" y="3295056"/>
            <a:ext cx="1683104" cy="1349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12763" y="2216072"/>
            <a:ext cx="190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585" y="2606822"/>
            <a:ext cx="1832908" cy="6334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1585" y="3484018"/>
            <a:ext cx="3963995" cy="7465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556" y="5324727"/>
            <a:ext cx="3792667" cy="9377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8578" y="4855612"/>
            <a:ext cx="124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09401" y="4300570"/>
            <a:ext cx="23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Functional-level scope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09401" y="4608593"/>
            <a:ext cx="6685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In JavaScript, variables are scoped at the function level, meaning they are accessible anywhere within the </a:t>
            </a:r>
            <a:r>
              <a:rPr lang="en-US" b="0" i="1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function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 (not block) in which they reside.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1639" y="5324807"/>
            <a:ext cx="2390407" cy="10602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4136" y="5324727"/>
            <a:ext cx="1126045" cy="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1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-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97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Console is where you can</a:t>
            </a:r>
          </a:p>
          <a:p>
            <a:r>
              <a:rPr lang="en-US" dirty="0"/>
              <a:t>s</a:t>
            </a:r>
            <a:r>
              <a:rPr lang="en-US" dirty="0" smtClean="0"/>
              <a:t>ee your DOM elements and their CSS properties(even manipulate them) </a:t>
            </a:r>
          </a:p>
          <a:p>
            <a:r>
              <a:rPr lang="en-US" dirty="0" smtClean="0"/>
              <a:t>all the variables in different scopes</a:t>
            </a:r>
          </a:p>
          <a:p>
            <a:r>
              <a:rPr lang="en-US" dirty="0" smtClean="0"/>
              <a:t>Debug your code(set checkpoints in your </a:t>
            </a:r>
            <a:r>
              <a:rPr lang="en-US" dirty="0" err="1" smtClean="0"/>
              <a:t>javascript</a:t>
            </a:r>
            <a:r>
              <a:rPr lang="en-US" dirty="0" smtClean="0"/>
              <a:t> code, step in your code)</a:t>
            </a:r>
          </a:p>
          <a:p>
            <a:r>
              <a:rPr lang="en-US" dirty="0" smtClean="0"/>
              <a:t>Run JavaScript code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6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SVG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37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Think of the SVG element as a canvas on which your visuals are rendered.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include a number of visual elements between </a:t>
            </a:r>
            <a:r>
              <a:rPr lang="en-US" dirty="0" err="1" smtClean="0"/>
              <a:t>svg</a:t>
            </a:r>
            <a:r>
              <a:rPr lang="en-US" dirty="0" smtClean="0"/>
              <a:t> tags, including </a:t>
            </a:r>
            <a:r>
              <a:rPr lang="en-US" dirty="0" err="1" smtClean="0"/>
              <a:t>rect</a:t>
            </a:r>
            <a:r>
              <a:rPr lang="en-US" dirty="0" smtClean="0"/>
              <a:t>, circle, ellipse, line, text, and path.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93" y="2732754"/>
            <a:ext cx="8445312" cy="936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3" y="4576502"/>
            <a:ext cx="8486324" cy="14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248" y="2217322"/>
            <a:ext cx="6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1561936" y="2397847"/>
            <a:ext cx="1397109" cy="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59045" y="2217322"/>
            <a:ext cx="44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02510" y="2393706"/>
            <a:ext cx="1397109" cy="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3528" y="2209040"/>
            <a:ext cx="149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5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165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Ubuntu Mono</vt:lpstr>
      <vt:lpstr>Office Theme</vt:lpstr>
      <vt:lpstr>D3 Tutorial</vt:lpstr>
      <vt:lpstr>Introduction</vt:lpstr>
      <vt:lpstr>D3 functionality</vt:lpstr>
      <vt:lpstr>Some basics – DOM</vt:lpstr>
      <vt:lpstr>Some basics – CSS selectors</vt:lpstr>
      <vt:lpstr>JavaScript </vt:lpstr>
      <vt:lpstr>JavaScript - Console</vt:lpstr>
      <vt:lpstr>HTML – SVG </vt:lpstr>
      <vt:lpstr>D3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Tutorial</dc:title>
  <dc:creator>Utkarsh Soni</dc:creator>
  <cp:lastModifiedBy>Utkarsh Soni (Student)</cp:lastModifiedBy>
  <cp:revision>10</cp:revision>
  <dcterms:created xsi:type="dcterms:W3CDTF">2018-09-05T19:38:46Z</dcterms:created>
  <dcterms:modified xsi:type="dcterms:W3CDTF">2018-09-06T07:48:45Z</dcterms:modified>
</cp:coreProperties>
</file>