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ElderAid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Protótipo Automação Residencial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000" y="1089162"/>
            <a:ext cx="49339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Machine Learning em R: Básico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950" y="1157800"/>
            <a:ext cx="374342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7" y="2203725"/>
            <a:ext cx="50768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Machine Learning em R: Básico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225" y="1133125"/>
            <a:ext cx="420386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170125"/>
            <a:ext cx="4177025" cy="377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Testes com jMeter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2" y="2157412"/>
            <a:ext cx="77247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46625" y="3354450"/>
            <a:ext cx="80508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Char char="●"/>
            </a:pPr>
            <a:r>
              <a:rPr lang="pt-BR" sz="1800">
                <a:solidFill>
                  <a:schemeClr val="accent3"/>
                </a:solidFill>
              </a:rPr>
              <a:t>Suporta até 200 - 2500 requisições </a:t>
            </a:r>
            <a:r>
              <a:rPr lang="pt-BR" sz="1800">
                <a:solidFill>
                  <a:schemeClr val="accent3"/>
                </a:solidFill>
              </a:rPr>
              <a:t>simultâneas na função GET valor instantâneo, sem erros</a:t>
            </a:r>
          </a:p>
          <a:p>
            <a:pPr indent="-342900" lvl="0" marL="457200">
              <a:spcBef>
                <a:spcPts val="0"/>
              </a:spcBef>
              <a:buClr>
                <a:schemeClr val="accent3"/>
              </a:buClr>
              <a:buSzPct val="100000"/>
              <a:buChar char="●"/>
            </a:pPr>
            <a:r>
              <a:rPr lang="pt-BR" sz="1800">
                <a:solidFill>
                  <a:schemeClr val="accent3"/>
                </a:solidFill>
              </a:rPr>
              <a:t>A função de GET histórico suporta menos de 2000 requisições sem erros, com alta latência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09625" y="1313825"/>
            <a:ext cx="805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chemeClr val="accent3"/>
              </a:buClr>
              <a:buSzPct val="100000"/>
              <a:buChar char="●"/>
            </a:pPr>
            <a:r>
              <a:rPr lang="pt-BR" sz="1800">
                <a:solidFill>
                  <a:schemeClr val="accent3"/>
                </a:solidFill>
              </a:rPr>
              <a:t>O número de Amostras representa o número de requisições </a:t>
            </a:r>
            <a:r>
              <a:rPr lang="pt-BR" sz="1800">
                <a:solidFill>
                  <a:schemeClr val="accent3"/>
                </a:solidFill>
              </a:rPr>
              <a:t>simultâneas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Aplicativo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Android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Salva login (chave de autenticação), para próximos usos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Refresh a cada 10s com informação de todos os sensores e atuadores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Clique em botões gera um envio de comando ao servidor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Robusto e simples (pouco uso de memória e não “crasha”)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Indicadores de conexão por sensor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Problema observado:</a:t>
            </a:r>
          </a:p>
          <a:p>
            <a:pPr indent="-228600" lvl="1" marL="914400">
              <a:spcBef>
                <a:spcPts val="0"/>
              </a:spcBef>
            </a:pPr>
            <a:r>
              <a:rPr lang="pt-BR"/>
              <a:t>Após enviar um comando (botão), pode demorar até 12s para perceber a mudança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Aplicativo - Fotos Login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174" y="1404689"/>
            <a:ext cx="2101649" cy="311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499" y="1407969"/>
            <a:ext cx="2101650" cy="311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3838200" y="4518225"/>
            <a:ext cx="1467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Invalid authKey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9099" y="1406999"/>
            <a:ext cx="2101649" cy="31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1406075" y="4518225"/>
            <a:ext cx="1048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Tela Inicial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625675" y="4518225"/>
            <a:ext cx="1157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Carregando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Aplicativo - Fotos MainPage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00" y="1411098"/>
            <a:ext cx="1883024" cy="28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276112" y="4310250"/>
            <a:ext cx="652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V1.1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45600" y="4421325"/>
            <a:ext cx="652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V1.2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175" y="1300023"/>
            <a:ext cx="2101650" cy="31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974" y="1214412"/>
            <a:ext cx="2216940" cy="32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382050" y="4506950"/>
            <a:ext cx="652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3"/>
                </a:solidFill>
              </a:rPr>
              <a:t>V1.3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Objetivos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Monitoramento e acionamento remoto e/ou automático de sensores e atuadores.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Segurança e automação residencial priorizando idosos que moram sozinhos.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Arquitetura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Arquitetura local distribuída em módulos a fim de evitar single point of failure.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Cada módulo desempenha uma função, com sensor(es) e atuador(es) próprios.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Cada residência pode possuir diferentes módulos.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Servidor (cloud) pode suportar centenas de usuários.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Sistema de watchdog independente.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Identificação de usuário via chave secreta de 16 bytes.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Arquitetura</a:t>
            </a:r>
          </a:p>
        </p:txBody>
      </p:sp>
      <p:pic>
        <p:nvPicPr>
          <p:cNvPr descr="elderaid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7100"/>
            <a:ext cx="8839198" cy="357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Protótipo Módulo Controle de Gás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Sensor de gás inflamável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Atuador simulado - LED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Alerta sonoro caso detectada a presença de gás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Resposta do atuador após tempo determinado</a:t>
            </a:r>
          </a:p>
          <a:p>
            <a:pPr indent="-381000" lvl="0" marL="45720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Possível monitoramento do sensor e ativação do atuador remotamente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Protótipo Módulo Controle de Gás</a:t>
            </a:r>
          </a:p>
        </p:txBody>
      </p:sp>
      <p:pic>
        <p:nvPicPr>
          <p:cNvPr descr="Visão_Geral_Gas.JP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763837" y="560935"/>
            <a:ext cx="3616326" cy="482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Protótipo Módulo Controle de Porta Magnética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Sensor magnético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Alarme sonoro após tempo determinado</a:t>
            </a:r>
          </a:p>
          <a:p>
            <a:pPr indent="-381000" lvl="0" marL="45720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-"/>
            </a:pPr>
            <a:r>
              <a:rPr lang="pt-BR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Possível monitoramento do sensor e ativação do alarme remotamente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Protótipo Módulo Controle de Porta Magnética</a:t>
            </a:r>
          </a:p>
        </p:txBody>
      </p:sp>
      <p:pic>
        <p:nvPicPr>
          <p:cNvPr descr="Visão_Geral_Porta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736815" y="612412"/>
            <a:ext cx="3670372" cy="4893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Protótipo Automação Residencial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Iluminação de ambientes externos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Modos automático (regra presença e luz) e manual (controle remoto)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Modo offline (controle automático)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Conexão USB ou Wifi pelo ESP8266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SOS físico (botões) e virtual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SOS implementado por interrupção de hardware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Sensor de presença (PIR) e de luz (LDR)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