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Prj1 Casa Conectada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ElderAid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 - Business Driver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Monitoramento para assistência de idosos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825" y="2478471"/>
            <a:ext cx="4158225" cy="23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Familiar de idoso com boa saúde física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228" y="0"/>
            <a:ext cx="2058249" cy="20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175" y="2586800"/>
            <a:ext cx="2679642" cy="20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487" y="2099045"/>
            <a:ext cx="1997724" cy="1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874" y="2586790"/>
            <a:ext cx="383198" cy="82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Funcionalidades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Monitoramento do cotidiano por meio de vários sensores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Acionamento de atuadores remotamente pelo familiar (alertas de emergência)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Informação armazenada em cloud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Interação por aplicativo de celular (Android)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Algoritmo de Inteligência (Big Data)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Grande escala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Arquitetura</a:t>
            </a:r>
          </a:p>
        </p:txBody>
      </p:sp>
      <p:sp>
        <p:nvSpPr>
          <p:cNvPr id="103" name="Shape 103"/>
          <p:cNvSpPr/>
          <p:nvPr/>
        </p:nvSpPr>
        <p:spPr>
          <a:xfrm>
            <a:off x="704825" y="3863825"/>
            <a:ext cx="9900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Sensor</a:t>
            </a:r>
          </a:p>
        </p:txBody>
      </p:sp>
      <p:sp>
        <p:nvSpPr>
          <p:cNvPr id="104" name="Shape 104"/>
          <p:cNvSpPr/>
          <p:nvPr/>
        </p:nvSpPr>
        <p:spPr>
          <a:xfrm>
            <a:off x="1694812" y="2999525"/>
            <a:ext cx="9900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105" name="Shape 105"/>
          <p:cNvSpPr/>
          <p:nvPr/>
        </p:nvSpPr>
        <p:spPr>
          <a:xfrm>
            <a:off x="2684825" y="1973225"/>
            <a:ext cx="12306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Controlador</a:t>
            </a:r>
          </a:p>
        </p:txBody>
      </p:sp>
      <p:sp>
        <p:nvSpPr>
          <p:cNvPr id="106" name="Shape 106"/>
          <p:cNvSpPr/>
          <p:nvPr/>
        </p:nvSpPr>
        <p:spPr>
          <a:xfrm>
            <a:off x="4905425" y="3863825"/>
            <a:ext cx="9900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Atuador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412" y="2999525"/>
            <a:ext cx="9900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108" name="Shape 108"/>
          <p:cNvSpPr/>
          <p:nvPr/>
        </p:nvSpPr>
        <p:spPr>
          <a:xfrm>
            <a:off x="7108100" y="1973225"/>
            <a:ext cx="12306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Servidor</a:t>
            </a:r>
          </a:p>
        </p:txBody>
      </p:sp>
      <p:sp>
        <p:nvSpPr>
          <p:cNvPr id="109" name="Shape 109"/>
          <p:cNvSpPr/>
          <p:nvPr/>
        </p:nvSpPr>
        <p:spPr>
          <a:xfrm>
            <a:off x="7126025" y="3367425"/>
            <a:ext cx="1230600" cy="864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</a:t>
            </a:r>
          </a:p>
        </p:txBody>
      </p:sp>
      <p:cxnSp>
        <p:nvCxnSpPr>
          <p:cNvPr id="110" name="Shape 110"/>
          <p:cNvCxnSpPr>
            <a:stCxn id="105" idx="3"/>
            <a:endCxn id="108" idx="1"/>
          </p:cNvCxnSpPr>
          <p:nvPr/>
        </p:nvCxnSpPr>
        <p:spPr>
          <a:xfrm>
            <a:off x="3915425" y="2405375"/>
            <a:ext cx="319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8" idx="2"/>
            <a:endCxn id="109" idx="0"/>
          </p:cNvCxnSpPr>
          <p:nvPr/>
        </p:nvCxnSpPr>
        <p:spPr>
          <a:xfrm>
            <a:off x="7723400" y="2837525"/>
            <a:ext cx="180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9" idx="0"/>
            <a:endCxn id="108" idx="2"/>
          </p:cNvCxnSpPr>
          <p:nvPr/>
        </p:nvCxnSpPr>
        <p:spPr>
          <a:xfrm rot="10800000">
            <a:off x="7723325" y="2837625"/>
            <a:ext cx="180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05" idx="2"/>
            <a:endCxn id="107" idx="0"/>
          </p:cNvCxnSpPr>
          <p:nvPr/>
        </p:nvCxnSpPr>
        <p:spPr>
          <a:xfrm flipH="1" rot="-5400000">
            <a:off x="3774275" y="2363375"/>
            <a:ext cx="162000" cy="111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stCxn id="105" idx="2"/>
            <a:endCxn id="104" idx="0"/>
          </p:cNvCxnSpPr>
          <p:nvPr/>
        </p:nvCxnSpPr>
        <p:spPr>
          <a:xfrm rot="5400000">
            <a:off x="2663975" y="2363375"/>
            <a:ext cx="162000" cy="111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08" idx="1"/>
            <a:endCxn id="105" idx="3"/>
          </p:cNvCxnSpPr>
          <p:nvPr/>
        </p:nvCxnSpPr>
        <p:spPr>
          <a:xfrm rot="10800000">
            <a:off x="3915500" y="2405375"/>
            <a:ext cx="31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